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slides/slide767.xml" ContentType="application/vnd.openxmlformats-officedocument.presentationml.slide+xml"/>
  <Override PartName="/ppt/slides/slide768.xml" ContentType="application/vnd.openxmlformats-officedocument.presentationml.slide+xml"/>
  <Override PartName="/ppt/slides/slide769.xml" ContentType="application/vnd.openxmlformats-officedocument.presentationml.slide+xml"/>
  <Override PartName="/ppt/slides/slide770.xml" ContentType="application/vnd.openxmlformats-officedocument.presentationml.slide+xml"/>
  <Override PartName="/ppt/slides/slide771.xml" ContentType="application/vnd.openxmlformats-officedocument.presentationml.slide+xml"/>
  <Override PartName="/ppt/slides/slide772.xml" ContentType="application/vnd.openxmlformats-officedocument.presentationml.slide+xml"/>
  <Override PartName="/ppt/slides/slide773.xml" ContentType="application/vnd.openxmlformats-officedocument.presentationml.slide+xml"/>
  <Override PartName="/ppt/slides/slide774.xml" ContentType="application/vnd.openxmlformats-officedocument.presentationml.slide+xml"/>
  <Override PartName="/ppt/slides/slide775.xml" ContentType="application/vnd.openxmlformats-officedocument.presentationml.slide+xml"/>
  <Override PartName="/ppt/slides/slide776.xml" ContentType="application/vnd.openxmlformats-officedocument.presentationml.slide+xml"/>
  <Override PartName="/ppt/slides/slide777.xml" ContentType="application/vnd.openxmlformats-officedocument.presentationml.slide+xml"/>
  <Override PartName="/ppt/slides/slide778.xml" ContentType="application/vnd.openxmlformats-officedocument.presentationml.slide+xml"/>
  <Override PartName="/ppt/slides/slide779.xml" ContentType="application/vnd.openxmlformats-officedocument.presentationml.slide+xml"/>
  <Override PartName="/ppt/slides/slide780.xml" ContentType="application/vnd.openxmlformats-officedocument.presentationml.slide+xml"/>
  <Override PartName="/ppt/slides/slide781.xml" ContentType="application/vnd.openxmlformats-officedocument.presentationml.slide+xml"/>
  <Override PartName="/ppt/slides/slide782.xml" ContentType="application/vnd.openxmlformats-officedocument.presentationml.slide+xml"/>
  <Override PartName="/ppt/slides/slide783.xml" ContentType="application/vnd.openxmlformats-officedocument.presentationml.slide+xml"/>
  <Override PartName="/ppt/slides/slide784.xml" ContentType="application/vnd.openxmlformats-officedocument.presentationml.slide+xml"/>
  <Override PartName="/ppt/slides/slide785.xml" ContentType="application/vnd.openxmlformats-officedocument.presentationml.slide+xml"/>
  <Override PartName="/ppt/slides/slide786.xml" ContentType="application/vnd.openxmlformats-officedocument.presentationml.slide+xml"/>
  <Override PartName="/ppt/slides/slide787.xml" ContentType="application/vnd.openxmlformats-officedocument.presentationml.slide+xml"/>
  <Override PartName="/ppt/slides/slide788.xml" ContentType="application/vnd.openxmlformats-officedocument.presentationml.slide+xml"/>
  <Override PartName="/ppt/slides/slide789.xml" ContentType="application/vnd.openxmlformats-officedocument.presentationml.slide+xml"/>
  <Override PartName="/ppt/slides/slide790.xml" ContentType="application/vnd.openxmlformats-officedocument.presentationml.slide+xml"/>
  <Override PartName="/ppt/slides/slide791.xml" ContentType="application/vnd.openxmlformats-officedocument.presentationml.slide+xml"/>
  <Override PartName="/ppt/slides/slide792.xml" ContentType="application/vnd.openxmlformats-officedocument.presentationml.slide+xml"/>
  <Override PartName="/ppt/slides/slide793.xml" ContentType="application/vnd.openxmlformats-officedocument.presentationml.slide+xml"/>
  <Override PartName="/ppt/slides/slide794.xml" ContentType="application/vnd.openxmlformats-officedocument.presentationml.slide+xml"/>
  <Override PartName="/ppt/slides/slide795.xml" ContentType="application/vnd.openxmlformats-officedocument.presentationml.slide+xml"/>
  <Override PartName="/ppt/slides/slide796.xml" ContentType="application/vnd.openxmlformats-officedocument.presentationml.slide+xml"/>
  <Override PartName="/ppt/slides/slide797.xml" ContentType="application/vnd.openxmlformats-officedocument.presentationml.slide+xml"/>
  <Override PartName="/ppt/slides/slide798.xml" ContentType="application/vnd.openxmlformats-officedocument.presentationml.slide+xml"/>
  <Override PartName="/ppt/slides/slide799.xml" ContentType="application/vnd.openxmlformats-officedocument.presentationml.slide+xml"/>
  <Override PartName="/ppt/slides/slide800.xml" ContentType="application/vnd.openxmlformats-officedocument.presentationml.slide+xml"/>
  <Override PartName="/ppt/slides/slide801.xml" ContentType="application/vnd.openxmlformats-officedocument.presentationml.slide+xml"/>
  <Override PartName="/ppt/slides/slide802.xml" ContentType="application/vnd.openxmlformats-officedocument.presentationml.slide+xml"/>
  <Override PartName="/ppt/slides/slide803.xml" ContentType="application/vnd.openxmlformats-officedocument.presentationml.slide+xml"/>
  <Override PartName="/ppt/slides/slide804.xml" ContentType="application/vnd.openxmlformats-officedocument.presentationml.slide+xml"/>
  <Override PartName="/ppt/slides/slide805.xml" ContentType="application/vnd.openxmlformats-officedocument.presentationml.slide+xml"/>
  <Override PartName="/ppt/slides/slide806.xml" ContentType="application/vnd.openxmlformats-officedocument.presentationml.slide+xml"/>
  <Override PartName="/ppt/slides/slide807.xml" ContentType="application/vnd.openxmlformats-officedocument.presentationml.slide+xml"/>
  <Override PartName="/ppt/slides/slide808.xml" ContentType="application/vnd.openxmlformats-officedocument.presentationml.slide+xml"/>
  <Override PartName="/ppt/slides/slide809.xml" ContentType="application/vnd.openxmlformats-officedocument.presentationml.slide+xml"/>
  <Override PartName="/ppt/slides/slide810.xml" ContentType="application/vnd.openxmlformats-officedocument.presentationml.slide+xml"/>
  <Override PartName="/ppt/slides/slide811.xml" ContentType="application/vnd.openxmlformats-officedocument.presentationml.slide+xml"/>
  <Override PartName="/ppt/slides/slide812.xml" ContentType="application/vnd.openxmlformats-officedocument.presentationml.slide+xml"/>
  <Override PartName="/ppt/slides/slide813.xml" ContentType="application/vnd.openxmlformats-officedocument.presentationml.slide+xml"/>
  <Override PartName="/ppt/slides/slide814.xml" ContentType="application/vnd.openxmlformats-officedocument.presentationml.slide+xml"/>
  <Override PartName="/ppt/slides/slide815.xml" ContentType="application/vnd.openxmlformats-officedocument.presentationml.slide+xml"/>
  <Override PartName="/ppt/slides/slide816.xml" ContentType="application/vnd.openxmlformats-officedocument.presentationml.slide+xml"/>
  <Override PartName="/ppt/slides/slide817.xml" ContentType="application/vnd.openxmlformats-officedocument.presentationml.slide+xml"/>
  <Override PartName="/ppt/slides/slide818.xml" ContentType="application/vnd.openxmlformats-officedocument.presentationml.slide+xml"/>
  <Override PartName="/ppt/slides/slide819.xml" ContentType="application/vnd.openxmlformats-officedocument.presentationml.slide+xml"/>
  <Override PartName="/ppt/slides/slide820.xml" ContentType="application/vnd.openxmlformats-officedocument.presentationml.slide+xml"/>
  <Override PartName="/ppt/slides/slide821.xml" ContentType="application/vnd.openxmlformats-officedocument.presentationml.slide+xml"/>
  <Override PartName="/ppt/slides/slide822.xml" ContentType="application/vnd.openxmlformats-officedocument.presentationml.slide+xml"/>
  <Override PartName="/ppt/slides/slide823.xml" ContentType="application/vnd.openxmlformats-officedocument.presentationml.slide+xml"/>
  <Override PartName="/ppt/slides/slide824.xml" ContentType="application/vnd.openxmlformats-officedocument.presentationml.slide+xml"/>
  <Override PartName="/ppt/slides/slide825.xml" ContentType="application/vnd.openxmlformats-officedocument.presentationml.slide+xml"/>
  <Override PartName="/ppt/slides/slide826.xml" ContentType="application/vnd.openxmlformats-officedocument.presentationml.slide+xml"/>
  <Override PartName="/ppt/slides/slide827.xml" ContentType="application/vnd.openxmlformats-officedocument.presentationml.slide+xml"/>
  <Override PartName="/ppt/slides/slide828.xml" ContentType="application/vnd.openxmlformats-officedocument.presentationml.slide+xml"/>
  <Override PartName="/ppt/slides/slide829.xml" ContentType="application/vnd.openxmlformats-officedocument.presentationml.slide+xml"/>
  <Override PartName="/ppt/slides/slide830.xml" ContentType="application/vnd.openxmlformats-officedocument.presentationml.slide+xml"/>
  <Override PartName="/ppt/slides/slide831.xml" ContentType="application/vnd.openxmlformats-officedocument.presentationml.slide+xml"/>
  <Override PartName="/ppt/slides/slide832.xml" ContentType="application/vnd.openxmlformats-officedocument.presentationml.slide+xml"/>
  <Override PartName="/ppt/slides/slide833.xml" ContentType="application/vnd.openxmlformats-officedocument.presentationml.slide+xml"/>
  <Override PartName="/ppt/slides/slide834.xml" ContentType="application/vnd.openxmlformats-officedocument.presentationml.slide+xml"/>
  <Override PartName="/ppt/slides/slide835.xml" ContentType="application/vnd.openxmlformats-officedocument.presentationml.slide+xml"/>
  <Override PartName="/ppt/slides/slide836.xml" ContentType="application/vnd.openxmlformats-officedocument.presentationml.slide+xml"/>
  <Override PartName="/ppt/slides/slide837.xml" ContentType="application/vnd.openxmlformats-officedocument.presentationml.slide+xml"/>
  <Override PartName="/ppt/slides/slide838.xml" ContentType="application/vnd.openxmlformats-officedocument.presentationml.slide+xml"/>
  <Override PartName="/ppt/slides/slide839.xml" ContentType="application/vnd.openxmlformats-officedocument.presentationml.slide+xml"/>
  <Override PartName="/ppt/slides/slide840.xml" ContentType="application/vnd.openxmlformats-officedocument.presentationml.slide+xml"/>
  <Override PartName="/ppt/slides/slide841.xml" ContentType="application/vnd.openxmlformats-officedocument.presentationml.slide+xml"/>
  <Override PartName="/ppt/slides/slide842.xml" ContentType="application/vnd.openxmlformats-officedocument.presentationml.slide+xml"/>
  <Override PartName="/ppt/slides/slide843.xml" ContentType="application/vnd.openxmlformats-officedocument.presentationml.slide+xml"/>
  <Override PartName="/ppt/slides/slide844.xml" ContentType="application/vnd.openxmlformats-officedocument.presentationml.slide+xml"/>
  <Override PartName="/ppt/slides/slide845.xml" ContentType="application/vnd.openxmlformats-officedocument.presentationml.slide+xml"/>
  <Override PartName="/ppt/slides/slide846.xml" ContentType="application/vnd.openxmlformats-officedocument.presentationml.slide+xml"/>
  <Override PartName="/ppt/slides/slide847.xml" ContentType="application/vnd.openxmlformats-officedocument.presentationml.slide+xml"/>
  <Override PartName="/ppt/slides/slide848.xml" ContentType="application/vnd.openxmlformats-officedocument.presentationml.slide+xml"/>
  <Override PartName="/ppt/slides/slide849.xml" ContentType="application/vnd.openxmlformats-officedocument.presentationml.slide+xml"/>
  <Override PartName="/ppt/slides/slide850.xml" ContentType="application/vnd.openxmlformats-officedocument.presentationml.slide+xml"/>
  <Override PartName="/ppt/slides/slide851.xml" ContentType="application/vnd.openxmlformats-officedocument.presentationml.slide+xml"/>
  <Override PartName="/ppt/slides/slide852.xml" ContentType="application/vnd.openxmlformats-officedocument.presentationml.slide+xml"/>
  <Override PartName="/ppt/slides/slide853.xml" ContentType="application/vnd.openxmlformats-officedocument.presentationml.slide+xml"/>
  <Override PartName="/ppt/slides/slide854.xml" ContentType="application/vnd.openxmlformats-officedocument.presentationml.slide+xml"/>
  <Override PartName="/ppt/slides/slide855.xml" ContentType="application/vnd.openxmlformats-officedocument.presentationml.slide+xml"/>
  <Override PartName="/ppt/slides/slide856.xml" ContentType="application/vnd.openxmlformats-officedocument.presentationml.slide+xml"/>
  <Override PartName="/ppt/slides/slide857.xml" ContentType="application/vnd.openxmlformats-officedocument.presentationml.slide+xml"/>
  <Override PartName="/ppt/slides/slide858.xml" ContentType="application/vnd.openxmlformats-officedocument.presentationml.slide+xml"/>
  <Override PartName="/ppt/slides/slide859.xml" ContentType="application/vnd.openxmlformats-officedocument.presentationml.slide+xml"/>
  <Override PartName="/ppt/slides/slide860.xml" ContentType="application/vnd.openxmlformats-officedocument.presentationml.slide+xml"/>
  <Override PartName="/ppt/slides/slide861.xml" ContentType="application/vnd.openxmlformats-officedocument.presentationml.slide+xml"/>
  <Override PartName="/ppt/slides/slide862.xml" ContentType="application/vnd.openxmlformats-officedocument.presentationml.slide+xml"/>
  <Override PartName="/ppt/slides/slide863.xml" ContentType="application/vnd.openxmlformats-officedocument.presentationml.slide+xml"/>
  <Override PartName="/ppt/slides/slide864.xml" ContentType="application/vnd.openxmlformats-officedocument.presentationml.slide+xml"/>
  <Override PartName="/ppt/slides/slide865.xml" ContentType="application/vnd.openxmlformats-officedocument.presentationml.slide+xml"/>
  <Override PartName="/ppt/slides/slide866.xml" ContentType="application/vnd.openxmlformats-officedocument.presentationml.slide+xml"/>
  <Override PartName="/ppt/slides/slide867.xml" ContentType="application/vnd.openxmlformats-officedocument.presentationml.slide+xml"/>
  <Override PartName="/ppt/slides/slide868.xml" ContentType="application/vnd.openxmlformats-officedocument.presentationml.slide+xml"/>
  <Override PartName="/ppt/slides/slide869.xml" ContentType="application/vnd.openxmlformats-officedocument.presentationml.slide+xml"/>
  <Override PartName="/ppt/slides/slide870.xml" ContentType="application/vnd.openxmlformats-officedocument.presentationml.slide+xml"/>
  <Override PartName="/ppt/slides/slide871.xml" ContentType="application/vnd.openxmlformats-officedocument.presentationml.slide+xml"/>
  <Override PartName="/ppt/slides/slide872.xml" ContentType="application/vnd.openxmlformats-officedocument.presentationml.slide+xml"/>
  <Override PartName="/ppt/slides/slide873.xml" ContentType="application/vnd.openxmlformats-officedocument.presentationml.slide+xml"/>
  <Override PartName="/ppt/slides/slide874.xml" ContentType="application/vnd.openxmlformats-officedocument.presentationml.slide+xml"/>
  <Override PartName="/ppt/slides/slide875.xml" ContentType="application/vnd.openxmlformats-officedocument.presentationml.slide+xml"/>
  <Override PartName="/ppt/slides/slide876.xml" ContentType="application/vnd.openxmlformats-officedocument.presentationml.slide+xml"/>
  <Override PartName="/ppt/slides/slide877.xml" ContentType="application/vnd.openxmlformats-officedocument.presentationml.slide+xml"/>
  <Override PartName="/ppt/slides/slide878.xml" ContentType="application/vnd.openxmlformats-officedocument.presentationml.slide+xml"/>
  <Override PartName="/ppt/slides/slide879.xml" ContentType="application/vnd.openxmlformats-officedocument.presentationml.slide+xml"/>
  <Override PartName="/ppt/slides/slide880.xml" ContentType="application/vnd.openxmlformats-officedocument.presentationml.slide+xml"/>
  <Override PartName="/ppt/slides/slide881.xml" ContentType="application/vnd.openxmlformats-officedocument.presentationml.slide+xml"/>
  <Override PartName="/ppt/slides/slide882.xml" ContentType="application/vnd.openxmlformats-officedocument.presentationml.slide+xml"/>
  <Override PartName="/ppt/slides/slide883.xml" ContentType="application/vnd.openxmlformats-officedocument.presentationml.slide+xml"/>
  <Override PartName="/ppt/slides/slide884.xml" ContentType="application/vnd.openxmlformats-officedocument.presentationml.slide+xml"/>
  <Override PartName="/ppt/slides/slide885.xml" ContentType="application/vnd.openxmlformats-officedocument.presentationml.slide+xml"/>
  <Override PartName="/ppt/slides/slide886.xml" ContentType="application/vnd.openxmlformats-officedocument.presentationml.slide+xml"/>
  <Override PartName="/ppt/slides/slide887.xml" ContentType="application/vnd.openxmlformats-officedocument.presentationml.slide+xml"/>
  <Override PartName="/ppt/slides/slide888.xml" ContentType="application/vnd.openxmlformats-officedocument.presentationml.slide+xml"/>
  <Override PartName="/ppt/slides/slide889.xml" ContentType="application/vnd.openxmlformats-officedocument.presentationml.slide+xml"/>
  <Override PartName="/ppt/slides/slide890.xml" ContentType="application/vnd.openxmlformats-officedocument.presentationml.slide+xml"/>
  <Override PartName="/ppt/slides/slide891.xml" ContentType="application/vnd.openxmlformats-officedocument.presentationml.slide+xml"/>
  <Override PartName="/ppt/slides/slide892.xml" ContentType="application/vnd.openxmlformats-officedocument.presentationml.slide+xml"/>
  <Override PartName="/ppt/slides/slide893.xml" ContentType="application/vnd.openxmlformats-officedocument.presentationml.slide+xml"/>
  <Override PartName="/ppt/slides/slide894.xml" ContentType="application/vnd.openxmlformats-officedocument.presentationml.slide+xml"/>
  <Override PartName="/ppt/slides/slide895.xml" ContentType="application/vnd.openxmlformats-officedocument.presentationml.slide+xml"/>
  <Override PartName="/ppt/slides/slide896.xml" ContentType="application/vnd.openxmlformats-officedocument.presentationml.slide+xml"/>
  <Override PartName="/ppt/slides/slide897.xml" ContentType="application/vnd.openxmlformats-officedocument.presentationml.slide+xml"/>
  <Override PartName="/ppt/slides/slide898.xml" ContentType="application/vnd.openxmlformats-officedocument.presentationml.slide+xml"/>
  <Override PartName="/ppt/slides/slide899.xml" ContentType="application/vnd.openxmlformats-officedocument.presentationml.slide+xml"/>
  <Override PartName="/ppt/slides/slide900.xml" ContentType="application/vnd.openxmlformats-officedocument.presentationml.slide+xml"/>
  <Override PartName="/ppt/slides/slide901.xml" ContentType="application/vnd.openxmlformats-officedocument.presentationml.slide+xml"/>
  <Override PartName="/ppt/slides/slide902.xml" ContentType="application/vnd.openxmlformats-officedocument.presentationml.slide+xml"/>
  <Override PartName="/ppt/slides/slide903.xml" ContentType="application/vnd.openxmlformats-officedocument.presentationml.slide+xml"/>
  <Override PartName="/ppt/slides/slide904.xml" ContentType="application/vnd.openxmlformats-officedocument.presentationml.slide+xml"/>
  <Override PartName="/ppt/slides/slide905.xml" ContentType="application/vnd.openxmlformats-officedocument.presentationml.slide+xml"/>
  <Override PartName="/ppt/slides/slide906.xml" ContentType="application/vnd.openxmlformats-officedocument.presentationml.slide+xml"/>
  <Override PartName="/ppt/slides/slide907.xml" ContentType="application/vnd.openxmlformats-officedocument.presentationml.slide+xml"/>
  <Override PartName="/ppt/slides/slide908.xml" ContentType="application/vnd.openxmlformats-officedocument.presentationml.slide+xml"/>
  <Override PartName="/ppt/slides/slide909.xml" ContentType="application/vnd.openxmlformats-officedocument.presentationml.slide+xml"/>
  <Override PartName="/ppt/slides/slide910.xml" ContentType="application/vnd.openxmlformats-officedocument.presentationml.slide+xml"/>
  <Override PartName="/ppt/slides/slide911.xml" ContentType="application/vnd.openxmlformats-officedocument.presentationml.slide+xml"/>
  <Override PartName="/ppt/slides/slide912.xml" ContentType="application/vnd.openxmlformats-officedocument.presentationml.slide+xml"/>
  <Override PartName="/ppt/slides/slide913.xml" ContentType="application/vnd.openxmlformats-officedocument.presentationml.slide+xml"/>
  <Override PartName="/ppt/slides/slide914.xml" ContentType="application/vnd.openxmlformats-officedocument.presentationml.slide+xml"/>
  <Override PartName="/ppt/slides/slide915.xml" ContentType="application/vnd.openxmlformats-officedocument.presentationml.slide+xml"/>
  <Override PartName="/ppt/slides/slide916.xml" ContentType="application/vnd.openxmlformats-officedocument.presentationml.slide+xml"/>
  <Override PartName="/ppt/slides/slide917.xml" ContentType="application/vnd.openxmlformats-officedocument.presentationml.slide+xml"/>
  <Override PartName="/ppt/slides/slide918.xml" ContentType="application/vnd.openxmlformats-officedocument.presentationml.slide+xml"/>
  <Override PartName="/ppt/slides/slide919.xml" ContentType="application/vnd.openxmlformats-officedocument.presentationml.slide+xml"/>
  <Override PartName="/ppt/slides/slide920.xml" ContentType="application/vnd.openxmlformats-officedocument.presentationml.slide+xml"/>
  <Override PartName="/ppt/slides/slide921.xml" ContentType="application/vnd.openxmlformats-officedocument.presentationml.slide+xml"/>
  <Override PartName="/ppt/slides/slide922.xml" ContentType="application/vnd.openxmlformats-officedocument.presentationml.slide+xml"/>
  <Override PartName="/ppt/slides/slide923.xml" ContentType="application/vnd.openxmlformats-officedocument.presentationml.slide+xml"/>
  <Override PartName="/ppt/slides/slide924.xml" ContentType="application/vnd.openxmlformats-officedocument.presentationml.slide+xml"/>
  <Override PartName="/ppt/slides/slide925.xml" ContentType="application/vnd.openxmlformats-officedocument.presentationml.slide+xml"/>
  <Override PartName="/ppt/slides/slide926.xml" ContentType="application/vnd.openxmlformats-officedocument.presentationml.slide+xml"/>
  <Override PartName="/ppt/slides/slide927.xml" ContentType="application/vnd.openxmlformats-officedocument.presentationml.slide+xml"/>
  <Override PartName="/ppt/slides/slide928.xml" ContentType="application/vnd.openxmlformats-officedocument.presentationml.slide+xml"/>
  <Override PartName="/ppt/slides/slide929.xml" ContentType="application/vnd.openxmlformats-officedocument.presentationml.slide+xml"/>
  <Override PartName="/ppt/slides/slide930.xml" ContentType="application/vnd.openxmlformats-officedocument.presentationml.slide+xml"/>
  <Override PartName="/ppt/slides/slide931.xml" ContentType="application/vnd.openxmlformats-officedocument.presentationml.slide+xml"/>
  <Override PartName="/ppt/slides/slide932.xml" ContentType="application/vnd.openxmlformats-officedocument.presentationml.slide+xml"/>
  <Override PartName="/ppt/slides/slide933.xml" ContentType="application/vnd.openxmlformats-officedocument.presentationml.slide+xml"/>
  <Override PartName="/ppt/slides/slide934.xml" ContentType="application/vnd.openxmlformats-officedocument.presentationml.slide+xml"/>
  <Override PartName="/ppt/slides/slide935.xml" ContentType="application/vnd.openxmlformats-officedocument.presentationml.slide+xml"/>
  <Override PartName="/ppt/slides/slide936.xml" ContentType="application/vnd.openxmlformats-officedocument.presentationml.slide+xml"/>
  <Override PartName="/ppt/slides/slide937.xml" ContentType="application/vnd.openxmlformats-officedocument.presentationml.slide+xml"/>
  <Override PartName="/ppt/slides/slide938.xml" ContentType="application/vnd.openxmlformats-officedocument.presentationml.slide+xml"/>
  <Override PartName="/ppt/slides/slide939.xml" ContentType="application/vnd.openxmlformats-officedocument.presentationml.slide+xml"/>
  <Override PartName="/ppt/slides/slide940.xml" ContentType="application/vnd.openxmlformats-officedocument.presentationml.slide+xml"/>
  <Override PartName="/ppt/slides/slide941.xml" ContentType="application/vnd.openxmlformats-officedocument.presentationml.slide+xml"/>
  <Override PartName="/ppt/slides/slide942.xml" ContentType="application/vnd.openxmlformats-officedocument.presentationml.slide+xml"/>
  <Override PartName="/ppt/slides/slide943.xml" ContentType="application/vnd.openxmlformats-officedocument.presentationml.slide+xml"/>
  <Override PartName="/ppt/slides/slide944.xml" ContentType="application/vnd.openxmlformats-officedocument.presentationml.slide+xml"/>
  <Override PartName="/ppt/slides/slide945.xml" ContentType="application/vnd.openxmlformats-officedocument.presentationml.slide+xml"/>
  <Override PartName="/ppt/slides/slide946.xml" ContentType="application/vnd.openxmlformats-officedocument.presentationml.slide+xml"/>
  <Override PartName="/ppt/slides/slide947.xml" ContentType="application/vnd.openxmlformats-officedocument.presentationml.slide+xml"/>
  <Override PartName="/ppt/slides/slide948.xml" ContentType="application/vnd.openxmlformats-officedocument.presentationml.slide+xml"/>
  <Override PartName="/ppt/slides/slide949.xml" ContentType="application/vnd.openxmlformats-officedocument.presentationml.slide+xml"/>
  <Override PartName="/ppt/slides/slide950.xml" ContentType="application/vnd.openxmlformats-officedocument.presentationml.slide+xml"/>
  <Override PartName="/ppt/slides/slide951.xml" ContentType="application/vnd.openxmlformats-officedocument.presentationml.slide+xml"/>
  <Override PartName="/ppt/slides/slide952.xml" ContentType="application/vnd.openxmlformats-officedocument.presentationml.slide+xml"/>
  <Override PartName="/ppt/slides/slide953.xml" ContentType="application/vnd.openxmlformats-officedocument.presentationml.slide+xml"/>
  <Override PartName="/ppt/slides/slide954.xml" ContentType="application/vnd.openxmlformats-officedocument.presentationml.slide+xml"/>
  <Override PartName="/ppt/slides/slide955.xml" ContentType="application/vnd.openxmlformats-officedocument.presentationml.slide+xml"/>
  <Override PartName="/ppt/slides/slide956.xml" ContentType="application/vnd.openxmlformats-officedocument.presentationml.slide+xml"/>
  <Override PartName="/ppt/slides/slide957.xml" ContentType="application/vnd.openxmlformats-officedocument.presentationml.slide+xml"/>
  <Override PartName="/ppt/slides/slide958.xml" ContentType="application/vnd.openxmlformats-officedocument.presentationml.slide+xml"/>
  <Override PartName="/ppt/slides/slide959.xml" ContentType="application/vnd.openxmlformats-officedocument.presentationml.slide+xml"/>
  <Override PartName="/ppt/slides/slide960.xml" ContentType="application/vnd.openxmlformats-officedocument.presentationml.slide+xml"/>
  <Override PartName="/ppt/slides/slide961.xml" ContentType="application/vnd.openxmlformats-officedocument.presentationml.slide+xml"/>
  <Override PartName="/ppt/slides/slide962.xml" ContentType="application/vnd.openxmlformats-officedocument.presentationml.slide+xml"/>
  <Override PartName="/ppt/slides/slide963.xml" ContentType="application/vnd.openxmlformats-officedocument.presentationml.slide+xml"/>
  <Override PartName="/ppt/slides/slide964.xml" ContentType="application/vnd.openxmlformats-officedocument.presentationml.slide+xml"/>
  <Override PartName="/ppt/slides/slide965.xml" ContentType="application/vnd.openxmlformats-officedocument.presentationml.slide+xml"/>
  <Override PartName="/ppt/slides/slide966.xml" ContentType="application/vnd.openxmlformats-officedocument.presentationml.slide+xml"/>
  <Override PartName="/ppt/slides/slide967.xml" ContentType="application/vnd.openxmlformats-officedocument.presentationml.slide+xml"/>
  <Override PartName="/ppt/slides/slide968.xml" ContentType="application/vnd.openxmlformats-officedocument.presentationml.slide+xml"/>
  <Override PartName="/ppt/slides/slide969.xml" ContentType="application/vnd.openxmlformats-officedocument.presentationml.slide+xml"/>
  <Override PartName="/ppt/slides/slide970.xml" ContentType="application/vnd.openxmlformats-officedocument.presentationml.slide+xml"/>
  <Override PartName="/ppt/slides/slide971.xml" ContentType="application/vnd.openxmlformats-officedocument.presentationml.slide+xml"/>
  <Override PartName="/ppt/slides/slide972.xml" ContentType="application/vnd.openxmlformats-officedocument.presentationml.slide+xml"/>
  <Override PartName="/ppt/slides/slide973.xml" ContentType="application/vnd.openxmlformats-officedocument.presentationml.slide+xml"/>
  <Override PartName="/ppt/slides/slide974.xml" ContentType="application/vnd.openxmlformats-officedocument.presentationml.slide+xml"/>
  <Override PartName="/ppt/slides/slide975.xml" ContentType="application/vnd.openxmlformats-officedocument.presentationml.slide+xml"/>
  <Override PartName="/ppt/slides/slide976.xml" ContentType="application/vnd.openxmlformats-officedocument.presentationml.slide+xml"/>
  <Override PartName="/ppt/slides/slide977.xml" ContentType="application/vnd.openxmlformats-officedocument.presentationml.slide+xml"/>
  <Override PartName="/ppt/slides/slide978.xml" ContentType="application/vnd.openxmlformats-officedocument.presentationml.slide+xml"/>
  <Override PartName="/ppt/slides/slide979.xml" ContentType="application/vnd.openxmlformats-officedocument.presentationml.slide+xml"/>
  <Override PartName="/ppt/slides/slide980.xml" ContentType="application/vnd.openxmlformats-officedocument.presentationml.slide+xml"/>
  <Override PartName="/ppt/slides/slide981.xml" ContentType="application/vnd.openxmlformats-officedocument.presentationml.slide+xml"/>
  <Override PartName="/ppt/slides/slide982.xml" ContentType="application/vnd.openxmlformats-officedocument.presentationml.slide+xml"/>
  <Override PartName="/ppt/slides/slide983.xml" ContentType="application/vnd.openxmlformats-officedocument.presentationml.slide+xml"/>
  <Override PartName="/ppt/slides/slide984.xml" ContentType="application/vnd.openxmlformats-officedocument.presentationml.slide+xml"/>
  <Override PartName="/ppt/slides/slide985.xml" ContentType="application/vnd.openxmlformats-officedocument.presentationml.slide+xml"/>
  <Override PartName="/ppt/slides/slide986.xml" ContentType="application/vnd.openxmlformats-officedocument.presentationml.slide+xml"/>
  <Override PartName="/ppt/slides/slide987.xml" ContentType="application/vnd.openxmlformats-officedocument.presentationml.slide+xml"/>
  <Override PartName="/ppt/slides/slide988.xml" ContentType="application/vnd.openxmlformats-officedocument.presentationml.slide+xml"/>
  <Override PartName="/ppt/slides/slide989.xml" ContentType="application/vnd.openxmlformats-officedocument.presentationml.slide+xml"/>
  <Override PartName="/ppt/slides/slide990.xml" ContentType="application/vnd.openxmlformats-officedocument.presentationml.slide+xml"/>
  <Override PartName="/ppt/slides/slide991.xml" ContentType="application/vnd.openxmlformats-officedocument.presentationml.slide+xml"/>
  <Override PartName="/ppt/slides/slide992.xml" ContentType="application/vnd.openxmlformats-officedocument.presentationml.slide+xml"/>
  <Override PartName="/ppt/slides/slide993.xml" ContentType="application/vnd.openxmlformats-officedocument.presentationml.slide+xml"/>
  <Override PartName="/ppt/slides/slide994.xml" ContentType="application/vnd.openxmlformats-officedocument.presentationml.slide+xml"/>
  <Override PartName="/ppt/slides/slide995.xml" ContentType="application/vnd.openxmlformats-officedocument.presentationml.slide+xml"/>
  <Override PartName="/ppt/slides/slide996.xml" ContentType="application/vnd.openxmlformats-officedocument.presentationml.slide+xml"/>
  <Override PartName="/ppt/slides/slide997.xml" ContentType="application/vnd.openxmlformats-officedocument.presentationml.slide+xml"/>
  <Override PartName="/ppt/slides/slide998.xml" ContentType="application/vnd.openxmlformats-officedocument.presentationml.slide+xml"/>
  <Override PartName="/ppt/slides/slide999.xml" ContentType="application/vnd.openxmlformats-officedocument.presentationml.slide+xml"/>
  <Override PartName="/ppt/slides/slide1000.xml" ContentType="application/vnd.openxmlformats-officedocument.presentationml.slide+xml"/>
  <Override PartName="/ppt/slides/slide1001.xml" ContentType="application/vnd.openxmlformats-officedocument.presentationml.slide+xml"/>
  <Override PartName="/ppt/slides/slide1002.xml" ContentType="application/vnd.openxmlformats-officedocument.presentationml.slide+xml"/>
  <Override PartName="/ppt/slides/slide1003.xml" ContentType="application/vnd.openxmlformats-officedocument.presentationml.slide+xml"/>
  <Override PartName="/ppt/slides/slide1004.xml" ContentType="application/vnd.openxmlformats-officedocument.presentationml.slide+xml"/>
  <Override PartName="/ppt/slides/slide1005.xml" ContentType="application/vnd.openxmlformats-officedocument.presentationml.slide+xml"/>
  <Override PartName="/ppt/slides/slide1006.xml" ContentType="application/vnd.openxmlformats-officedocument.presentationml.slide+xml"/>
  <Override PartName="/ppt/slides/slide1007.xml" ContentType="application/vnd.openxmlformats-officedocument.presentationml.slide+xml"/>
  <Override PartName="/ppt/slides/slide1008.xml" ContentType="application/vnd.openxmlformats-officedocument.presentationml.slide+xml"/>
  <Override PartName="/ppt/slides/slide1009.xml" ContentType="application/vnd.openxmlformats-officedocument.presentationml.slide+xml"/>
  <Override PartName="/ppt/slides/slide1010.xml" ContentType="application/vnd.openxmlformats-officedocument.presentationml.slide+xml"/>
  <Override PartName="/ppt/slides/slide1011.xml" ContentType="application/vnd.openxmlformats-officedocument.presentationml.slide+xml"/>
  <Override PartName="/ppt/slides/slide1012.xml" ContentType="application/vnd.openxmlformats-officedocument.presentationml.slide+xml"/>
  <Override PartName="/ppt/slides/slide1013.xml" ContentType="application/vnd.openxmlformats-officedocument.presentationml.slide+xml"/>
  <Override PartName="/ppt/slides/slide1014.xml" ContentType="application/vnd.openxmlformats-officedocument.presentationml.slide+xml"/>
  <Override PartName="/ppt/slides/slide1015.xml" ContentType="application/vnd.openxmlformats-officedocument.presentationml.slide+xml"/>
  <Override PartName="/ppt/slides/slide1016.xml" ContentType="application/vnd.openxmlformats-officedocument.presentationml.slide+xml"/>
  <Override PartName="/ppt/slides/slide1017.xml" ContentType="application/vnd.openxmlformats-officedocument.presentationml.slide+xml"/>
  <Override PartName="/ppt/slides/slide1018.xml" ContentType="application/vnd.openxmlformats-officedocument.presentationml.slide+xml"/>
  <Override PartName="/ppt/slides/slide1019.xml" ContentType="application/vnd.openxmlformats-officedocument.presentationml.slide+xml"/>
  <Override PartName="/ppt/slides/slide1020.xml" ContentType="application/vnd.openxmlformats-officedocument.presentationml.slide+xml"/>
  <Override PartName="/ppt/slides/slide1021.xml" ContentType="application/vnd.openxmlformats-officedocument.presentationml.slide+xml"/>
  <Override PartName="/ppt/slides/slide1022.xml" ContentType="application/vnd.openxmlformats-officedocument.presentationml.slide+xml"/>
  <Override PartName="/ppt/slides/slide1023.xml" ContentType="application/vnd.openxmlformats-officedocument.presentationml.slide+xml"/>
  <Override PartName="/ppt/slides/slide1024.xml" ContentType="application/vnd.openxmlformats-officedocument.presentationml.slide+xml"/>
  <Override PartName="/ppt/slides/slide1025.xml" ContentType="application/vnd.openxmlformats-officedocument.presentationml.slide+xml"/>
  <Override PartName="/ppt/slides/slide1026.xml" ContentType="application/vnd.openxmlformats-officedocument.presentationml.slide+xml"/>
  <Override PartName="/ppt/slides/slide1027.xml" ContentType="application/vnd.openxmlformats-officedocument.presentationml.slide+xml"/>
  <Override PartName="/ppt/slides/slide1028.xml" ContentType="application/vnd.openxmlformats-officedocument.presentationml.slide+xml"/>
  <Override PartName="/ppt/slides/slide1029.xml" ContentType="application/vnd.openxmlformats-officedocument.presentationml.slide+xml"/>
  <Override PartName="/ppt/slides/slide1030.xml" ContentType="application/vnd.openxmlformats-officedocument.presentationml.slide+xml"/>
  <Override PartName="/ppt/slides/slide1031.xml" ContentType="application/vnd.openxmlformats-officedocument.presentationml.slide+xml"/>
  <Override PartName="/ppt/slides/slide1032.xml" ContentType="application/vnd.openxmlformats-officedocument.presentationml.slide+xml"/>
  <Override PartName="/ppt/slides/slide1033.xml" ContentType="application/vnd.openxmlformats-officedocument.presentationml.slide+xml"/>
  <Override PartName="/ppt/slides/slide1034.xml" ContentType="application/vnd.openxmlformats-officedocument.presentationml.slide+xml"/>
  <Override PartName="/ppt/slides/slide1035.xml" ContentType="application/vnd.openxmlformats-officedocument.presentationml.slide+xml"/>
  <Override PartName="/ppt/slides/slide1036.xml" ContentType="application/vnd.openxmlformats-officedocument.presentationml.slide+xml"/>
  <Override PartName="/ppt/slides/slide1037.xml" ContentType="application/vnd.openxmlformats-officedocument.presentationml.slide+xml"/>
  <Override PartName="/ppt/slides/slide1038.xml" ContentType="application/vnd.openxmlformats-officedocument.presentationml.slide+xml"/>
  <Override PartName="/ppt/slides/slide1039.xml" ContentType="application/vnd.openxmlformats-officedocument.presentationml.slide+xml"/>
  <Override PartName="/ppt/slides/slide1040.xml" ContentType="application/vnd.openxmlformats-officedocument.presentationml.slide+xml"/>
  <Override PartName="/ppt/slides/slide1041.xml" ContentType="application/vnd.openxmlformats-officedocument.presentationml.slide+xml"/>
  <Override PartName="/ppt/slides/slide1042.xml" ContentType="application/vnd.openxmlformats-officedocument.presentationml.slide+xml"/>
  <Override PartName="/ppt/slides/slide1043.xml" ContentType="application/vnd.openxmlformats-officedocument.presentationml.slide+xml"/>
  <Override PartName="/ppt/slides/slide1044.xml" ContentType="application/vnd.openxmlformats-officedocument.presentationml.slide+xml"/>
  <Override PartName="/ppt/slides/slide1045.xml" ContentType="application/vnd.openxmlformats-officedocument.presentationml.slide+xml"/>
  <Override PartName="/ppt/slides/slide1046.xml" ContentType="application/vnd.openxmlformats-officedocument.presentationml.slide+xml"/>
  <Override PartName="/ppt/slides/slide1047.xml" ContentType="application/vnd.openxmlformats-officedocument.presentationml.slide+xml"/>
  <Override PartName="/ppt/slides/slide1048.xml" ContentType="application/vnd.openxmlformats-officedocument.presentationml.slide+xml"/>
  <Override PartName="/ppt/slides/slide1049.xml" ContentType="application/vnd.openxmlformats-officedocument.presentationml.slide+xml"/>
  <Override PartName="/ppt/slides/slide1050.xml" ContentType="application/vnd.openxmlformats-officedocument.presentationml.slide+xml"/>
  <Override PartName="/ppt/slides/slide1051.xml" ContentType="application/vnd.openxmlformats-officedocument.presentationml.slide+xml"/>
  <Override PartName="/ppt/slides/slide1052.xml" ContentType="application/vnd.openxmlformats-officedocument.presentationml.slide+xml"/>
  <Override PartName="/ppt/slides/slide1053.xml" ContentType="application/vnd.openxmlformats-officedocument.presentationml.slide+xml"/>
  <Override PartName="/ppt/slides/slide1054.xml" ContentType="application/vnd.openxmlformats-officedocument.presentationml.slide+xml"/>
  <Override PartName="/ppt/slides/slide1055.xml" ContentType="application/vnd.openxmlformats-officedocument.presentationml.slide+xml"/>
  <Override PartName="/ppt/slides/slide1056.xml" ContentType="application/vnd.openxmlformats-officedocument.presentationml.slide+xml"/>
  <Override PartName="/ppt/slides/slide1057.xml" ContentType="application/vnd.openxmlformats-officedocument.presentationml.slide+xml"/>
  <Override PartName="/ppt/slides/slide1058.xml" ContentType="application/vnd.openxmlformats-officedocument.presentationml.slide+xml"/>
  <Override PartName="/ppt/slides/slide1059.xml" ContentType="application/vnd.openxmlformats-officedocument.presentationml.slide+xml"/>
  <Override PartName="/ppt/slides/slide1060.xml" ContentType="application/vnd.openxmlformats-officedocument.presentationml.slide+xml"/>
  <Override PartName="/ppt/slides/slide1061.xml" ContentType="application/vnd.openxmlformats-officedocument.presentationml.slide+xml"/>
  <Override PartName="/ppt/slides/slide1062.xml" ContentType="application/vnd.openxmlformats-officedocument.presentationml.slide+xml"/>
  <Override PartName="/ppt/slides/slide1063.xml" ContentType="application/vnd.openxmlformats-officedocument.presentationml.slide+xml"/>
  <Override PartName="/ppt/slides/slide1064.xml" ContentType="application/vnd.openxmlformats-officedocument.presentationml.slide+xml"/>
  <Override PartName="/ppt/slides/slide1065.xml" ContentType="application/vnd.openxmlformats-officedocument.presentationml.slide+xml"/>
  <Override PartName="/ppt/slides/slide1066.xml" ContentType="application/vnd.openxmlformats-officedocument.presentationml.slide+xml"/>
  <Override PartName="/ppt/slides/slide1067.xml" ContentType="application/vnd.openxmlformats-officedocument.presentationml.slide+xml"/>
  <Override PartName="/ppt/slides/slide1068.xml" ContentType="application/vnd.openxmlformats-officedocument.presentationml.slide+xml"/>
  <Override PartName="/ppt/slides/slide1069.xml" ContentType="application/vnd.openxmlformats-officedocument.presentationml.slide+xml"/>
  <Override PartName="/ppt/slides/slide1070.xml" ContentType="application/vnd.openxmlformats-officedocument.presentationml.slide+xml"/>
  <Override PartName="/ppt/slides/slide1071.xml" ContentType="application/vnd.openxmlformats-officedocument.presentationml.slide+xml"/>
  <Override PartName="/ppt/slides/slide1072.xml" ContentType="application/vnd.openxmlformats-officedocument.presentationml.slide+xml"/>
  <Override PartName="/ppt/slides/slide1073.xml" ContentType="application/vnd.openxmlformats-officedocument.presentationml.slide+xml"/>
  <Override PartName="/ppt/slides/slide1074.xml" ContentType="application/vnd.openxmlformats-officedocument.presentationml.slide+xml"/>
  <Override PartName="/ppt/slides/slide1075.xml" ContentType="application/vnd.openxmlformats-officedocument.presentationml.slide+xml"/>
  <Override PartName="/ppt/slides/slide1076.xml" ContentType="application/vnd.openxmlformats-officedocument.presentationml.slide+xml"/>
  <Override PartName="/ppt/slides/slide1077.xml" ContentType="application/vnd.openxmlformats-officedocument.presentationml.slide+xml"/>
  <Override PartName="/ppt/slides/slide1078.xml" ContentType="application/vnd.openxmlformats-officedocument.presentationml.slide+xml"/>
  <Override PartName="/ppt/slides/slide1079.xml" ContentType="application/vnd.openxmlformats-officedocument.presentationml.slide+xml"/>
  <Override PartName="/ppt/slides/slide1080.xml" ContentType="application/vnd.openxmlformats-officedocument.presentationml.slide+xml"/>
  <Override PartName="/ppt/slides/slide1081.xml" ContentType="application/vnd.openxmlformats-officedocument.presentationml.slide+xml"/>
  <Override PartName="/ppt/slides/slide1082.xml" ContentType="application/vnd.openxmlformats-officedocument.presentationml.slide+xml"/>
  <Override PartName="/ppt/slides/slide1083.xml" ContentType="application/vnd.openxmlformats-officedocument.presentationml.slide+xml"/>
  <Override PartName="/ppt/slides/slide1084.xml" ContentType="application/vnd.openxmlformats-officedocument.presentationml.slide+xml"/>
  <Override PartName="/ppt/slides/slide1085.xml" ContentType="application/vnd.openxmlformats-officedocument.presentationml.slide+xml"/>
  <Override PartName="/ppt/slides/slide1086.xml" ContentType="application/vnd.openxmlformats-officedocument.presentationml.slide+xml"/>
  <Override PartName="/ppt/slides/slide1087.xml" ContentType="application/vnd.openxmlformats-officedocument.presentationml.slide+xml"/>
  <Override PartName="/ppt/slides/slide1088.xml" ContentType="application/vnd.openxmlformats-officedocument.presentationml.slide+xml"/>
  <Override PartName="/ppt/slides/slide1089.xml" ContentType="application/vnd.openxmlformats-officedocument.presentationml.slide+xml"/>
  <Override PartName="/ppt/slides/slide1090.xml" ContentType="application/vnd.openxmlformats-officedocument.presentationml.slide+xml"/>
  <Override PartName="/ppt/slides/slide1091.xml" ContentType="application/vnd.openxmlformats-officedocument.presentationml.slide+xml"/>
  <Override PartName="/ppt/slides/slide1092.xml" ContentType="application/vnd.openxmlformats-officedocument.presentationml.slide+xml"/>
  <Override PartName="/ppt/slides/slide1093.xml" ContentType="application/vnd.openxmlformats-officedocument.presentationml.slide+xml"/>
  <Override PartName="/ppt/slides/slide1094.xml" ContentType="application/vnd.openxmlformats-officedocument.presentationml.slide+xml"/>
  <Override PartName="/ppt/slides/slide1095.xml" ContentType="application/vnd.openxmlformats-officedocument.presentationml.slide+xml"/>
  <Override PartName="/ppt/slides/slide1096.xml" ContentType="application/vnd.openxmlformats-officedocument.presentationml.slide+xml"/>
  <Override PartName="/ppt/slides/slide1097.xml" ContentType="application/vnd.openxmlformats-officedocument.presentationml.slide+xml"/>
  <Override PartName="/ppt/slides/slide1098.xml" ContentType="application/vnd.openxmlformats-officedocument.presentationml.slide+xml"/>
  <Override PartName="/ppt/slides/slide1099.xml" ContentType="application/vnd.openxmlformats-officedocument.presentationml.slide+xml"/>
  <Override PartName="/ppt/slides/slide1100.xml" ContentType="application/vnd.openxmlformats-officedocument.presentationml.slide+xml"/>
  <Override PartName="/ppt/slides/slide1101.xml" ContentType="application/vnd.openxmlformats-officedocument.presentationml.slide+xml"/>
  <Override PartName="/ppt/slides/slide1102.xml" ContentType="application/vnd.openxmlformats-officedocument.presentationml.slide+xml"/>
  <Override PartName="/ppt/slides/slide1103.xml" ContentType="application/vnd.openxmlformats-officedocument.presentationml.slide+xml"/>
  <Override PartName="/ppt/slides/slide1104.xml" ContentType="application/vnd.openxmlformats-officedocument.presentationml.slide+xml"/>
  <Override PartName="/ppt/slides/slide1105.xml" ContentType="application/vnd.openxmlformats-officedocument.presentationml.slide+xml"/>
  <Override PartName="/ppt/slides/slide1106.xml" ContentType="application/vnd.openxmlformats-officedocument.presentationml.slide+xml"/>
  <Override PartName="/ppt/slides/slide1107.xml" ContentType="application/vnd.openxmlformats-officedocument.presentationml.slide+xml"/>
  <Override PartName="/ppt/slides/slide1108.xml" ContentType="application/vnd.openxmlformats-officedocument.presentationml.slide+xml"/>
  <Override PartName="/ppt/slides/slide1109.xml" ContentType="application/vnd.openxmlformats-officedocument.presentationml.slide+xml"/>
  <Override PartName="/ppt/slides/slide1110.xml" ContentType="application/vnd.openxmlformats-officedocument.presentationml.slide+xml"/>
  <Override PartName="/ppt/slides/slide1111.xml" ContentType="application/vnd.openxmlformats-officedocument.presentationml.slide+xml"/>
  <Override PartName="/ppt/slides/slide1112.xml" ContentType="application/vnd.openxmlformats-officedocument.presentationml.slide+xml"/>
  <Override PartName="/ppt/slides/slide1113.xml" ContentType="application/vnd.openxmlformats-officedocument.presentationml.slide+xml"/>
  <Override PartName="/ppt/slides/slide1114.xml" ContentType="application/vnd.openxmlformats-officedocument.presentationml.slide+xml"/>
  <Override PartName="/ppt/slides/slide1115.xml" ContentType="application/vnd.openxmlformats-officedocument.presentationml.slide+xml"/>
  <Override PartName="/ppt/slides/slide1116.xml" ContentType="application/vnd.openxmlformats-officedocument.presentationml.slide+xml"/>
  <Override PartName="/ppt/slides/slide1117.xml" ContentType="application/vnd.openxmlformats-officedocument.presentationml.slide+xml"/>
  <Override PartName="/ppt/slides/slide1118.xml" ContentType="application/vnd.openxmlformats-officedocument.presentationml.slide+xml"/>
  <Override PartName="/ppt/slides/slide1119.xml" ContentType="application/vnd.openxmlformats-officedocument.presentationml.slide+xml"/>
  <Override PartName="/ppt/slides/slide1120.xml" ContentType="application/vnd.openxmlformats-officedocument.presentationml.slide+xml"/>
  <Override PartName="/ppt/slides/slide1121.xml" ContentType="application/vnd.openxmlformats-officedocument.presentationml.slide+xml"/>
  <Override PartName="/ppt/slides/slide1122.xml" ContentType="application/vnd.openxmlformats-officedocument.presentationml.slide+xml"/>
  <Override PartName="/ppt/slides/slide1123.xml" ContentType="application/vnd.openxmlformats-officedocument.presentationml.slide+xml"/>
  <Override PartName="/ppt/slides/slide1124.xml" ContentType="application/vnd.openxmlformats-officedocument.presentationml.slide+xml"/>
  <Override PartName="/ppt/slides/slide1125.xml" ContentType="application/vnd.openxmlformats-officedocument.presentationml.slide+xml"/>
  <Override PartName="/ppt/slides/slide1126.xml" ContentType="application/vnd.openxmlformats-officedocument.presentationml.slide+xml"/>
  <Override PartName="/ppt/slides/slide1127.xml" ContentType="application/vnd.openxmlformats-officedocument.presentationml.slide+xml"/>
  <Override PartName="/ppt/slides/slide1128.xml" ContentType="application/vnd.openxmlformats-officedocument.presentationml.slide+xml"/>
  <Override PartName="/ppt/slides/slide1129.xml" ContentType="application/vnd.openxmlformats-officedocument.presentationml.slide+xml"/>
  <Override PartName="/ppt/slides/slide1130.xml" ContentType="application/vnd.openxmlformats-officedocument.presentationml.slide+xml"/>
  <Override PartName="/ppt/slides/slide1131.xml" ContentType="application/vnd.openxmlformats-officedocument.presentationml.slide+xml"/>
  <Override PartName="/ppt/slides/slide1132.xml" ContentType="application/vnd.openxmlformats-officedocument.presentationml.slide+xml"/>
  <Override PartName="/ppt/slides/slide1133.xml" ContentType="application/vnd.openxmlformats-officedocument.presentationml.slide+xml"/>
  <Override PartName="/ppt/slides/slide1134.xml" ContentType="application/vnd.openxmlformats-officedocument.presentationml.slide+xml"/>
  <Override PartName="/ppt/slides/slide1135.xml" ContentType="application/vnd.openxmlformats-officedocument.presentationml.slide+xml"/>
  <Override PartName="/ppt/slides/slide1136.xml" ContentType="application/vnd.openxmlformats-officedocument.presentationml.slide+xml"/>
  <Override PartName="/ppt/slides/slide1137.xml" ContentType="application/vnd.openxmlformats-officedocument.presentationml.slide+xml"/>
  <Override PartName="/ppt/slides/slide1138.xml" ContentType="application/vnd.openxmlformats-officedocument.presentationml.slide+xml"/>
  <Override PartName="/ppt/slides/slide1139.xml" ContentType="application/vnd.openxmlformats-officedocument.presentationml.slide+xml"/>
  <Override PartName="/ppt/slides/slide1140.xml" ContentType="application/vnd.openxmlformats-officedocument.presentationml.slide+xml"/>
  <Override PartName="/ppt/slides/slide1141.xml" ContentType="application/vnd.openxmlformats-officedocument.presentationml.slide+xml"/>
  <Override PartName="/ppt/slides/slide1142.xml" ContentType="application/vnd.openxmlformats-officedocument.presentationml.slide+xml"/>
  <Override PartName="/ppt/slides/slide1143.xml" ContentType="application/vnd.openxmlformats-officedocument.presentationml.slide+xml"/>
  <Override PartName="/ppt/slides/slide1144.xml" ContentType="application/vnd.openxmlformats-officedocument.presentationml.slide+xml"/>
  <Override PartName="/ppt/slides/slide1145.xml" ContentType="application/vnd.openxmlformats-officedocument.presentationml.slide+xml"/>
  <Override PartName="/ppt/slides/slide1146.xml" ContentType="application/vnd.openxmlformats-officedocument.presentationml.slide+xml"/>
  <Override PartName="/ppt/slides/slide1147.xml" ContentType="application/vnd.openxmlformats-officedocument.presentationml.slide+xml"/>
  <Override PartName="/ppt/slides/slide1148.xml" ContentType="application/vnd.openxmlformats-officedocument.presentationml.slide+xml"/>
  <Override PartName="/ppt/slides/slide1149.xml" ContentType="application/vnd.openxmlformats-officedocument.presentationml.slide+xml"/>
  <Override PartName="/ppt/slides/slide1150.xml" ContentType="application/vnd.openxmlformats-officedocument.presentationml.slide+xml"/>
  <Override PartName="/ppt/slides/slide1151.xml" ContentType="application/vnd.openxmlformats-officedocument.presentationml.slide+xml"/>
  <Override PartName="/ppt/slides/slide1152.xml" ContentType="application/vnd.openxmlformats-officedocument.presentationml.slide+xml"/>
  <Override PartName="/ppt/slides/slide1153.xml" ContentType="application/vnd.openxmlformats-officedocument.presentationml.slide+xml"/>
  <Override PartName="/ppt/slides/slide1154.xml" ContentType="application/vnd.openxmlformats-officedocument.presentationml.slide+xml"/>
  <Override PartName="/ppt/slides/slide1155.xml" ContentType="application/vnd.openxmlformats-officedocument.presentationml.slide+xml"/>
  <Override PartName="/ppt/slides/slide1156.xml" ContentType="application/vnd.openxmlformats-officedocument.presentationml.slide+xml"/>
  <Override PartName="/ppt/slides/slide1157.xml" ContentType="application/vnd.openxmlformats-officedocument.presentationml.slide+xml"/>
  <Override PartName="/ppt/slides/slide1158.xml" ContentType="application/vnd.openxmlformats-officedocument.presentationml.slide+xml"/>
  <Override PartName="/ppt/slides/slide1159.xml" ContentType="application/vnd.openxmlformats-officedocument.presentationml.slide+xml"/>
  <Override PartName="/ppt/slides/slide1160.xml" ContentType="application/vnd.openxmlformats-officedocument.presentationml.slide+xml"/>
  <Override PartName="/ppt/slides/slide1161.xml" ContentType="application/vnd.openxmlformats-officedocument.presentationml.slide+xml"/>
  <Override PartName="/ppt/slides/slide1162.xml" ContentType="application/vnd.openxmlformats-officedocument.presentationml.slide+xml"/>
  <Override PartName="/ppt/slides/slide1163.xml" ContentType="application/vnd.openxmlformats-officedocument.presentationml.slide+xml"/>
  <Override PartName="/ppt/slides/slide1164.xml" ContentType="application/vnd.openxmlformats-officedocument.presentationml.slide+xml"/>
  <Override PartName="/ppt/slides/slide1165.xml" ContentType="application/vnd.openxmlformats-officedocument.presentationml.slide+xml"/>
  <Override PartName="/ppt/slides/slide1166.xml" ContentType="application/vnd.openxmlformats-officedocument.presentationml.slide+xml"/>
  <Override PartName="/ppt/slides/slide1167.xml" ContentType="application/vnd.openxmlformats-officedocument.presentationml.slide+xml"/>
  <Override PartName="/ppt/slides/slide1168.xml" ContentType="application/vnd.openxmlformats-officedocument.presentationml.slide+xml"/>
  <Override PartName="/ppt/slides/slide1169.xml" ContentType="application/vnd.openxmlformats-officedocument.presentationml.slide+xml"/>
  <Override PartName="/ppt/slides/slide1170.xml" ContentType="application/vnd.openxmlformats-officedocument.presentationml.slide+xml"/>
  <Override PartName="/ppt/slides/slide1171.xml" ContentType="application/vnd.openxmlformats-officedocument.presentationml.slide+xml"/>
  <Override PartName="/ppt/slides/slide1172.xml" ContentType="application/vnd.openxmlformats-officedocument.presentationml.slide+xml"/>
  <Override PartName="/ppt/slides/slide1173.xml" ContentType="application/vnd.openxmlformats-officedocument.presentationml.slide+xml"/>
  <Override PartName="/ppt/slides/slide1174.xml" ContentType="application/vnd.openxmlformats-officedocument.presentationml.slide+xml"/>
  <Override PartName="/ppt/slides/slide1175.xml" ContentType="application/vnd.openxmlformats-officedocument.presentationml.slide+xml"/>
  <Override PartName="/ppt/slides/slide1176.xml" ContentType="application/vnd.openxmlformats-officedocument.presentationml.slide+xml"/>
  <Override PartName="/ppt/slides/slide1177.xml" ContentType="application/vnd.openxmlformats-officedocument.presentationml.slide+xml"/>
  <Override PartName="/ppt/slides/slide1178.xml" ContentType="application/vnd.openxmlformats-officedocument.presentationml.slide+xml"/>
  <Override PartName="/ppt/slides/slide1179.xml" ContentType="application/vnd.openxmlformats-officedocument.presentationml.slide+xml"/>
  <Override PartName="/ppt/slides/slide1180.xml" ContentType="application/vnd.openxmlformats-officedocument.presentationml.slide+xml"/>
  <Override PartName="/ppt/slides/slide1181.xml" ContentType="application/vnd.openxmlformats-officedocument.presentationml.slide+xml"/>
  <Override PartName="/ppt/slides/slide1182.xml" ContentType="application/vnd.openxmlformats-officedocument.presentationml.slide+xml"/>
  <Override PartName="/ppt/slides/slide1183.xml" ContentType="application/vnd.openxmlformats-officedocument.presentationml.slide+xml"/>
  <Override PartName="/ppt/slides/slide1184.xml" ContentType="application/vnd.openxmlformats-officedocument.presentationml.slide+xml"/>
  <Override PartName="/ppt/slides/slide1185.xml" ContentType="application/vnd.openxmlformats-officedocument.presentationml.slide+xml"/>
  <Override PartName="/ppt/slides/slide1186.xml" ContentType="application/vnd.openxmlformats-officedocument.presentationml.slide+xml"/>
  <Override PartName="/ppt/slides/slide1187.xml" ContentType="application/vnd.openxmlformats-officedocument.presentationml.slide+xml"/>
  <Override PartName="/ppt/slides/slide1188.xml" ContentType="application/vnd.openxmlformats-officedocument.presentationml.slide+xml"/>
  <Override PartName="/ppt/slides/slide1189.xml" ContentType="application/vnd.openxmlformats-officedocument.presentationml.slide+xml"/>
  <Override PartName="/ppt/slides/slide1190.xml" ContentType="application/vnd.openxmlformats-officedocument.presentationml.slide+xml"/>
  <Override PartName="/ppt/slides/slide1191.xml" ContentType="application/vnd.openxmlformats-officedocument.presentationml.slide+xml"/>
  <Override PartName="/ppt/slides/slide1192.xml" ContentType="application/vnd.openxmlformats-officedocument.presentationml.slide+xml"/>
  <Override PartName="/ppt/slides/slide1193.xml" ContentType="application/vnd.openxmlformats-officedocument.presentationml.slide+xml"/>
  <Override PartName="/ppt/slides/slide1194.xml" ContentType="application/vnd.openxmlformats-officedocument.presentationml.slide+xml"/>
  <Override PartName="/ppt/slides/slide1195.xml" ContentType="application/vnd.openxmlformats-officedocument.presentationml.slide+xml"/>
  <Override PartName="/ppt/slides/slide1196.xml" ContentType="application/vnd.openxmlformats-officedocument.presentationml.slide+xml"/>
  <Override PartName="/ppt/slides/slide1197.xml" ContentType="application/vnd.openxmlformats-officedocument.presentationml.slide+xml"/>
  <Override PartName="/ppt/slides/slide1198.xml" ContentType="application/vnd.openxmlformats-officedocument.presentationml.slide+xml"/>
  <Override PartName="/ppt/slides/slide1199.xml" ContentType="application/vnd.openxmlformats-officedocument.presentationml.slide+xml"/>
  <Override PartName="/ppt/slides/slide1200.xml" ContentType="application/vnd.openxmlformats-officedocument.presentationml.slide+xml"/>
  <Override PartName="/ppt/slides/slide1201.xml" ContentType="application/vnd.openxmlformats-officedocument.presentationml.slide+xml"/>
  <Override PartName="/ppt/slides/slide1202.xml" ContentType="application/vnd.openxmlformats-officedocument.presentationml.slide+xml"/>
  <Override PartName="/ppt/slides/slide1203.xml" ContentType="application/vnd.openxmlformats-officedocument.presentationml.slide+xml"/>
  <Override PartName="/ppt/slides/slide1204.xml" ContentType="application/vnd.openxmlformats-officedocument.presentationml.slide+xml"/>
  <Override PartName="/ppt/slides/slide1205.xml" ContentType="application/vnd.openxmlformats-officedocument.presentationml.slide+xml"/>
  <Override PartName="/ppt/slides/slide1206.xml" ContentType="application/vnd.openxmlformats-officedocument.presentationml.slide+xml"/>
  <Override PartName="/ppt/slides/slide1207.xml" ContentType="application/vnd.openxmlformats-officedocument.presentationml.slide+xml"/>
  <Override PartName="/ppt/slides/slide1208.xml" ContentType="application/vnd.openxmlformats-officedocument.presentationml.slide+xml"/>
  <Override PartName="/ppt/slides/slide1209.xml" ContentType="application/vnd.openxmlformats-officedocument.presentationml.slide+xml"/>
  <Override PartName="/ppt/slides/slide1210.xml" ContentType="application/vnd.openxmlformats-officedocument.presentationml.slide+xml"/>
  <Override PartName="/ppt/slides/slide1211.xml" ContentType="application/vnd.openxmlformats-officedocument.presentationml.slide+xml"/>
  <Override PartName="/ppt/slides/slide1212.xml" ContentType="application/vnd.openxmlformats-officedocument.presentationml.slide+xml"/>
  <Override PartName="/ppt/slides/slide1213.xml" ContentType="application/vnd.openxmlformats-officedocument.presentationml.slide+xml"/>
  <Override PartName="/ppt/slides/slide1214.xml" ContentType="application/vnd.openxmlformats-officedocument.presentationml.slide+xml"/>
  <Override PartName="/ppt/slides/slide1215.xml" ContentType="application/vnd.openxmlformats-officedocument.presentationml.slide+xml"/>
  <Override PartName="/ppt/slides/slide1216.xml" ContentType="application/vnd.openxmlformats-officedocument.presentationml.slide+xml"/>
  <Override PartName="/ppt/slides/slide1217.xml" ContentType="application/vnd.openxmlformats-officedocument.presentationml.slide+xml"/>
  <Override PartName="/ppt/slides/slide1218.xml" ContentType="application/vnd.openxmlformats-officedocument.presentationml.slide+xml"/>
  <Override PartName="/ppt/slides/slide1219.xml" ContentType="application/vnd.openxmlformats-officedocument.presentationml.slide+xml"/>
  <Override PartName="/ppt/slides/slide1220.xml" ContentType="application/vnd.openxmlformats-officedocument.presentationml.slide+xml"/>
  <Override PartName="/ppt/slides/slide1221.xml" ContentType="application/vnd.openxmlformats-officedocument.presentationml.slide+xml"/>
  <Override PartName="/ppt/slides/slide1222.xml" ContentType="application/vnd.openxmlformats-officedocument.presentationml.slide+xml"/>
  <Override PartName="/ppt/slides/slide1223.xml" ContentType="application/vnd.openxmlformats-officedocument.presentationml.slide+xml"/>
  <Override PartName="/ppt/slides/slide1224.xml" ContentType="application/vnd.openxmlformats-officedocument.presentationml.slide+xml"/>
  <Override PartName="/ppt/slides/slide1225.xml" ContentType="application/vnd.openxmlformats-officedocument.presentationml.slide+xml"/>
  <Override PartName="/ppt/slides/slide1226.xml" ContentType="application/vnd.openxmlformats-officedocument.presentationml.slide+xml"/>
  <Override PartName="/ppt/slides/slide1227.xml" ContentType="application/vnd.openxmlformats-officedocument.presentationml.slide+xml"/>
  <Override PartName="/ppt/slides/slide1228.xml" ContentType="application/vnd.openxmlformats-officedocument.presentationml.slide+xml"/>
  <Override PartName="/ppt/slides/slide1229.xml" ContentType="application/vnd.openxmlformats-officedocument.presentationml.slide+xml"/>
  <Override PartName="/ppt/slides/slide1230.xml" ContentType="application/vnd.openxmlformats-officedocument.presentationml.slide+xml"/>
  <Override PartName="/ppt/slides/slide1231.xml" ContentType="application/vnd.openxmlformats-officedocument.presentationml.slide+xml"/>
  <Override PartName="/ppt/slides/slide1232.xml" ContentType="application/vnd.openxmlformats-officedocument.presentationml.slide+xml"/>
  <Override PartName="/ppt/slides/slide1233.xml" ContentType="application/vnd.openxmlformats-officedocument.presentationml.slide+xml"/>
  <Override PartName="/ppt/slides/slide1234.xml" ContentType="application/vnd.openxmlformats-officedocument.presentationml.slide+xml"/>
  <Override PartName="/ppt/slides/slide1235.xml" ContentType="application/vnd.openxmlformats-officedocument.presentationml.slide+xml"/>
  <Override PartName="/ppt/slides/slide1236.xml" ContentType="application/vnd.openxmlformats-officedocument.presentationml.slide+xml"/>
  <Override PartName="/ppt/slides/slide1237.xml" ContentType="application/vnd.openxmlformats-officedocument.presentationml.slide+xml"/>
  <Override PartName="/ppt/slides/slide1238.xml" ContentType="application/vnd.openxmlformats-officedocument.presentationml.slide+xml"/>
  <Override PartName="/ppt/slides/slide1239.xml" ContentType="application/vnd.openxmlformats-officedocument.presentationml.slide+xml"/>
  <Override PartName="/ppt/slides/slide1240.xml" ContentType="application/vnd.openxmlformats-officedocument.presentationml.slide+xml"/>
  <Override PartName="/ppt/slides/slide1241.xml" ContentType="application/vnd.openxmlformats-officedocument.presentationml.slide+xml"/>
  <Override PartName="/ppt/slides/slide1242.xml" ContentType="application/vnd.openxmlformats-officedocument.presentationml.slide+xml"/>
  <Override PartName="/ppt/slides/slide1243.xml" ContentType="application/vnd.openxmlformats-officedocument.presentationml.slide+xml"/>
  <Override PartName="/ppt/slides/slide1244.xml" ContentType="application/vnd.openxmlformats-officedocument.presentationml.slide+xml"/>
  <Override PartName="/ppt/slides/slide1245.xml" ContentType="application/vnd.openxmlformats-officedocument.presentationml.slide+xml"/>
  <Override PartName="/ppt/slides/slide1246.xml" ContentType="application/vnd.openxmlformats-officedocument.presentationml.slide+xml"/>
  <Override PartName="/ppt/slides/slide1247.xml" ContentType="application/vnd.openxmlformats-officedocument.presentationml.slide+xml"/>
  <Override PartName="/ppt/slides/slide1248.xml" ContentType="application/vnd.openxmlformats-officedocument.presentationml.slide+xml"/>
  <Override PartName="/ppt/slides/slide1249.xml" ContentType="application/vnd.openxmlformats-officedocument.presentationml.slide+xml"/>
  <Override PartName="/ppt/slides/slide1250.xml" ContentType="application/vnd.openxmlformats-officedocument.presentationml.slide+xml"/>
  <Override PartName="/ppt/slides/slide1251.xml" ContentType="application/vnd.openxmlformats-officedocument.presentationml.slide+xml"/>
  <Override PartName="/ppt/slides/slide1252.xml" ContentType="application/vnd.openxmlformats-officedocument.presentationml.slide+xml"/>
  <Override PartName="/ppt/slides/slide1253.xml" ContentType="application/vnd.openxmlformats-officedocument.presentationml.slide+xml"/>
  <Override PartName="/ppt/slides/slide1254.xml" ContentType="application/vnd.openxmlformats-officedocument.presentationml.slide+xml"/>
  <Override PartName="/ppt/slides/slide1255.xml" ContentType="application/vnd.openxmlformats-officedocument.presentationml.slide+xml"/>
  <Override PartName="/ppt/slides/slide1256.xml" ContentType="application/vnd.openxmlformats-officedocument.presentationml.slide+xml"/>
  <Override PartName="/ppt/slides/slide1257.xml" ContentType="application/vnd.openxmlformats-officedocument.presentationml.slide+xml"/>
  <Override PartName="/ppt/slides/slide1258.xml" ContentType="application/vnd.openxmlformats-officedocument.presentationml.slide+xml"/>
  <Override PartName="/ppt/slides/slide1259.xml" ContentType="application/vnd.openxmlformats-officedocument.presentationml.slide+xml"/>
  <Override PartName="/ppt/slides/slide1260.xml" ContentType="application/vnd.openxmlformats-officedocument.presentationml.slide+xml"/>
  <Override PartName="/ppt/slides/slide1261.xml" ContentType="application/vnd.openxmlformats-officedocument.presentationml.slide+xml"/>
  <Override PartName="/ppt/slides/slide1262.xml" ContentType="application/vnd.openxmlformats-officedocument.presentationml.slide+xml"/>
  <Override PartName="/ppt/slides/slide1263.xml" ContentType="application/vnd.openxmlformats-officedocument.presentationml.slide+xml"/>
  <Override PartName="/ppt/slides/slide1264.xml" ContentType="application/vnd.openxmlformats-officedocument.presentationml.slide+xml"/>
  <Override PartName="/ppt/slides/slide1265.xml" ContentType="application/vnd.openxmlformats-officedocument.presentationml.slide+xml"/>
  <Override PartName="/ppt/slides/slide1266.xml" ContentType="application/vnd.openxmlformats-officedocument.presentationml.slide+xml"/>
  <Override PartName="/ppt/slides/slide1267.xml" ContentType="application/vnd.openxmlformats-officedocument.presentationml.slide+xml"/>
  <Override PartName="/ppt/slides/slide1268.xml" ContentType="application/vnd.openxmlformats-officedocument.presentationml.slide+xml"/>
  <Override PartName="/ppt/slides/slide1269.xml" ContentType="application/vnd.openxmlformats-officedocument.presentationml.slide+xml"/>
  <Override PartName="/ppt/slides/slide1270.xml" ContentType="application/vnd.openxmlformats-officedocument.presentationml.slide+xml"/>
  <Override PartName="/ppt/slides/slide1271.xml" ContentType="application/vnd.openxmlformats-officedocument.presentationml.slide+xml"/>
  <Override PartName="/ppt/slides/slide1272.xml" ContentType="application/vnd.openxmlformats-officedocument.presentationml.slide+xml"/>
  <Override PartName="/ppt/slides/slide1273.xml" ContentType="application/vnd.openxmlformats-officedocument.presentationml.slide+xml"/>
  <Override PartName="/ppt/slides/slide1274.xml" ContentType="application/vnd.openxmlformats-officedocument.presentationml.slide+xml"/>
  <Override PartName="/ppt/slides/slide1275.xml" ContentType="application/vnd.openxmlformats-officedocument.presentationml.slide+xml"/>
  <Override PartName="/ppt/slides/slide1276.xml" ContentType="application/vnd.openxmlformats-officedocument.presentationml.slide+xml"/>
  <Override PartName="/ppt/slides/slide1277.xml" ContentType="application/vnd.openxmlformats-officedocument.presentationml.slide+xml"/>
  <Override PartName="/ppt/slides/slide1278.xml" ContentType="application/vnd.openxmlformats-officedocument.presentationml.slide+xml"/>
  <Override PartName="/ppt/slides/slide1279.xml" ContentType="application/vnd.openxmlformats-officedocument.presentationml.slide+xml"/>
  <Override PartName="/ppt/slides/slide1280.xml" ContentType="application/vnd.openxmlformats-officedocument.presentationml.slide+xml"/>
  <Override PartName="/ppt/slides/slide1281.xml" ContentType="application/vnd.openxmlformats-officedocument.presentationml.slide+xml"/>
  <Override PartName="/ppt/slides/slide1282.xml" ContentType="application/vnd.openxmlformats-officedocument.presentationml.slide+xml"/>
  <Override PartName="/ppt/slides/slide1283.xml" ContentType="application/vnd.openxmlformats-officedocument.presentationml.slide+xml"/>
  <Override PartName="/ppt/slides/slide1284.xml" ContentType="application/vnd.openxmlformats-officedocument.presentationml.slide+xml"/>
  <Override PartName="/ppt/slides/slide1285.xml" ContentType="application/vnd.openxmlformats-officedocument.presentationml.slide+xml"/>
  <Override PartName="/ppt/slides/slide1286.xml" ContentType="application/vnd.openxmlformats-officedocument.presentationml.slide+xml"/>
  <Override PartName="/ppt/slides/slide1287.xml" ContentType="application/vnd.openxmlformats-officedocument.presentationml.slide+xml"/>
  <Override PartName="/ppt/slides/slide1288.xml" ContentType="application/vnd.openxmlformats-officedocument.presentationml.slide+xml"/>
  <Override PartName="/ppt/slides/slide1289.xml" ContentType="application/vnd.openxmlformats-officedocument.presentationml.slide+xml"/>
  <Override PartName="/ppt/slides/slide1290.xml" ContentType="application/vnd.openxmlformats-officedocument.presentationml.slide+xml"/>
  <Override PartName="/ppt/slides/slide1291.xml" ContentType="application/vnd.openxmlformats-officedocument.presentationml.slide+xml"/>
  <Override PartName="/ppt/slides/slide1292.xml" ContentType="application/vnd.openxmlformats-officedocument.presentationml.slide+xml"/>
  <Override PartName="/ppt/slides/slide1293.xml" ContentType="application/vnd.openxmlformats-officedocument.presentationml.slide+xml"/>
  <Override PartName="/ppt/slides/slide1294.xml" ContentType="application/vnd.openxmlformats-officedocument.presentationml.slide+xml"/>
  <Override PartName="/ppt/slides/slide1295.xml" ContentType="application/vnd.openxmlformats-officedocument.presentationml.slide+xml"/>
  <Override PartName="/ppt/slides/slide1296.xml" ContentType="application/vnd.openxmlformats-officedocument.presentationml.slide+xml"/>
  <Override PartName="/ppt/slides/slide1297.xml" ContentType="application/vnd.openxmlformats-officedocument.presentationml.slide+xml"/>
  <Override PartName="/ppt/slides/slide1298.xml" ContentType="application/vnd.openxmlformats-officedocument.presentationml.slide+xml"/>
  <Override PartName="/ppt/slides/slide1299.xml" ContentType="application/vnd.openxmlformats-officedocument.presentationml.slide+xml"/>
  <Override PartName="/ppt/slides/slide1300.xml" ContentType="application/vnd.openxmlformats-officedocument.presentationml.slide+xml"/>
  <Override PartName="/ppt/slides/slide1301.xml" ContentType="application/vnd.openxmlformats-officedocument.presentationml.slide+xml"/>
  <Override PartName="/ppt/slides/slide1302.xml" ContentType="application/vnd.openxmlformats-officedocument.presentationml.slide+xml"/>
  <Override PartName="/ppt/slides/slide1303.xml" ContentType="application/vnd.openxmlformats-officedocument.presentationml.slide+xml"/>
  <Override PartName="/ppt/slides/slide1304.xml" ContentType="application/vnd.openxmlformats-officedocument.presentationml.slide+xml"/>
  <Override PartName="/ppt/slides/slide1305.xml" ContentType="application/vnd.openxmlformats-officedocument.presentationml.slide+xml"/>
  <Override PartName="/ppt/slides/slide1306.xml" ContentType="application/vnd.openxmlformats-officedocument.presentationml.slide+xml"/>
  <Override PartName="/ppt/slides/slide1307.xml" ContentType="application/vnd.openxmlformats-officedocument.presentationml.slide+xml"/>
  <Override PartName="/ppt/slides/slide1308.xml" ContentType="application/vnd.openxmlformats-officedocument.presentationml.slide+xml"/>
  <Override PartName="/ppt/slides/slide1309.xml" ContentType="application/vnd.openxmlformats-officedocument.presentationml.slide+xml"/>
  <Override PartName="/ppt/slides/slide1310.xml" ContentType="application/vnd.openxmlformats-officedocument.presentationml.slide+xml"/>
  <Override PartName="/ppt/slides/slide1311.xml" ContentType="application/vnd.openxmlformats-officedocument.presentationml.slide+xml"/>
  <Override PartName="/ppt/slides/slide1312.xml" ContentType="application/vnd.openxmlformats-officedocument.presentationml.slide+xml"/>
  <Override PartName="/ppt/slides/slide1313.xml" ContentType="application/vnd.openxmlformats-officedocument.presentationml.slide+xml"/>
  <Override PartName="/ppt/slides/slide1314.xml" ContentType="application/vnd.openxmlformats-officedocument.presentationml.slide+xml"/>
  <Override PartName="/ppt/slides/slide1315.xml" ContentType="application/vnd.openxmlformats-officedocument.presentationml.slide+xml"/>
  <Override PartName="/ppt/slides/slide1316.xml" ContentType="application/vnd.openxmlformats-officedocument.presentationml.slide+xml"/>
  <Override PartName="/ppt/slides/slide1317.xml" ContentType="application/vnd.openxmlformats-officedocument.presentationml.slide+xml"/>
  <Override PartName="/ppt/slides/slide1318.xml" ContentType="application/vnd.openxmlformats-officedocument.presentationml.slide+xml"/>
  <Override PartName="/ppt/slides/slide1319.xml" ContentType="application/vnd.openxmlformats-officedocument.presentationml.slide+xml"/>
  <Override PartName="/ppt/slides/slide1320.xml" ContentType="application/vnd.openxmlformats-officedocument.presentationml.slide+xml"/>
  <Override PartName="/ppt/slides/slide1321.xml" ContentType="application/vnd.openxmlformats-officedocument.presentationml.slide+xml"/>
  <Override PartName="/ppt/slides/slide1322.xml" ContentType="application/vnd.openxmlformats-officedocument.presentationml.slide+xml"/>
  <Override PartName="/ppt/slides/slide1323.xml" ContentType="application/vnd.openxmlformats-officedocument.presentationml.slide+xml"/>
  <Override PartName="/ppt/slides/slide1324.xml" ContentType="application/vnd.openxmlformats-officedocument.presentationml.slide+xml"/>
  <Override PartName="/ppt/slides/slide1325.xml" ContentType="application/vnd.openxmlformats-officedocument.presentationml.slide+xml"/>
  <Override PartName="/ppt/slides/slide1326.xml" ContentType="application/vnd.openxmlformats-officedocument.presentationml.slide+xml"/>
  <Override PartName="/ppt/slides/slide1327.xml" ContentType="application/vnd.openxmlformats-officedocument.presentationml.slide+xml"/>
  <Override PartName="/ppt/slides/slide1328.xml" ContentType="application/vnd.openxmlformats-officedocument.presentationml.slide+xml"/>
  <Override PartName="/ppt/slides/slide1329.xml" ContentType="application/vnd.openxmlformats-officedocument.presentationml.slide+xml"/>
  <Override PartName="/ppt/slides/slide1330.xml" ContentType="application/vnd.openxmlformats-officedocument.presentationml.slide+xml"/>
  <Override PartName="/ppt/slides/slide1331.xml" ContentType="application/vnd.openxmlformats-officedocument.presentationml.slide+xml"/>
  <Override PartName="/ppt/slides/slide1332.xml" ContentType="application/vnd.openxmlformats-officedocument.presentationml.slide+xml"/>
  <Override PartName="/ppt/slides/slide1333.xml" ContentType="application/vnd.openxmlformats-officedocument.presentationml.slide+xml"/>
  <Override PartName="/ppt/slides/slide1334.xml" ContentType="application/vnd.openxmlformats-officedocument.presentationml.slide+xml"/>
  <Override PartName="/ppt/slides/slide1335.xml" ContentType="application/vnd.openxmlformats-officedocument.presentationml.slide+xml"/>
  <Override PartName="/ppt/slides/slide1336.xml" ContentType="application/vnd.openxmlformats-officedocument.presentationml.slide+xml"/>
  <Override PartName="/ppt/slides/slide1337.xml" ContentType="application/vnd.openxmlformats-officedocument.presentationml.slide+xml"/>
  <Override PartName="/ppt/slides/slide1338.xml" ContentType="application/vnd.openxmlformats-officedocument.presentationml.slide+xml"/>
  <Override PartName="/ppt/slides/slide1339.xml" ContentType="application/vnd.openxmlformats-officedocument.presentationml.slide+xml"/>
  <Override PartName="/ppt/slides/slide1340.xml" ContentType="application/vnd.openxmlformats-officedocument.presentationml.slide+xml"/>
  <Override PartName="/ppt/slides/slide1341.xml" ContentType="application/vnd.openxmlformats-officedocument.presentationml.slide+xml"/>
  <Override PartName="/ppt/slides/slide1342.xml" ContentType="application/vnd.openxmlformats-officedocument.presentationml.slide+xml"/>
  <Override PartName="/ppt/slides/slide1343.xml" ContentType="application/vnd.openxmlformats-officedocument.presentationml.slide+xml"/>
  <Override PartName="/ppt/slides/slide1344.xml" ContentType="application/vnd.openxmlformats-officedocument.presentationml.slide+xml"/>
  <Override PartName="/ppt/slides/slide1345.xml" ContentType="application/vnd.openxmlformats-officedocument.presentationml.slide+xml"/>
  <Override PartName="/ppt/slides/slide1346.xml" ContentType="application/vnd.openxmlformats-officedocument.presentationml.slide+xml"/>
  <Override PartName="/ppt/slides/slide1347.xml" ContentType="application/vnd.openxmlformats-officedocument.presentationml.slide+xml"/>
  <Override PartName="/ppt/slides/slide1348.xml" ContentType="application/vnd.openxmlformats-officedocument.presentationml.slide+xml"/>
  <Override PartName="/ppt/slides/slide1349.xml" ContentType="application/vnd.openxmlformats-officedocument.presentationml.slide+xml"/>
  <Override PartName="/ppt/slides/slide1350.xml" ContentType="application/vnd.openxmlformats-officedocument.presentationml.slide+xml"/>
  <Override PartName="/ppt/slides/slide1351.xml" ContentType="application/vnd.openxmlformats-officedocument.presentationml.slide+xml"/>
  <Override PartName="/ppt/slides/slide1352.xml" ContentType="application/vnd.openxmlformats-officedocument.presentationml.slide+xml"/>
  <Override PartName="/ppt/slides/slide1353.xml" ContentType="application/vnd.openxmlformats-officedocument.presentationml.slide+xml"/>
  <Override PartName="/ppt/slides/slide1354.xml" ContentType="application/vnd.openxmlformats-officedocument.presentationml.slide+xml"/>
  <Override PartName="/ppt/slides/slide1355.xml" ContentType="application/vnd.openxmlformats-officedocument.presentationml.slide+xml"/>
  <Override PartName="/ppt/slides/slide1356.xml" ContentType="application/vnd.openxmlformats-officedocument.presentationml.slide+xml"/>
  <Override PartName="/ppt/slides/slide1357.xml" ContentType="application/vnd.openxmlformats-officedocument.presentationml.slide+xml"/>
  <Override PartName="/ppt/slides/slide1358.xml" ContentType="application/vnd.openxmlformats-officedocument.presentationml.slide+xml"/>
  <Override PartName="/ppt/slides/slide1359.xml" ContentType="application/vnd.openxmlformats-officedocument.presentationml.slide+xml"/>
  <Override PartName="/ppt/slides/slide1360.xml" ContentType="application/vnd.openxmlformats-officedocument.presentationml.slide+xml"/>
  <Override PartName="/ppt/slides/slide1361.xml" ContentType="application/vnd.openxmlformats-officedocument.presentationml.slide+xml"/>
  <Override PartName="/ppt/slides/slide1362.xml" ContentType="application/vnd.openxmlformats-officedocument.presentationml.slide+xml"/>
  <Override PartName="/ppt/slides/slide1363.xml" ContentType="application/vnd.openxmlformats-officedocument.presentationml.slide+xml"/>
  <Override PartName="/ppt/slides/slide1364.xml" ContentType="application/vnd.openxmlformats-officedocument.presentationml.slide+xml"/>
  <Override PartName="/ppt/slides/slide1365.xml" ContentType="application/vnd.openxmlformats-officedocument.presentationml.slide+xml"/>
  <Override PartName="/ppt/slides/slide1366.xml" ContentType="application/vnd.openxmlformats-officedocument.presentationml.slide+xml"/>
  <Override PartName="/ppt/slides/slide1367.xml" ContentType="application/vnd.openxmlformats-officedocument.presentationml.slide+xml"/>
  <Override PartName="/ppt/slides/slide1368.xml" ContentType="application/vnd.openxmlformats-officedocument.presentationml.slide+xml"/>
  <Override PartName="/ppt/slides/slide1369.xml" ContentType="application/vnd.openxmlformats-officedocument.presentationml.slide+xml"/>
  <Override PartName="/ppt/slides/slide1370.xml" ContentType="application/vnd.openxmlformats-officedocument.presentationml.slide+xml"/>
  <Override PartName="/ppt/slides/slide1371.xml" ContentType="application/vnd.openxmlformats-officedocument.presentationml.slide+xml"/>
  <Override PartName="/ppt/slides/slide1372.xml" ContentType="application/vnd.openxmlformats-officedocument.presentationml.slide+xml"/>
  <Override PartName="/ppt/slides/slide1373.xml" ContentType="application/vnd.openxmlformats-officedocument.presentationml.slide+xml"/>
  <Override PartName="/ppt/slides/slide1374.xml" ContentType="application/vnd.openxmlformats-officedocument.presentationml.slide+xml"/>
  <Override PartName="/ppt/slides/slide1375.xml" ContentType="application/vnd.openxmlformats-officedocument.presentationml.slide+xml"/>
  <Override PartName="/ppt/slides/slide1376.xml" ContentType="application/vnd.openxmlformats-officedocument.presentationml.slide+xml"/>
  <Override PartName="/ppt/slides/slide1377.xml" ContentType="application/vnd.openxmlformats-officedocument.presentationml.slide+xml"/>
  <Override PartName="/ppt/slides/slide1378.xml" ContentType="application/vnd.openxmlformats-officedocument.presentationml.slide+xml"/>
  <Override PartName="/ppt/slides/slide1379.xml" ContentType="application/vnd.openxmlformats-officedocument.presentationml.slide+xml"/>
  <Override PartName="/ppt/slides/slide1380.xml" ContentType="application/vnd.openxmlformats-officedocument.presentationml.slide+xml"/>
  <Override PartName="/ppt/slides/slide1381.xml" ContentType="application/vnd.openxmlformats-officedocument.presentationml.slide+xml"/>
  <Override PartName="/ppt/slides/slide1382.xml" ContentType="application/vnd.openxmlformats-officedocument.presentationml.slide+xml"/>
  <Override PartName="/ppt/slides/slide1383.xml" ContentType="application/vnd.openxmlformats-officedocument.presentationml.slide+xml"/>
  <Override PartName="/ppt/slides/slide1384.xml" ContentType="application/vnd.openxmlformats-officedocument.presentationml.slide+xml"/>
  <Override PartName="/ppt/slides/slide1385.xml" ContentType="application/vnd.openxmlformats-officedocument.presentationml.slide+xml"/>
  <Override PartName="/ppt/slides/slide1386.xml" ContentType="application/vnd.openxmlformats-officedocument.presentationml.slide+xml"/>
  <Override PartName="/ppt/slides/slide1387.xml" ContentType="application/vnd.openxmlformats-officedocument.presentationml.slide+xml"/>
  <Override PartName="/ppt/slides/slide1388.xml" ContentType="application/vnd.openxmlformats-officedocument.presentationml.slide+xml"/>
  <Override PartName="/ppt/slides/slide1389.xml" ContentType="application/vnd.openxmlformats-officedocument.presentationml.slide+xml"/>
  <Override PartName="/ppt/slides/slide1390.xml" ContentType="application/vnd.openxmlformats-officedocument.presentationml.slide+xml"/>
  <Override PartName="/ppt/slides/slide1391.xml" ContentType="application/vnd.openxmlformats-officedocument.presentationml.slide+xml"/>
  <Override PartName="/ppt/slides/slide1392.xml" ContentType="application/vnd.openxmlformats-officedocument.presentationml.slide+xml"/>
  <Override PartName="/ppt/slides/slide1393.xml" ContentType="application/vnd.openxmlformats-officedocument.presentationml.slide+xml"/>
  <Override PartName="/ppt/slides/slide1394.xml" ContentType="application/vnd.openxmlformats-officedocument.presentationml.slide+xml"/>
  <Override PartName="/ppt/slides/slide1395.xml" ContentType="application/vnd.openxmlformats-officedocument.presentationml.slide+xml"/>
  <Override PartName="/ppt/slides/slide1396.xml" ContentType="application/vnd.openxmlformats-officedocument.presentationml.slide+xml"/>
  <Override PartName="/ppt/slides/slide1397.xml" ContentType="application/vnd.openxmlformats-officedocument.presentationml.slide+xml"/>
  <Override PartName="/ppt/slides/slide1398.xml" ContentType="application/vnd.openxmlformats-officedocument.presentationml.slide+xml"/>
  <Override PartName="/ppt/slides/slide1399.xml" ContentType="application/vnd.openxmlformats-officedocument.presentationml.slide+xml"/>
  <Override PartName="/ppt/slides/slide1400.xml" ContentType="application/vnd.openxmlformats-officedocument.presentationml.slide+xml"/>
  <Override PartName="/ppt/slides/slide1401.xml" ContentType="application/vnd.openxmlformats-officedocument.presentationml.slide+xml"/>
  <Override PartName="/ppt/slides/slide1402.xml" ContentType="application/vnd.openxmlformats-officedocument.presentationml.slide+xml"/>
  <Override PartName="/ppt/slides/slide1403.xml" ContentType="application/vnd.openxmlformats-officedocument.presentationml.slide+xml"/>
  <Override PartName="/ppt/slides/slide1404.xml" ContentType="application/vnd.openxmlformats-officedocument.presentationml.slide+xml"/>
  <Override PartName="/ppt/slides/slide1405.xml" ContentType="application/vnd.openxmlformats-officedocument.presentationml.slide+xml"/>
  <Override PartName="/ppt/slides/slide1406.xml" ContentType="application/vnd.openxmlformats-officedocument.presentationml.slide+xml"/>
  <Override PartName="/ppt/slides/slide1407.xml" ContentType="application/vnd.openxmlformats-officedocument.presentationml.slide+xml"/>
  <Override PartName="/ppt/slides/slide1408.xml" ContentType="application/vnd.openxmlformats-officedocument.presentationml.slide+xml"/>
  <Override PartName="/ppt/slides/slide1409.xml" ContentType="application/vnd.openxmlformats-officedocument.presentationml.slide+xml"/>
  <Override PartName="/ppt/slides/slide1410.xml" ContentType="application/vnd.openxmlformats-officedocument.presentationml.slide+xml"/>
  <Override PartName="/ppt/slides/slide1411.xml" ContentType="application/vnd.openxmlformats-officedocument.presentationml.slide+xml"/>
  <Override PartName="/ppt/slides/slide1412.xml" ContentType="application/vnd.openxmlformats-officedocument.presentationml.slide+xml"/>
  <Override PartName="/ppt/slides/slide1413.xml" ContentType="application/vnd.openxmlformats-officedocument.presentationml.slide+xml"/>
  <Override PartName="/ppt/slides/slide1414.xml" ContentType="application/vnd.openxmlformats-officedocument.presentationml.slide+xml"/>
  <Override PartName="/ppt/slides/slide1415.xml" ContentType="application/vnd.openxmlformats-officedocument.presentationml.slide+xml"/>
  <Override PartName="/ppt/slides/slide1416.xml" ContentType="application/vnd.openxmlformats-officedocument.presentationml.slide+xml"/>
  <Override PartName="/ppt/slides/slide1417.xml" ContentType="application/vnd.openxmlformats-officedocument.presentationml.slide+xml"/>
  <Override PartName="/ppt/slides/slide1418.xml" ContentType="application/vnd.openxmlformats-officedocument.presentationml.slide+xml"/>
  <Override PartName="/ppt/slides/slide1419.xml" ContentType="application/vnd.openxmlformats-officedocument.presentationml.slide+xml"/>
  <Override PartName="/ppt/slides/slide1420.xml" ContentType="application/vnd.openxmlformats-officedocument.presentationml.slide+xml"/>
  <Override PartName="/ppt/slides/slide1421.xml" ContentType="application/vnd.openxmlformats-officedocument.presentationml.slide+xml"/>
  <Override PartName="/ppt/slides/slide1422.xml" ContentType="application/vnd.openxmlformats-officedocument.presentationml.slide+xml"/>
  <Override PartName="/ppt/slides/slide1423.xml" ContentType="application/vnd.openxmlformats-officedocument.presentationml.slide+xml"/>
  <Override PartName="/ppt/slides/slide1424.xml" ContentType="application/vnd.openxmlformats-officedocument.presentationml.slide+xml"/>
  <Override PartName="/ppt/slides/slide1425.xml" ContentType="application/vnd.openxmlformats-officedocument.presentationml.slide+xml"/>
  <Override PartName="/ppt/slides/slide1426.xml" ContentType="application/vnd.openxmlformats-officedocument.presentationml.slide+xml"/>
  <Override PartName="/ppt/slides/slide1427.xml" ContentType="application/vnd.openxmlformats-officedocument.presentationml.slide+xml"/>
  <Override PartName="/ppt/slides/slide1428.xml" ContentType="application/vnd.openxmlformats-officedocument.presentationml.slide+xml"/>
  <Override PartName="/ppt/slides/slide1429.xml" ContentType="application/vnd.openxmlformats-officedocument.presentationml.slide+xml"/>
  <Override PartName="/ppt/slides/slide1430.xml" ContentType="application/vnd.openxmlformats-officedocument.presentationml.slide+xml"/>
  <Override PartName="/ppt/slides/slide1431.xml" ContentType="application/vnd.openxmlformats-officedocument.presentationml.slide+xml"/>
  <Override PartName="/ppt/slides/slide1432.xml" ContentType="application/vnd.openxmlformats-officedocument.presentationml.slide+xml"/>
  <Override PartName="/ppt/slides/slide1433.xml" ContentType="application/vnd.openxmlformats-officedocument.presentationml.slide+xml"/>
  <Override PartName="/ppt/slides/slide1434.xml" ContentType="application/vnd.openxmlformats-officedocument.presentationml.slide+xml"/>
  <Override PartName="/ppt/slides/slide1435.xml" ContentType="application/vnd.openxmlformats-officedocument.presentationml.slide+xml"/>
  <Override PartName="/ppt/slides/slide1436.xml" ContentType="application/vnd.openxmlformats-officedocument.presentationml.slide+xml"/>
  <Override PartName="/ppt/slides/slide1437.xml" ContentType="application/vnd.openxmlformats-officedocument.presentationml.slide+xml"/>
  <Override PartName="/ppt/slides/slide1438.xml" ContentType="application/vnd.openxmlformats-officedocument.presentationml.slide+xml"/>
  <Override PartName="/ppt/slides/slide1439.xml" ContentType="application/vnd.openxmlformats-officedocument.presentationml.slide+xml"/>
  <Override PartName="/ppt/slides/slide1440.xml" ContentType="application/vnd.openxmlformats-officedocument.presentationml.slide+xml"/>
  <Override PartName="/ppt/slides/slide1441.xml" ContentType="application/vnd.openxmlformats-officedocument.presentationml.slide+xml"/>
  <Override PartName="/ppt/slides/slide1442.xml" ContentType="application/vnd.openxmlformats-officedocument.presentationml.slide+xml"/>
  <Override PartName="/ppt/slides/slide1443.xml" ContentType="application/vnd.openxmlformats-officedocument.presentationml.slide+xml"/>
  <Override PartName="/ppt/slides/slide1444.xml" ContentType="application/vnd.openxmlformats-officedocument.presentationml.slide+xml"/>
  <Override PartName="/ppt/slides/slide1445.xml" ContentType="application/vnd.openxmlformats-officedocument.presentationml.slide+xml"/>
  <Override PartName="/ppt/slides/slide1446.xml" ContentType="application/vnd.openxmlformats-officedocument.presentationml.slide+xml"/>
  <Override PartName="/ppt/slides/slide1447.xml" ContentType="application/vnd.openxmlformats-officedocument.presentationml.slide+xml"/>
  <Override PartName="/ppt/slides/slide1448.xml" ContentType="application/vnd.openxmlformats-officedocument.presentationml.slide+xml"/>
  <Override PartName="/ppt/slides/slide1449.xml" ContentType="application/vnd.openxmlformats-officedocument.presentationml.slide+xml"/>
  <Override PartName="/ppt/slides/slide1450.xml" ContentType="application/vnd.openxmlformats-officedocument.presentationml.slide+xml"/>
  <Override PartName="/ppt/slides/slide1451.xml" ContentType="application/vnd.openxmlformats-officedocument.presentationml.slide+xml"/>
  <Override PartName="/ppt/slides/slide1452.xml" ContentType="application/vnd.openxmlformats-officedocument.presentationml.slide+xml"/>
  <Override PartName="/ppt/slides/slide1453.xml" ContentType="application/vnd.openxmlformats-officedocument.presentationml.slide+xml"/>
  <Override PartName="/ppt/slides/slide1454.xml" ContentType="application/vnd.openxmlformats-officedocument.presentationml.slide+xml"/>
  <Override PartName="/ppt/slides/slide1455.xml" ContentType="application/vnd.openxmlformats-officedocument.presentationml.slide+xml"/>
  <Override PartName="/ppt/slides/slide1456.xml" ContentType="application/vnd.openxmlformats-officedocument.presentationml.slide+xml"/>
  <Override PartName="/ppt/slides/slide1457.xml" ContentType="application/vnd.openxmlformats-officedocument.presentationml.slide+xml"/>
  <Override PartName="/ppt/slides/slide1458.xml" ContentType="application/vnd.openxmlformats-officedocument.presentationml.slide+xml"/>
  <Override PartName="/ppt/slides/slide1459.xml" ContentType="application/vnd.openxmlformats-officedocument.presentationml.slide+xml"/>
  <Override PartName="/ppt/slides/slide1460.xml" ContentType="application/vnd.openxmlformats-officedocument.presentationml.slide+xml"/>
  <Override PartName="/ppt/slides/slide1461.xml" ContentType="application/vnd.openxmlformats-officedocument.presentationml.slide+xml"/>
  <Override PartName="/ppt/slides/slide1462.xml" ContentType="application/vnd.openxmlformats-officedocument.presentationml.slide+xml"/>
  <Override PartName="/ppt/slides/slide1463.xml" ContentType="application/vnd.openxmlformats-officedocument.presentationml.slide+xml"/>
  <Override PartName="/ppt/slides/slide1464.xml" ContentType="application/vnd.openxmlformats-officedocument.presentationml.slide+xml"/>
  <Override PartName="/ppt/slides/slide1465.xml" ContentType="application/vnd.openxmlformats-officedocument.presentationml.slide+xml"/>
  <Override PartName="/ppt/slides/slide1466.xml" ContentType="application/vnd.openxmlformats-officedocument.presentationml.slide+xml"/>
  <Override PartName="/ppt/slides/slide1467.xml" ContentType="application/vnd.openxmlformats-officedocument.presentationml.slide+xml"/>
  <Override PartName="/ppt/slides/slide1468.xml" ContentType="application/vnd.openxmlformats-officedocument.presentationml.slide+xml"/>
  <Override PartName="/ppt/slides/slide1469.xml" ContentType="application/vnd.openxmlformats-officedocument.presentationml.slide+xml"/>
  <Override PartName="/ppt/slides/slide1470.xml" ContentType="application/vnd.openxmlformats-officedocument.presentationml.slide+xml"/>
  <Override PartName="/ppt/slides/slide1471.xml" ContentType="application/vnd.openxmlformats-officedocument.presentationml.slide+xml"/>
  <Override PartName="/ppt/slides/slide1472.xml" ContentType="application/vnd.openxmlformats-officedocument.presentationml.slide+xml"/>
  <Override PartName="/ppt/slides/slide1473.xml" ContentType="application/vnd.openxmlformats-officedocument.presentationml.slide+xml"/>
  <Override PartName="/ppt/slides/slide1474.xml" ContentType="application/vnd.openxmlformats-officedocument.presentationml.slide+xml"/>
  <Override PartName="/ppt/slides/slide1475.xml" ContentType="application/vnd.openxmlformats-officedocument.presentationml.slide+xml"/>
  <Override PartName="/ppt/slides/slide1476.xml" ContentType="application/vnd.openxmlformats-officedocument.presentationml.slide+xml"/>
  <Override PartName="/ppt/slides/slide1477.xml" ContentType="application/vnd.openxmlformats-officedocument.presentationml.slide+xml"/>
  <Override PartName="/ppt/slides/slide1478.xml" ContentType="application/vnd.openxmlformats-officedocument.presentationml.slide+xml"/>
  <Override PartName="/ppt/slides/slide1479.xml" ContentType="application/vnd.openxmlformats-officedocument.presentationml.slide+xml"/>
  <Override PartName="/ppt/slides/slide1480.xml" ContentType="application/vnd.openxmlformats-officedocument.presentationml.slide+xml"/>
  <Override PartName="/ppt/slides/slide1481.xml" ContentType="application/vnd.openxmlformats-officedocument.presentationml.slide+xml"/>
  <Override PartName="/ppt/slides/slide1482.xml" ContentType="application/vnd.openxmlformats-officedocument.presentationml.slide+xml"/>
  <Override PartName="/ppt/slides/slide1483.xml" ContentType="application/vnd.openxmlformats-officedocument.presentationml.slide+xml"/>
  <Override PartName="/ppt/slides/slide1484.xml" ContentType="application/vnd.openxmlformats-officedocument.presentationml.slide+xml"/>
  <Override PartName="/ppt/slides/slide1485.xml" ContentType="application/vnd.openxmlformats-officedocument.presentationml.slide+xml"/>
  <Override PartName="/ppt/slides/slide1486.xml" ContentType="application/vnd.openxmlformats-officedocument.presentationml.slide+xml"/>
  <Override PartName="/ppt/slides/slide1487.xml" ContentType="application/vnd.openxmlformats-officedocument.presentationml.slide+xml"/>
  <Override PartName="/ppt/slides/slide1488.xml" ContentType="application/vnd.openxmlformats-officedocument.presentationml.slide+xml"/>
  <Override PartName="/ppt/slides/slide1489.xml" ContentType="application/vnd.openxmlformats-officedocument.presentationml.slide+xml"/>
  <Override PartName="/ppt/slides/slide1490.xml" ContentType="application/vnd.openxmlformats-officedocument.presentationml.slide+xml"/>
  <Override PartName="/ppt/slides/slide1491.xml" ContentType="application/vnd.openxmlformats-officedocument.presentationml.slide+xml"/>
  <Override PartName="/ppt/slides/slide1492.xml" ContentType="application/vnd.openxmlformats-officedocument.presentationml.slide+xml"/>
  <Override PartName="/ppt/slides/slide1493.xml" ContentType="application/vnd.openxmlformats-officedocument.presentationml.slide+xml"/>
  <Override PartName="/ppt/slides/slide1494.xml" ContentType="application/vnd.openxmlformats-officedocument.presentationml.slide+xml"/>
  <Override PartName="/ppt/slides/slide1495.xml" ContentType="application/vnd.openxmlformats-officedocument.presentationml.slide+xml"/>
  <Override PartName="/ppt/slides/slide1496.xml" ContentType="application/vnd.openxmlformats-officedocument.presentationml.slide+xml"/>
  <Override PartName="/ppt/slides/slide1497.xml" ContentType="application/vnd.openxmlformats-officedocument.presentationml.slide+xml"/>
  <Override PartName="/ppt/slides/slide1498.xml" ContentType="application/vnd.openxmlformats-officedocument.presentationml.slide+xml"/>
  <Override PartName="/ppt/slides/slide1499.xml" ContentType="application/vnd.openxmlformats-officedocument.presentationml.slide+xml"/>
  <Override PartName="/ppt/slides/slide1500.xml" ContentType="application/vnd.openxmlformats-officedocument.presentationml.slide+xml"/>
  <Override PartName="/ppt/slides/slide1501.xml" ContentType="application/vnd.openxmlformats-officedocument.presentationml.slide+xml"/>
  <Override PartName="/ppt/slides/slide1502.xml" ContentType="application/vnd.openxmlformats-officedocument.presentationml.slide+xml"/>
  <Override PartName="/ppt/slides/slide1503.xml" ContentType="application/vnd.openxmlformats-officedocument.presentationml.slide+xml"/>
  <Override PartName="/ppt/slides/slide1504.xml" ContentType="application/vnd.openxmlformats-officedocument.presentationml.slide+xml"/>
  <Override PartName="/ppt/slides/slide1505.xml" ContentType="application/vnd.openxmlformats-officedocument.presentationml.slide+xml"/>
  <Override PartName="/ppt/slides/slide1506.xml" ContentType="application/vnd.openxmlformats-officedocument.presentationml.slide+xml"/>
  <Override PartName="/ppt/slides/slide1507.xml" ContentType="application/vnd.openxmlformats-officedocument.presentationml.slide+xml"/>
  <Override PartName="/ppt/slides/slide1508.xml" ContentType="application/vnd.openxmlformats-officedocument.presentationml.slide+xml"/>
  <Override PartName="/ppt/slides/slide1509.xml" ContentType="application/vnd.openxmlformats-officedocument.presentationml.slide+xml"/>
  <Override PartName="/ppt/slides/slide1510.xml" ContentType="application/vnd.openxmlformats-officedocument.presentationml.slide+xml"/>
  <Override PartName="/ppt/slides/slide1511.xml" ContentType="application/vnd.openxmlformats-officedocument.presentationml.slide+xml"/>
  <Override PartName="/ppt/slides/slide1512.xml" ContentType="application/vnd.openxmlformats-officedocument.presentationml.slide+xml"/>
  <Override PartName="/ppt/slides/slide1513.xml" ContentType="application/vnd.openxmlformats-officedocument.presentationml.slide+xml"/>
  <Override PartName="/ppt/slides/slide1514.xml" ContentType="application/vnd.openxmlformats-officedocument.presentationml.slide+xml"/>
  <Override PartName="/ppt/slides/slide1515.xml" ContentType="application/vnd.openxmlformats-officedocument.presentationml.slide+xml"/>
  <Override PartName="/ppt/slides/slide1516.xml" ContentType="application/vnd.openxmlformats-officedocument.presentationml.slide+xml"/>
  <Override PartName="/ppt/slides/slide1517.xml" ContentType="application/vnd.openxmlformats-officedocument.presentationml.slide+xml"/>
  <Override PartName="/ppt/slides/slide1518.xml" ContentType="application/vnd.openxmlformats-officedocument.presentationml.slide+xml"/>
  <Override PartName="/ppt/slides/slide1519.xml" ContentType="application/vnd.openxmlformats-officedocument.presentationml.slide+xml"/>
  <Override PartName="/ppt/slides/slide1520.xml" ContentType="application/vnd.openxmlformats-officedocument.presentationml.slide+xml"/>
  <Override PartName="/ppt/slides/slide1521.xml" ContentType="application/vnd.openxmlformats-officedocument.presentationml.slide+xml"/>
  <Override PartName="/ppt/slides/slide1522.xml" ContentType="application/vnd.openxmlformats-officedocument.presentationml.slide+xml"/>
  <Override PartName="/ppt/slides/slide1523.xml" ContentType="application/vnd.openxmlformats-officedocument.presentationml.slide+xml"/>
  <Override PartName="/ppt/slides/slide1524.xml" ContentType="application/vnd.openxmlformats-officedocument.presentationml.slide+xml"/>
  <Override PartName="/ppt/slides/slide1525.xml" ContentType="application/vnd.openxmlformats-officedocument.presentationml.slide+xml"/>
  <Override PartName="/ppt/slides/slide1526.xml" ContentType="application/vnd.openxmlformats-officedocument.presentationml.slide+xml"/>
  <Override PartName="/ppt/slides/slide1527.xml" ContentType="application/vnd.openxmlformats-officedocument.presentationml.slide+xml"/>
  <Override PartName="/ppt/slides/slide1528.xml" ContentType="application/vnd.openxmlformats-officedocument.presentationml.slide+xml"/>
  <Override PartName="/ppt/slides/slide1529.xml" ContentType="application/vnd.openxmlformats-officedocument.presentationml.slide+xml"/>
  <Override PartName="/ppt/slides/slide1530.xml" ContentType="application/vnd.openxmlformats-officedocument.presentationml.slide+xml"/>
  <Override PartName="/ppt/slides/slide1531.xml" ContentType="application/vnd.openxmlformats-officedocument.presentationml.slide+xml"/>
  <Override PartName="/ppt/slides/slide1532.xml" ContentType="application/vnd.openxmlformats-officedocument.presentationml.slide+xml"/>
  <Override PartName="/ppt/slides/slide1533.xml" ContentType="application/vnd.openxmlformats-officedocument.presentationml.slide+xml"/>
  <Override PartName="/ppt/slides/slide1534.xml" ContentType="application/vnd.openxmlformats-officedocument.presentationml.slide+xml"/>
  <Override PartName="/ppt/slides/slide1535.xml" ContentType="application/vnd.openxmlformats-officedocument.presentationml.slide+xml"/>
  <Override PartName="/ppt/slides/slide1536.xml" ContentType="application/vnd.openxmlformats-officedocument.presentationml.slide+xml"/>
  <Override PartName="/ppt/slides/slide1537.xml" ContentType="application/vnd.openxmlformats-officedocument.presentationml.slide+xml"/>
  <Override PartName="/ppt/slides/slide1538.xml" ContentType="application/vnd.openxmlformats-officedocument.presentationml.slide+xml"/>
  <Override PartName="/ppt/slides/slide1539.xml" ContentType="application/vnd.openxmlformats-officedocument.presentationml.slide+xml"/>
  <Override PartName="/ppt/slides/slide1540.xml" ContentType="application/vnd.openxmlformats-officedocument.presentationml.slide+xml"/>
  <Override PartName="/ppt/slides/slide1541.xml" ContentType="application/vnd.openxmlformats-officedocument.presentationml.slide+xml"/>
  <Override PartName="/ppt/slides/slide1542.xml" ContentType="application/vnd.openxmlformats-officedocument.presentationml.slide+xml"/>
  <Override PartName="/ppt/slides/slide1543.xml" ContentType="application/vnd.openxmlformats-officedocument.presentationml.slide+xml"/>
  <Override PartName="/ppt/slides/slide1544.xml" ContentType="application/vnd.openxmlformats-officedocument.presentationml.slide+xml"/>
  <Override PartName="/ppt/slides/slide1545.xml" ContentType="application/vnd.openxmlformats-officedocument.presentationml.slide+xml"/>
  <Override PartName="/ppt/slides/slide1546.xml" ContentType="application/vnd.openxmlformats-officedocument.presentationml.slide+xml"/>
  <Override PartName="/ppt/slides/slide1547.xml" ContentType="application/vnd.openxmlformats-officedocument.presentationml.slide+xml"/>
  <Override PartName="/ppt/slides/slide1548.xml" ContentType="application/vnd.openxmlformats-officedocument.presentationml.slide+xml"/>
  <Override PartName="/ppt/slides/slide1549.xml" ContentType="application/vnd.openxmlformats-officedocument.presentationml.slide+xml"/>
  <Override PartName="/ppt/slides/slide1550.xml" ContentType="application/vnd.openxmlformats-officedocument.presentationml.slide+xml"/>
  <Override PartName="/ppt/slides/slide1551.xml" ContentType="application/vnd.openxmlformats-officedocument.presentationml.slide+xml"/>
  <Override PartName="/ppt/slides/slide1552.xml" ContentType="application/vnd.openxmlformats-officedocument.presentationml.slide+xml"/>
  <Override PartName="/ppt/slides/slide1553.xml" ContentType="application/vnd.openxmlformats-officedocument.presentationml.slide+xml"/>
  <Override PartName="/ppt/slides/slide1554.xml" ContentType="application/vnd.openxmlformats-officedocument.presentationml.slide+xml"/>
  <Override PartName="/ppt/slides/slide1555.xml" ContentType="application/vnd.openxmlformats-officedocument.presentationml.slide+xml"/>
  <Override PartName="/ppt/slides/slide1556.xml" ContentType="application/vnd.openxmlformats-officedocument.presentationml.slide+xml"/>
  <Override PartName="/ppt/slides/slide1557.xml" ContentType="application/vnd.openxmlformats-officedocument.presentationml.slide+xml"/>
  <Override PartName="/ppt/slides/slide1558.xml" ContentType="application/vnd.openxmlformats-officedocument.presentationml.slide+xml"/>
  <Override PartName="/ppt/slides/slide1559.xml" ContentType="application/vnd.openxmlformats-officedocument.presentationml.slide+xml"/>
  <Override PartName="/ppt/slides/slide1560.xml" ContentType="application/vnd.openxmlformats-officedocument.presentationml.slide+xml"/>
  <Override PartName="/ppt/slides/slide1561.xml" ContentType="application/vnd.openxmlformats-officedocument.presentationml.slide+xml"/>
  <Override PartName="/ppt/slides/slide1562.xml" ContentType="application/vnd.openxmlformats-officedocument.presentationml.slide+xml"/>
  <Override PartName="/ppt/slides/slide1563.xml" ContentType="application/vnd.openxmlformats-officedocument.presentationml.slide+xml"/>
  <Override PartName="/ppt/slides/slide1564.xml" ContentType="application/vnd.openxmlformats-officedocument.presentationml.slide+xml"/>
  <Override PartName="/ppt/slides/slide1565.xml" ContentType="application/vnd.openxmlformats-officedocument.presentationml.slide+xml"/>
  <Override PartName="/ppt/slides/slide1566.xml" ContentType="application/vnd.openxmlformats-officedocument.presentationml.slide+xml"/>
  <Override PartName="/ppt/slides/slide1567.xml" ContentType="application/vnd.openxmlformats-officedocument.presentationml.slide+xml"/>
  <Override PartName="/ppt/slides/slide1568.xml" ContentType="application/vnd.openxmlformats-officedocument.presentationml.slide+xml"/>
  <Override PartName="/ppt/slides/slide1569.xml" ContentType="application/vnd.openxmlformats-officedocument.presentationml.slide+xml"/>
  <Override PartName="/ppt/slides/slide1570.xml" ContentType="application/vnd.openxmlformats-officedocument.presentationml.slide+xml"/>
  <Override PartName="/ppt/slides/slide1571.xml" ContentType="application/vnd.openxmlformats-officedocument.presentationml.slide+xml"/>
  <Override PartName="/ppt/slides/slide1572.xml" ContentType="application/vnd.openxmlformats-officedocument.presentationml.slide+xml"/>
  <Override PartName="/ppt/slides/slide1573.xml" ContentType="application/vnd.openxmlformats-officedocument.presentationml.slide+xml"/>
  <Override PartName="/ppt/slides/slide1574.xml" ContentType="application/vnd.openxmlformats-officedocument.presentationml.slide+xml"/>
  <Override PartName="/ppt/slides/slide1575.xml" ContentType="application/vnd.openxmlformats-officedocument.presentationml.slide+xml"/>
  <Override PartName="/ppt/slides/slide1576.xml" ContentType="application/vnd.openxmlformats-officedocument.presentationml.slide+xml"/>
  <Override PartName="/ppt/slides/slide1577.xml" ContentType="application/vnd.openxmlformats-officedocument.presentationml.slide+xml"/>
  <Override PartName="/ppt/slides/slide1578.xml" ContentType="application/vnd.openxmlformats-officedocument.presentationml.slide+xml"/>
  <Override PartName="/ppt/slides/slide1579.xml" ContentType="application/vnd.openxmlformats-officedocument.presentationml.slide+xml"/>
  <Override PartName="/ppt/slides/slide1580.xml" ContentType="application/vnd.openxmlformats-officedocument.presentationml.slide+xml"/>
  <Override PartName="/ppt/slides/slide1581.xml" ContentType="application/vnd.openxmlformats-officedocument.presentationml.slide+xml"/>
  <Override PartName="/ppt/slides/slide1582.xml" ContentType="application/vnd.openxmlformats-officedocument.presentationml.slide+xml"/>
  <Override PartName="/ppt/slides/slide1583.xml" ContentType="application/vnd.openxmlformats-officedocument.presentationml.slide+xml"/>
  <Override PartName="/ppt/slides/slide1584.xml" ContentType="application/vnd.openxmlformats-officedocument.presentationml.slide+xml"/>
  <Override PartName="/ppt/slides/slide1585.xml" ContentType="application/vnd.openxmlformats-officedocument.presentationml.slide+xml"/>
  <Override PartName="/ppt/slides/slide1586.xml" ContentType="application/vnd.openxmlformats-officedocument.presentationml.slide+xml"/>
  <Override PartName="/ppt/slides/slide1587.xml" ContentType="application/vnd.openxmlformats-officedocument.presentationml.slide+xml"/>
  <Override PartName="/ppt/slides/slide1588.xml" ContentType="application/vnd.openxmlformats-officedocument.presentationml.slide+xml"/>
  <Override PartName="/ppt/slides/slide1589.xml" ContentType="application/vnd.openxmlformats-officedocument.presentationml.slide+xml"/>
  <Override PartName="/ppt/slides/slide1590.xml" ContentType="application/vnd.openxmlformats-officedocument.presentationml.slide+xml"/>
  <Override PartName="/ppt/slides/slide1591.xml" ContentType="application/vnd.openxmlformats-officedocument.presentationml.slide+xml"/>
  <Override PartName="/ppt/slides/slide1592.xml" ContentType="application/vnd.openxmlformats-officedocument.presentationml.slide+xml"/>
  <Override PartName="/ppt/slides/slide1593.xml" ContentType="application/vnd.openxmlformats-officedocument.presentationml.slide+xml"/>
  <Override PartName="/ppt/slides/slide1594.xml" ContentType="application/vnd.openxmlformats-officedocument.presentationml.slide+xml"/>
  <Override PartName="/ppt/slides/slide1595.xml" ContentType="application/vnd.openxmlformats-officedocument.presentationml.slide+xml"/>
  <Override PartName="/ppt/slides/slide1596.xml" ContentType="application/vnd.openxmlformats-officedocument.presentationml.slide+xml"/>
  <Override PartName="/ppt/slides/slide1597.xml" ContentType="application/vnd.openxmlformats-officedocument.presentationml.slide+xml"/>
  <Override PartName="/ppt/slides/slide1598.xml" ContentType="application/vnd.openxmlformats-officedocument.presentationml.slide+xml"/>
  <Override PartName="/ppt/slides/slide1599.xml" ContentType="application/vnd.openxmlformats-officedocument.presentationml.slide+xml"/>
  <Override PartName="/ppt/slides/slide1600.xml" ContentType="application/vnd.openxmlformats-officedocument.presentationml.slide+xml"/>
  <Override PartName="/ppt/slides/slide1601.xml" ContentType="application/vnd.openxmlformats-officedocument.presentationml.slide+xml"/>
  <Override PartName="/ppt/slides/slide1602.xml" ContentType="application/vnd.openxmlformats-officedocument.presentationml.slide+xml"/>
  <Override PartName="/ppt/slides/slide1603.xml" ContentType="application/vnd.openxmlformats-officedocument.presentationml.slide+xml"/>
  <Override PartName="/ppt/slides/slide1604.xml" ContentType="application/vnd.openxmlformats-officedocument.presentationml.slide+xml"/>
  <Override PartName="/ppt/slides/slide1605.xml" ContentType="application/vnd.openxmlformats-officedocument.presentationml.slide+xml"/>
  <Override PartName="/ppt/slides/slide1606.xml" ContentType="application/vnd.openxmlformats-officedocument.presentationml.slide+xml"/>
  <Override PartName="/ppt/slides/slide1607.xml" ContentType="application/vnd.openxmlformats-officedocument.presentationml.slide+xml"/>
  <Override PartName="/ppt/slides/slide1608.xml" ContentType="application/vnd.openxmlformats-officedocument.presentationml.slide+xml"/>
  <Override PartName="/ppt/slides/slide1609.xml" ContentType="application/vnd.openxmlformats-officedocument.presentationml.slide+xml"/>
  <Override PartName="/ppt/slides/slide1610.xml" ContentType="application/vnd.openxmlformats-officedocument.presentationml.slide+xml"/>
  <Override PartName="/ppt/slides/slide1611.xml" ContentType="application/vnd.openxmlformats-officedocument.presentationml.slide+xml"/>
  <Override PartName="/ppt/slides/slide1612.xml" ContentType="application/vnd.openxmlformats-officedocument.presentationml.slide+xml"/>
  <Override PartName="/ppt/slides/slide1613.xml" ContentType="application/vnd.openxmlformats-officedocument.presentationml.slide+xml"/>
  <Override PartName="/ppt/slides/slide1614.xml" ContentType="application/vnd.openxmlformats-officedocument.presentationml.slide+xml"/>
  <Override PartName="/ppt/slides/slide1615.xml" ContentType="application/vnd.openxmlformats-officedocument.presentationml.slide+xml"/>
  <Override PartName="/ppt/slides/slide1616.xml" ContentType="application/vnd.openxmlformats-officedocument.presentationml.slide+xml"/>
  <Override PartName="/ppt/slides/slide1617.xml" ContentType="application/vnd.openxmlformats-officedocument.presentationml.slide+xml"/>
  <Override PartName="/ppt/slides/slide1618.xml" ContentType="application/vnd.openxmlformats-officedocument.presentationml.slide+xml"/>
  <Override PartName="/ppt/slides/slide1619.xml" ContentType="application/vnd.openxmlformats-officedocument.presentationml.slide+xml"/>
  <Override PartName="/ppt/slides/slide1620.xml" ContentType="application/vnd.openxmlformats-officedocument.presentationml.slide+xml"/>
  <Override PartName="/ppt/slides/slide1621.xml" ContentType="application/vnd.openxmlformats-officedocument.presentationml.slide+xml"/>
  <Override PartName="/ppt/slides/slide1622.xml" ContentType="application/vnd.openxmlformats-officedocument.presentationml.slide+xml"/>
  <Override PartName="/ppt/slides/slide1623.xml" ContentType="application/vnd.openxmlformats-officedocument.presentationml.slide+xml"/>
  <Override PartName="/ppt/slides/slide1624.xml" ContentType="application/vnd.openxmlformats-officedocument.presentationml.slide+xml"/>
  <Override PartName="/ppt/slides/slide1625.xml" ContentType="application/vnd.openxmlformats-officedocument.presentationml.slide+xml"/>
  <Override PartName="/ppt/slides/slide1626.xml" ContentType="application/vnd.openxmlformats-officedocument.presentationml.slide+xml"/>
  <Override PartName="/ppt/slides/slide1627.xml" ContentType="application/vnd.openxmlformats-officedocument.presentationml.slide+xml"/>
  <Override PartName="/ppt/slides/slide1628.xml" ContentType="application/vnd.openxmlformats-officedocument.presentationml.slide+xml"/>
  <Override PartName="/ppt/slides/slide1629.xml" ContentType="application/vnd.openxmlformats-officedocument.presentationml.slide+xml"/>
  <Override PartName="/ppt/slides/slide1630.xml" ContentType="application/vnd.openxmlformats-officedocument.presentationml.slide+xml"/>
  <Override PartName="/ppt/slides/slide1631.xml" ContentType="application/vnd.openxmlformats-officedocument.presentationml.slide+xml"/>
  <Override PartName="/ppt/slides/slide1632.xml" ContentType="application/vnd.openxmlformats-officedocument.presentationml.slide+xml"/>
  <Override PartName="/ppt/slides/slide1633.xml" ContentType="application/vnd.openxmlformats-officedocument.presentationml.slide+xml"/>
  <Override PartName="/ppt/slides/slide1634.xml" ContentType="application/vnd.openxmlformats-officedocument.presentationml.slide+xml"/>
  <Override PartName="/ppt/slides/slide1635.xml" ContentType="application/vnd.openxmlformats-officedocument.presentationml.slide+xml"/>
  <Override PartName="/ppt/slides/slide1636.xml" ContentType="application/vnd.openxmlformats-officedocument.presentationml.slide+xml"/>
  <Override PartName="/ppt/slides/slide1637.xml" ContentType="application/vnd.openxmlformats-officedocument.presentationml.slide+xml"/>
  <Override PartName="/ppt/slides/slide1638.xml" ContentType="application/vnd.openxmlformats-officedocument.presentationml.slide+xml"/>
  <Override PartName="/ppt/slides/slide1639.xml" ContentType="application/vnd.openxmlformats-officedocument.presentationml.slide+xml"/>
  <Override PartName="/ppt/slides/slide1640.xml" ContentType="application/vnd.openxmlformats-officedocument.presentationml.slide+xml"/>
  <Override PartName="/ppt/slides/slide1641.xml" ContentType="application/vnd.openxmlformats-officedocument.presentationml.slide+xml"/>
  <Override PartName="/ppt/slides/slide1642.xml" ContentType="application/vnd.openxmlformats-officedocument.presentationml.slide+xml"/>
  <Override PartName="/ppt/slides/slide1643.xml" ContentType="application/vnd.openxmlformats-officedocument.presentationml.slide+xml"/>
  <Override PartName="/ppt/slides/slide1644.xml" ContentType="application/vnd.openxmlformats-officedocument.presentationml.slide+xml"/>
  <Override PartName="/ppt/slides/slide1645.xml" ContentType="application/vnd.openxmlformats-officedocument.presentationml.slide+xml"/>
  <Override PartName="/ppt/slides/slide1646.xml" ContentType="application/vnd.openxmlformats-officedocument.presentationml.slide+xml"/>
  <Override PartName="/ppt/slides/slide1647.xml" ContentType="application/vnd.openxmlformats-officedocument.presentationml.slide+xml"/>
  <Override PartName="/ppt/slides/slide1648.xml" ContentType="application/vnd.openxmlformats-officedocument.presentationml.slide+xml"/>
  <Override PartName="/ppt/slides/slide1649.xml" ContentType="application/vnd.openxmlformats-officedocument.presentationml.slide+xml"/>
  <Override PartName="/ppt/slides/slide1650.xml" ContentType="application/vnd.openxmlformats-officedocument.presentationml.slide+xml"/>
  <Override PartName="/ppt/slides/slide1651.xml" ContentType="application/vnd.openxmlformats-officedocument.presentationml.slide+xml"/>
  <Override PartName="/ppt/slides/slide1652.xml" ContentType="application/vnd.openxmlformats-officedocument.presentationml.slide+xml"/>
  <Override PartName="/ppt/slides/slide1653.xml" ContentType="application/vnd.openxmlformats-officedocument.presentationml.slide+xml"/>
  <Override PartName="/ppt/slides/slide1654.xml" ContentType="application/vnd.openxmlformats-officedocument.presentationml.slide+xml"/>
  <Override PartName="/ppt/slides/slide1655.xml" ContentType="application/vnd.openxmlformats-officedocument.presentationml.slide+xml"/>
  <Override PartName="/ppt/slides/slide1656.xml" ContentType="application/vnd.openxmlformats-officedocument.presentationml.slide+xml"/>
  <Override PartName="/ppt/slides/slide1657.xml" ContentType="application/vnd.openxmlformats-officedocument.presentationml.slide+xml"/>
  <Override PartName="/ppt/slides/slide1658.xml" ContentType="application/vnd.openxmlformats-officedocument.presentationml.slide+xml"/>
  <Override PartName="/ppt/slides/slide1659.xml" ContentType="application/vnd.openxmlformats-officedocument.presentationml.slide+xml"/>
  <Override PartName="/ppt/slides/slide1660.xml" ContentType="application/vnd.openxmlformats-officedocument.presentationml.slide+xml"/>
  <Override PartName="/ppt/slides/slide1661.xml" ContentType="application/vnd.openxmlformats-officedocument.presentationml.slide+xml"/>
  <Override PartName="/ppt/slides/slide1662.xml" ContentType="application/vnd.openxmlformats-officedocument.presentationml.slide+xml"/>
  <Override PartName="/ppt/slides/slide1663.xml" ContentType="application/vnd.openxmlformats-officedocument.presentationml.slide+xml"/>
  <Override PartName="/ppt/slides/slide1664.xml" ContentType="application/vnd.openxmlformats-officedocument.presentationml.slide+xml"/>
  <Override PartName="/ppt/slides/slide1665.xml" ContentType="application/vnd.openxmlformats-officedocument.presentationml.slide+xml"/>
  <Override PartName="/ppt/slides/slide1666.xml" ContentType="application/vnd.openxmlformats-officedocument.presentationml.slide+xml"/>
  <Override PartName="/ppt/slides/slide1667.xml" ContentType="application/vnd.openxmlformats-officedocument.presentationml.slide+xml"/>
  <Override PartName="/ppt/slides/slide1668.xml" ContentType="application/vnd.openxmlformats-officedocument.presentationml.slide+xml"/>
  <Override PartName="/ppt/slides/slide1669.xml" ContentType="application/vnd.openxmlformats-officedocument.presentationml.slide+xml"/>
  <Override PartName="/ppt/slides/slide1670.xml" ContentType="application/vnd.openxmlformats-officedocument.presentationml.slide+xml"/>
  <Override PartName="/ppt/slides/slide1671.xml" ContentType="application/vnd.openxmlformats-officedocument.presentationml.slide+xml"/>
  <Override PartName="/ppt/slides/slide1672.xml" ContentType="application/vnd.openxmlformats-officedocument.presentationml.slide+xml"/>
  <Override PartName="/ppt/slides/slide1673.xml" ContentType="application/vnd.openxmlformats-officedocument.presentationml.slide+xml"/>
  <Override PartName="/ppt/slides/slide1674.xml" ContentType="application/vnd.openxmlformats-officedocument.presentationml.slide+xml"/>
  <Override PartName="/ppt/slides/slide1675.xml" ContentType="application/vnd.openxmlformats-officedocument.presentationml.slide+xml"/>
  <Override PartName="/ppt/slides/slide1676.xml" ContentType="application/vnd.openxmlformats-officedocument.presentationml.slide+xml"/>
  <Override PartName="/ppt/slides/slide1677.xml" ContentType="application/vnd.openxmlformats-officedocument.presentationml.slide+xml"/>
  <Override PartName="/ppt/slides/slide1678.xml" ContentType="application/vnd.openxmlformats-officedocument.presentationml.slide+xml"/>
  <Override PartName="/ppt/slides/slide1679.xml" ContentType="application/vnd.openxmlformats-officedocument.presentationml.slide+xml"/>
  <Override PartName="/ppt/slides/slide1680.xml" ContentType="application/vnd.openxmlformats-officedocument.presentationml.slide+xml"/>
  <Override PartName="/ppt/slides/slide1681.xml" ContentType="application/vnd.openxmlformats-officedocument.presentationml.slide+xml"/>
  <Override PartName="/ppt/slides/slide1682.xml" ContentType="application/vnd.openxmlformats-officedocument.presentationml.slide+xml"/>
  <Override PartName="/ppt/slides/slide1683.xml" ContentType="application/vnd.openxmlformats-officedocument.presentationml.slide+xml"/>
  <Override PartName="/ppt/slides/slide1684.xml" ContentType="application/vnd.openxmlformats-officedocument.presentationml.slide+xml"/>
  <Override PartName="/ppt/slides/slide1685.xml" ContentType="application/vnd.openxmlformats-officedocument.presentationml.slide+xml"/>
  <Override PartName="/ppt/slides/slide1686.xml" ContentType="application/vnd.openxmlformats-officedocument.presentationml.slide+xml"/>
  <Override PartName="/ppt/slides/slide1687.xml" ContentType="application/vnd.openxmlformats-officedocument.presentationml.slide+xml"/>
  <Override PartName="/ppt/slides/slide1688.xml" ContentType="application/vnd.openxmlformats-officedocument.presentationml.slide+xml"/>
  <Override PartName="/ppt/slides/slide1689.xml" ContentType="application/vnd.openxmlformats-officedocument.presentationml.slide+xml"/>
  <Override PartName="/ppt/slides/slide1690.xml" ContentType="application/vnd.openxmlformats-officedocument.presentationml.slide+xml"/>
  <Override PartName="/ppt/slides/slide1691.xml" ContentType="application/vnd.openxmlformats-officedocument.presentationml.slide+xml"/>
  <Override PartName="/ppt/slides/slide1692.xml" ContentType="application/vnd.openxmlformats-officedocument.presentationml.slide+xml"/>
  <Override PartName="/ppt/slides/slide1693.xml" ContentType="application/vnd.openxmlformats-officedocument.presentationml.slide+xml"/>
  <Override PartName="/ppt/slides/slide1694.xml" ContentType="application/vnd.openxmlformats-officedocument.presentationml.slide+xml"/>
  <Override PartName="/ppt/slides/slide1695.xml" ContentType="application/vnd.openxmlformats-officedocument.presentationml.slide+xml"/>
  <Override PartName="/ppt/slides/slide1696.xml" ContentType="application/vnd.openxmlformats-officedocument.presentationml.slide+xml"/>
  <Override PartName="/ppt/slides/slide1697.xml" ContentType="application/vnd.openxmlformats-officedocument.presentationml.slide+xml"/>
  <Override PartName="/ppt/slides/slide1698.xml" ContentType="application/vnd.openxmlformats-officedocument.presentationml.slide+xml"/>
  <Override PartName="/ppt/slides/slide1699.xml" ContentType="application/vnd.openxmlformats-officedocument.presentationml.slide+xml"/>
  <Override PartName="/ppt/slides/slide1700.xml" ContentType="application/vnd.openxmlformats-officedocument.presentationml.slide+xml"/>
  <Override PartName="/ppt/slides/slide1701.xml" ContentType="application/vnd.openxmlformats-officedocument.presentationml.slide+xml"/>
  <Override PartName="/ppt/slides/slide1702.xml" ContentType="application/vnd.openxmlformats-officedocument.presentationml.slide+xml"/>
  <Override PartName="/ppt/slides/slide1703.xml" ContentType="application/vnd.openxmlformats-officedocument.presentationml.slide+xml"/>
  <Override PartName="/ppt/slides/slide1704.xml" ContentType="application/vnd.openxmlformats-officedocument.presentationml.slide+xml"/>
  <Override PartName="/ppt/slides/slide1705.xml" ContentType="application/vnd.openxmlformats-officedocument.presentationml.slide+xml"/>
  <Override PartName="/ppt/slides/slide1706.xml" ContentType="application/vnd.openxmlformats-officedocument.presentationml.slide+xml"/>
  <Override PartName="/ppt/slides/slide1707.xml" ContentType="application/vnd.openxmlformats-officedocument.presentationml.slide+xml"/>
  <Override PartName="/ppt/slides/slide1708.xml" ContentType="application/vnd.openxmlformats-officedocument.presentationml.slide+xml"/>
  <Override PartName="/ppt/slides/slide1709.xml" ContentType="application/vnd.openxmlformats-officedocument.presentationml.slide+xml"/>
  <Override PartName="/ppt/slides/slide1710.xml" ContentType="application/vnd.openxmlformats-officedocument.presentationml.slide+xml"/>
  <Override PartName="/ppt/slides/slide1711.xml" ContentType="application/vnd.openxmlformats-officedocument.presentationml.slide+xml"/>
  <Override PartName="/ppt/slides/slide1712.xml" ContentType="application/vnd.openxmlformats-officedocument.presentationml.slide+xml"/>
  <Override PartName="/ppt/slides/slide1713.xml" ContentType="application/vnd.openxmlformats-officedocument.presentationml.slide+xml"/>
  <Override PartName="/ppt/slides/slide1714.xml" ContentType="application/vnd.openxmlformats-officedocument.presentationml.slide+xml"/>
  <Override PartName="/ppt/slides/slide1715.xml" ContentType="application/vnd.openxmlformats-officedocument.presentationml.slide+xml"/>
  <Override PartName="/ppt/slides/slide1716.xml" ContentType="application/vnd.openxmlformats-officedocument.presentationml.slide+xml"/>
  <Override PartName="/ppt/slides/slide1717.xml" ContentType="application/vnd.openxmlformats-officedocument.presentationml.slide+xml"/>
  <Override PartName="/ppt/slides/slide1718.xml" ContentType="application/vnd.openxmlformats-officedocument.presentationml.slide+xml"/>
  <Override PartName="/ppt/slides/slide1719.xml" ContentType="application/vnd.openxmlformats-officedocument.presentationml.slide+xml"/>
  <Override PartName="/ppt/slides/slide1720.xml" ContentType="application/vnd.openxmlformats-officedocument.presentationml.slide+xml"/>
  <Override PartName="/ppt/slides/slide1721.xml" ContentType="application/vnd.openxmlformats-officedocument.presentationml.slide+xml"/>
  <Override PartName="/ppt/slides/slide1722.xml" ContentType="application/vnd.openxmlformats-officedocument.presentationml.slide+xml"/>
  <Override PartName="/ppt/slides/slide1723.xml" ContentType="application/vnd.openxmlformats-officedocument.presentationml.slide+xml"/>
  <Override PartName="/ppt/slides/slide1724.xml" ContentType="application/vnd.openxmlformats-officedocument.presentationml.slide+xml"/>
  <Override PartName="/ppt/slides/slide1725.xml" ContentType="application/vnd.openxmlformats-officedocument.presentationml.slide+xml"/>
  <Override PartName="/ppt/slides/slide1726.xml" ContentType="application/vnd.openxmlformats-officedocument.presentationml.slide+xml"/>
  <Override PartName="/ppt/slides/slide1727.xml" ContentType="application/vnd.openxmlformats-officedocument.presentationml.slide+xml"/>
  <Override PartName="/ppt/slides/slide1728.xml" ContentType="application/vnd.openxmlformats-officedocument.presentationml.slide+xml"/>
  <Override PartName="/ppt/slides/slide1729.xml" ContentType="application/vnd.openxmlformats-officedocument.presentationml.slide+xml"/>
  <Override PartName="/ppt/slides/slide1730.xml" ContentType="application/vnd.openxmlformats-officedocument.presentationml.slide+xml"/>
  <Override PartName="/ppt/slides/slide1731.xml" ContentType="application/vnd.openxmlformats-officedocument.presentationml.slide+xml"/>
  <Override PartName="/ppt/slides/slide1732.xml" ContentType="application/vnd.openxmlformats-officedocument.presentationml.slide+xml"/>
  <Override PartName="/ppt/slides/slide1733.xml" ContentType="application/vnd.openxmlformats-officedocument.presentationml.slide+xml"/>
  <Override PartName="/ppt/slides/slide1734.xml" ContentType="application/vnd.openxmlformats-officedocument.presentationml.slide+xml"/>
  <Override PartName="/ppt/slides/slide1735.xml" ContentType="application/vnd.openxmlformats-officedocument.presentationml.slide+xml"/>
  <Override PartName="/ppt/slides/slide1736.xml" ContentType="application/vnd.openxmlformats-officedocument.presentationml.slide+xml"/>
  <Override PartName="/ppt/slides/slide1737.xml" ContentType="application/vnd.openxmlformats-officedocument.presentationml.slide+xml"/>
  <Override PartName="/ppt/slides/slide1738.xml" ContentType="application/vnd.openxmlformats-officedocument.presentationml.slide+xml"/>
  <Override PartName="/ppt/slides/slide1739.xml" ContentType="application/vnd.openxmlformats-officedocument.presentationml.slide+xml"/>
  <Override PartName="/ppt/slides/slide1740.xml" ContentType="application/vnd.openxmlformats-officedocument.presentationml.slide+xml"/>
  <Override PartName="/ppt/slides/slide1741.xml" ContentType="application/vnd.openxmlformats-officedocument.presentationml.slide+xml"/>
  <Override PartName="/ppt/slides/slide1742.xml" ContentType="application/vnd.openxmlformats-officedocument.presentationml.slide+xml"/>
  <Override PartName="/ppt/slides/slide1743.xml" ContentType="application/vnd.openxmlformats-officedocument.presentationml.slide+xml"/>
  <Override PartName="/ppt/slides/slide1744.xml" ContentType="application/vnd.openxmlformats-officedocument.presentationml.slide+xml"/>
  <Override PartName="/ppt/slides/slide1745.xml" ContentType="application/vnd.openxmlformats-officedocument.presentationml.slide+xml"/>
  <Override PartName="/ppt/slides/slide1746.xml" ContentType="application/vnd.openxmlformats-officedocument.presentationml.slide+xml"/>
  <Override PartName="/ppt/slides/slide1747.xml" ContentType="application/vnd.openxmlformats-officedocument.presentationml.slide+xml"/>
  <Override PartName="/ppt/slides/slide1748.xml" ContentType="application/vnd.openxmlformats-officedocument.presentationml.slide+xml"/>
  <Override PartName="/ppt/slides/slide1749.xml" ContentType="application/vnd.openxmlformats-officedocument.presentationml.slide+xml"/>
  <Override PartName="/ppt/slides/slide1750.xml" ContentType="application/vnd.openxmlformats-officedocument.presentationml.slide+xml"/>
  <Override PartName="/ppt/slides/slide1751.xml" ContentType="application/vnd.openxmlformats-officedocument.presentationml.slide+xml"/>
  <Override PartName="/ppt/slides/slide1752.xml" ContentType="application/vnd.openxmlformats-officedocument.presentationml.slide+xml"/>
  <Override PartName="/ppt/slides/slide1753.xml" ContentType="application/vnd.openxmlformats-officedocument.presentationml.slide+xml"/>
  <Override PartName="/ppt/slides/slide1754.xml" ContentType="application/vnd.openxmlformats-officedocument.presentationml.slide+xml"/>
  <Override PartName="/ppt/slides/slide1755.xml" ContentType="application/vnd.openxmlformats-officedocument.presentationml.slide+xml"/>
  <Override PartName="/ppt/slides/slide1756.xml" ContentType="application/vnd.openxmlformats-officedocument.presentationml.slide+xml"/>
  <Override PartName="/ppt/slides/slide1757.xml" ContentType="application/vnd.openxmlformats-officedocument.presentationml.slide+xml"/>
  <Override PartName="/ppt/slides/slide1758.xml" ContentType="application/vnd.openxmlformats-officedocument.presentationml.slide+xml"/>
  <Override PartName="/ppt/slides/slide1759.xml" ContentType="application/vnd.openxmlformats-officedocument.presentationml.slide+xml"/>
  <Override PartName="/ppt/slides/slide1760.xml" ContentType="application/vnd.openxmlformats-officedocument.presentationml.slide+xml"/>
  <Override PartName="/ppt/slides/slide1761.xml" ContentType="application/vnd.openxmlformats-officedocument.presentationml.slide+xml"/>
  <Override PartName="/ppt/slides/slide1762.xml" ContentType="application/vnd.openxmlformats-officedocument.presentationml.slide+xml"/>
  <Override PartName="/ppt/slides/slide1763.xml" ContentType="application/vnd.openxmlformats-officedocument.presentationml.slide+xml"/>
  <Override PartName="/ppt/slides/slide1764.xml" ContentType="application/vnd.openxmlformats-officedocument.presentationml.slide+xml"/>
  <Override PartName="/ppt/slides/slide1765.xml" ContentType="application/vnd.openxmlformats-officedocument.presentationml.slide+xml"/>
  <Override PartName="/ppt/slides/slide1766.xml" ContentType="application/vnd.openxmlformats-officedocument.presentationml.slide+xml"/>
  <Override PartName="/ppt/slides/slide1767.xml" ContentType="application/vnd.openxmlformats-officedocument.presentationml.slide+xml"/>
  <Override PartName="/ppt/slides/slide1768.xml" ContentType="application/vnd.openxmlformats-officedocument.presentationml.slide+xml"/>
  <Override PartName="/ppt/slides/slide1769.xml" ContentType="application/vnd.openxmlformats-officedocument.presentationml.slide+xml"/>
  <Override PartName="/ppt/slides/slide1770.xml" ContentType="application/vnd.openxmlformats-officedocument.presentationml.slide+xml"/>
  <Override PartName="/ppt/slides/slide1771.xml" ContentType="application/vnd.openxmlformats-officedocument.presentationml.slide+xml"/>
  <Override PartName="/ppt/slides/slide1772.xml" ContentType="application/vnd.openxmlformats-officedocument.presentationml.slide+xml"/>
  <Override PartName="/ppt/slides/slide1773.xml" ContentType="application/vnd.openxmlformats-officedocument.presentationml.slide+xml"/>
  <Override PartName="/ppt/slides/slide1774.xml" ContentType="application/vnd.openxmlformats-officedocument.presentationml.slide+xml"/>
  <Override PartName="/ppt/slides/slide1775.xml" ContentType="application/vnd.openxmlformats-officedocument.presentationml.slide+xml"/>
  <Override PartName="/ppt/slides/slide1776.xml" ContentType="application/vnd.openxmlformats-officedocument.presentationml.slide+xml"/>
  <Override PartName="/ppt/slides/slide1777.xml" ContentType="application/vnd.openxmlformats-officedocument.presentationml.slide+xml"/>
  <Override PartName="/ppt/slides/slide1778.xml" ContentType="application/vnd.openxmlformats-officedocument.presentationml.slide+xml"/>
  <Override PartName="/ppt/slides/slide1779.xml" ContentType="application/vnd.openxmlformats-officedocument.presentationml.slide+xml"/>
  <Override PartName="/ppt/slides/slide1780.xml" ContentType="application/vnd.openxmlformats-officedocument.presentationml.slide+xml"/>
  <Override PartName="/ppt/slides/slide1781.xml" ContentType="application/vnd.openxmlformats-officedocument.presentationml.slide+xml"/>
  <Override PartName="/ppt/slides/slide1782.xml" ContentType="application/vnd.openxmlformats-officedocument.presentationml.slide+xml"/>
  <Override PartName="/ppt/slides/slide1783.xml" ContentType="application/vnd.openxmlformats-officedocument.presentationml.slide+xml"/>
  <Override PartName="/ppt/slides/slide1784.xml" ContentType="application/vnd.openxmlformats-officedocument.presentationml.slide+xml"/>
  <Override PartName="/ppt/slides/slide1785.xml" ContentType="application/vnd.openxmlformats-officedocument.presentationml.slide+xml"/>
  <Override PartName="/ppt/slides/slide1786.xml" ContentType="application/vnd.openxmlformats-officedocument.presentationml.slide+xml"/>
  <Override PartName="/ppt/slides/slide1787.xml" ContentType="application/vnd.openxmlformats-officedocument.presentationml.slide+xml"/>
  <Override PartName="/ppt/slides/slide1788.xml" ContentType="application/vnd.openxmlformats-officedocument.presentationml.slide+xml"/>
  <Override PartName="/ppt/slides/slide1789.xml" ContentType="application/vnd.openxmlformats-officedocument.presentationml.slide+xml"/>
  <Override PartName="/ppt/slides/slide1790.xml" ContentType="application/vnd.openxmlformats-officedocument.presentationml.slide+xml"/>
  <Override PartName="/ppt/slides/slide1791.xml" ContentType="application/vnd.openxmlformats-officedocument.presentationml.slide+xml"/>
  <Override PartName="/ppt/slides/slide1792.xml" ContentType="application/vnd.openxmlformats-officedocument.presentationml.slide+xml"/>
  <Override PartName="/ppt/slides/slide1793.xml" ContentType="application/vnd.openxmlformats-officedocument.presentationml.slide+xml"/>
  <Override PartName="/ppt/slides/slide1794.xml" ContentType="application/vnd.openxmlformats-officedocument.presentationml.slide+xml"/>
  <Override PartName="/ppt/slides/slide1795.xml" ContentType="application/vnd.openxmlformats-officedocument.presentationml.slide+xml"/>
  <Override PartName="/ppt/slides/slide1796.xml" ContentType="application/vnd.openxmlformats-officedocument.presentationml.slide+xml"/>
  <Override PartName="/ppt/slides/slide1797.xml" ContentType="application/vnd.openxmlformats-officedocument.presentationml.slide+xml"/>
  <Override PartName="/ppt/slides/slide1798.xml" ContentType="application/vnd.openxmlformats-officedocument.presentationml.slide+xml"/>
  <Override PartName="/ppt/slides/slide1799.xml" ContentType="application/vnd.openxmlformats-officedocument.presentationml.slide+xml"/>
  <Override PartName="/ppt/slides/slide1800.xml" ContentType="application/vnd.openxmlformats-officedocument.presentationml.slide+xml"/>
  <Override PartName="/ppt/slides/slide1801.xml" ContentType="application/vnd.openxmlformats-officedocument.presentationml.slide+xml"/>
  <Override PartName="/ppt/slides/slide1802.xml" ContentType="application/vnd.openxmlformats-officedocument.presentationml.slide+xml"/>
  <Override PartName="/ppt/slides/slide1803.xml" ContentType="application/vnd.openxmlformats-officedocument.presentationml.slide+xml"/>
  <Override PartName="/ppt/slides/slide1804.xml" ContentType="application/vnd.openxmlformats-officedocument.presentationml.slide+xml"/>
  <Override PartName="/ppt/slides/slide1805.xml" ContentType="application/vnd.openxmlformats-officedocument.presentationml.slide+xml"/>
  <Override PartName="/ppt/slides/slide1806.xml" ContentType="application/vnd.openxmlformats-officedocument.presentationml.slide+xml"/>
  <Override PartName="/ppt/slides/slide1807.xml" ContentType="application/vnd.openxmlformats-officedocument.presentationml.slide+xml"/>
  <Override PartName="/ppt/slides/slide1808.xml" ContentType="application/vnd.openxmlformats-officedocument.presentationml.slide+xml"/>
  <Override PartName="/ppt/slides/slide1809.xml" ContentType="application/vnd.openxmlformats-officedocument.presentationml.slide+xml"/>
  <Override PartName="/ppt/slides/slide1810.xml" ContentType="application/vnd.openxmlformats-officedocument.presentationml.slide+xml"/>
  <Override PartName="/ppt/slides/slide1811.xml" ContentType="application/vnd.openxmlformats-officedocument.presentationml.slide+xml"/>
  <Override PartName="/ppt/slides/slide1812.xml" ContentType="application/vnd.openxmlformats-officedocument.presentationml.slide+xml"/>
  <Override PartName="/ppt/slides/slide1813.xml" ContentType="application/vnd.openxmlformats-officedocument.presentationml.slide+xml"/>
  <Override PartName="/ppt/slides/slide1814.xml" ContentType="application/vnd.openxmlformats-officedocument.presentationml.slide+xml"/>
  <Override PartName="/ppt/slides/slide1815.xml" ContentType="application/vnd.openxmlformats-officedocument.presentationml.slide+xml"/>
  <Override PartName="/ppt/slides/slide1816.xml" ContentType="application/vnd.openxmlformats-officedocument.presentationml.slide+xml"/>
  <Override PartName="/ppt/slides/slide1817.xml" ContentType="application/vnd.openxmlformats-officedocument.presentationml.slide+xml"/>
  <Override PartName="/ppt/slides/slide1818.xml" ContentType="application/vnd.openxmlformats-officedocument.presentationml.slide+xml"/>
  <Override PartName="/ppt/slides/slide1819.xml" ContentType="application/vnd.openxmlformats-officedocument.presentationml.slide+xml"/>
  <Override PartName="/ppt/slides/slide1820.xml" ContentType="application/vnd.openxmlformats-officedocument.presentationml.slide+xml"/>
  <Override PartName="/ppt/slides/slide1821.xml" ContentType="application/vnd.openxmlformats-officedocument.presentationml.slide+xml"/>
  <Override PartName="/ppt/slides/slide1822.xml" ContentType="application/vnd.openxmlformats-officedocument.presentationml.slide+xml"/>
  <Override PartName="/ppt/slides/slide1823.xml" ContentType="application/vnd.openxmlformats-officedocument.presentationml.slide+xml"/>
  <Override PartName="/ppt/slides/slide1824.xml" ContentType="application/vnd.openxmlformats-officedocument.presentationml.slide+xml"/>
  <Override PartName="/ppt/slides/slide1825.xml" ContentType="application/vnd.openxmlformats-officedocument.presentationml.slide+xml"/>
  <Override PartName="/ppt/slides/slide1826.xml" ContentType="application/vnd.openxmlformats-officedocument.presentationml.slide+xml"/>
  <Override PartName="/ppt/slides/slide1827.xml" ContentType="application/vnd.openxmlformats-officedocument.presentationml.slide+xml"/>
  <Override PartName="/ppt/slides/slide1828.xml" ContentType="application/vnd.openxmlformats-officedocument.presentationml.slide+xml"/>
  <Override PartName="/ppt/slides/slide1829.xml" ContentType="application/vnd.openxmlformats-officedocument.presentationml.slide+xml"/>
  <Override PartName="/ppt/slides/slide1830.xml" ContentType="application/vnd.openxmlformats-officedocument.presentationml.slide+xml"/>
  <Override PartName="/ppt/slides/slide1831.xml" ContentType="application/vnd.openxmlformats-officedocument.presentationml.slide+xml"/>
  <Override PartName="/ppt/slides/slide1832.xml" ContentType="application/vnd.openxmlformats-officedocument.presentationml.slide+xml"/>
  <Override PartName="/ppt/slides/slide1833.xml" ContentType="application/vnd.openxmlformats-officedocument.presentationml.slide+xml"/>
  <Override PartName="/ppt/slides/slide1834.xml" ContentType="application/vnd.openxmlformats-officedocument.presentationml.slide+xml"/>
  <Override PartName="/ppt/slides/slide1835.xml" ContentType="application/vnd.openxmlformats-officedocument.presentationml.slide+xml"/>
  <Override PartName="/ppt/slides/slide1836.xml" ContentType="application/vnd.openxmlformats-officedocument.presentationml.slide+xml"/>
  <Override PartName="/ppt/slides/slide1837.xml" ContentType="application/vnd.openxmlformats-officedocument.presentationml.slide+xml"/>
  <Override PartName="/ppt/slides/slide1838.xml" ContentType="application/vnd.openxmlformats-officedocument.presentationml.slide+xml"/>
  <Override PartName="/ppt/slides/slide1839.xml" ContentType="application/vnd.openxmlformats-officedocument.presentationml.slide+xml"/>
  <Override PartName="/ppt/slides/slide1840.xml" ContentType="application/vnd.openxmlformats-officedocument.presentationml.slide+xml"/>
  <Override PartName="/ppt/slides/slide1841.xml" ContentType="application/vnd.openxmlformats-officedocument.presentationml.slide+xml"/>
  <Override PartName="/ppt/slides/slide1842.xml" ContentType="application/vnd.openxmlformats-officedocument.presentationml.slide+xml"/>
  <Override PartName="/ppt/slides/slide1843.xml" ContentType="application/vnd.openxmlformats-officedocument.presentationml.slide+xml"/>
  <Override PartName="/ppt/slides/slide1844.xml" ContentType="application/vnd.openxmlformats-officedocument.presentationml.slide+xml"/>
  <Override PartName="/ppt/slides/slide1845.xml" ContentType="application/vnd.openxmlformats-officedocument.presentationml.slide+xml"/>
  <Override PartName="/ppt/slides/slide1846.xml" ContentType="application/vnd.openxmlformats-officedocument.presentationml.slide+xml"/>
  <Override PartName="/ppt/slides/slide1847.xml" ContentType="application/vnd.openxmlformats-officedocument.presentationml.slide+xml"/>
  <Override PartName="/ppt/slides/slide1848.xml" ContentType="application/vnd.openxmlformats-officedocument.presentationml.slide+xml"/>
  <Override PartName="/ppt/slides/slide1849.xml" ContentType="application/vnd.openxmlformats-officedocument.presentationml.slide+xml"/>
  <Override PartName="/ppt/slides/slide1850.xml" ContentType="application/vnd.openxmlformats-officedocument.presentationml.slide+xml"/>
  <Override PartName="/ppt/slides/slide1851.xml" ContentType="application/vnd.openxmlformats-officedocument.presentationml.slide+xml"/>
  <Override PartName="/ppt/slides/slide1852.xml" ContentType="application/vnd.openxmlformats-officedocument.presentationml.slide+xml"/>
  <Override PartName="/ppt/slides/slide1853.xml" ContentType="application/vnd.openxmlformats-officedocument.presentationml.slide+xml"/>
  <Override PartName="/ppt/slides/slide1854.xml" ContentType="application/vnd.openxmlformats-officedocument.presentationml.slide+xml"/>
  <Override PartName="/ppt/slides/slide1855.xml" ContentType="application/vnd.openxmlformats-officedocument.presentationml.slide+xml"/>
  <Override PartName="/ppt/slides/slide1856.xml" ContentType="application/vnd.openxmlformats-officedocument.presentationml.slide+xml"/>
  <Override PartName="/ppt/slides/slide1857.xml" ContentType="application/vnd.openxmlformats-officedocument.presentationml.slide+xml"/>
  <Override PartName="/ppt/slides/slide1858.xml" ContentType="application/vnd.openxmlformats-officedocument.presentationml.slide+xml"/>
  <Override PartName="/ppt/slides/slide1859.xml" ContentType="application/vnd.openxmlformats-officedocument.presentationml.slide+xml"/>
  <Override PartName="/ppt/slides/slide1860.xml" ContentType="application/vnd.openxmlformats-officedocument.presentationml.slide+xml"/>
  <Override PartName="/ppt/slides/slide1861.xml" ContentType="application/vnd.openxmlformats-officedocument.presentationml.slide+xml"/>
  <Override PartName="/ppt/slides/slide1862.xml" ContentType="application/vnd.openxmlformats-officedocument.presentationml.slide+xml"/>
  <Override PartName="/ppt/slides/slide1863.xml" ContentType="application/vnd.openxmlformats-officedocument.presentationml.slide+xml"/>
  <Override PartName="/ppt/slides/slide1864.xml" ContentType="application/vnd.openxmlformats-officedocument.presentationml.slide+xml"/>
  <Override PartName="/ppt/slides/slide1865.xml" ContentType="application/vnd.openxmlformats-officedocument.presentationml.slide+xml"/>
  <Override PartName="/ppt/slides/slide1866.xml" ContentType="application/vnd.openxmlformats-officedocument.presentationml.slide+xml"/>
  <Override PartName="/ppt/slides/slide1867.xml" ContentType="application/vnd.openxmlformats-officedocument.presentationml.slide+xml"/>
  <Override PartName="/ppt/slides/slide1868.xml" ContentType="application/vnd.openxmlformats-officedocument.presentationml.slide+xml"/>
  <Override PartName="/ppt/slides/slide1869.xml" ContentType="application/vnd.openxmlformats-officedocument.presentationml.slide+xml"/>
  <Override PartName="/ppt/slides/slide1870.xml" ContentType="application/vnd.openxmlformats-officedocument.presentationml.slide+xml"/>
  <Override PartName="/ppt/slides/slide1871.xml" ContentType="application/vnd.openxmlformats-officedocument.presentationml.slide+xml"/>
  <Override PartName="/ppt/slides/slide1872.xml" ContentType="application/vnd.openxmlformats-officedocument.presentationml.slide+xml"/>
  <Override PartName="/ppt/slides/slide1873.xml" ContentType="application/vnd.openxmlformats-officedocument.presentationml.slide+xml"/>
  <Override PartName="/ppt/slides/slide1874.xml" ContentType="application/vnd.openxmlformats-officedocument.presentationml.slide+xml"/>
  <Override PartName="/ppt/slides/slide1875.xml" ContentType="application/vnd.openxmlformats-officedocument.presentationml.slide+xml"/>
  <Override PartName="/ppt/slides/slide1876.xml" ContentType="application/vnd.openxmlformats-officedocument.presentationml.slide+xml"/>
  <Override PartName="/ppt/slides/slide1877.xml" ContentType="application/vnd.openxmlformats-officedocument.presentationml.slide+xml"/>
  <Override PartName="/ppt/slides/slide1878.xml" ContentType="application/vnd.openxmlformats-officedocument.presentationml.slide+xml"/>
  <Override PartName="/ppt/slides/slide1879.xml" ContentType="application/vnd.openxmlformats-officedocument.presentationml.slide+xml"/>
  <Override PartName="/ppt/slides/slide1880.xml" ContentType="application/vnd.openxmlformats-officedocument.presentationml.slide+xml"/>
  <Override PartName="/ppt/slides/slide1881.xml" ContentType="application/vnd.openxmlformats-officedocument.presentationml.slide+xml"/>
  <Override PartName="/ppt/slides/slide1882.xml" ContentType="application/vnd.openxmlformats-officedocument.presentationml.slide+xml"/>
  <Override PartName="/ppt/slides/slide1883.xml" ContentType="application/vnd.openxmlformats-officedocument.presentationml.slide+xml"/>
  <Override PartName="/ppt/slides/slide1884.xml" ContentType="application/vnd.openxmlformats-officedocument.presentationml.slide+xml"/>
  <Override PartName="/ppt/slides/slide1885.xml" ContentType="application/vnd.openxmlformats-officedocument.presentationml.slide+xml"/>
  <Override PartName="/ppt/slides/slide1886.xml" ContentType="application/vnd.openxmlformats-officedocument.presentationml.slide+xml"/>
  <Override PartName="/ppt/slides/slide1887.xml" ContentType="application/vnd.openxmlformats-officedocument.presentationml.slide+xml"/>
  <Override PartName="/ppt/slides/slide1888.xml" ContentType="application/vnd.openxmlformats-officedocument.presentationml.slide+xml"/>
  <Override PartName="/ppt/slides/slide1889.xml" ContentType="application/vnd.openxmlformats-officedocument.presentationml.slide+xml"/>
  <Override PartName="/ppt/slides/slide1890.xml" ContentType="application/vnd.openxmlformats-officedocument.presentationml.slide+xml"/>
  <Override PartName="/ppt/slides/slide1891.xml" ContentType="application/vnd.openxmlformats-officedocument.presentationml.slide+xml"/>
  <Override PartName="/ppt/slides/slide1892.xml" ContentType="application/vnd.openxmlformats-officedocument.presentationml.slide+xml"/>
  <Override PartName="/ppt/slides/slide1893.xml" ContentType="application/vnd.openxmlformats-officedocument.presentationml.slide+xml"/>
  <Override PartName="/ppt/slides/slide1894.xml" ContentType="application/vnd.openxmlformats-officedocument.presentationml.slide+xml"/>
  <Override PartName="/ppt/slides/slide1895.xml" ContentType="application/vnd.openxmlformats-officedocument.presentationml.slide+xml"/>
  <Override PartName="/ppt/slides/slide1896.xml" ContentType="application/vnd.openxmlformats-officedocument.presentationml.slide+xml"/>
  <Override PartName="/ppt/slides/slide1897.xml" ContentType="application/vnd.openxmlformats-officedocument.presentationml.slide+xml"/>
  <Override PartName="/ppt/slides/slide1898.xml" ContentType="application/vnd.openxmlformats-officedocument.presentationml.slide+xml"/>
  <Override PartName="/ppt/slides/slide1899.xml" ContentType="application/vnd.openxmlformats-officedocument.presentationml.slide+xml"/>
  <Override PartName="/ppt/slides/slide1900.xml" ContentType="application/vnd.openxmlformats-officedocument.presentationml.slide+xml"/>
  <Override PartName="/ppt/slides/slide1901.xml" ContentType="application/vnd.openxmlformats-officedocument.presentationml.slide+xml"/>
  <Override PartName="/ppt/slides/slide1902.xml" ContentType="application/vnd.openxmlformats-officedocument.presentationml.slide+xml"/>
  <Override PartName="/ppt/slides/slide1903.xml" ContentType="application/vnd.openxmlformats-officedocument.presentationml.slide+xml"/>
  <Override PartName="/ppt/slides/slide1904.xml" ContentType="application/vnd.openxmlformats-officedocument.presentationml.slide+xml"/>
  <Override PartName="/ppt/slides/slide1905.xml" ContentType="application/vnd.openxmlformats-officedocument.presentationml.slide+xml"/>
  <Override PartName="/ppt/slides/slide1906.xml" ContentType="application/vnd.openxmlformats-officedocument.presentationml.slide+xml"/>
  <Override PartName="/ppt/slides/slide1907.xml" ContentType="application/vnd.openxmlformats-officedocument.presentationml.slide+xml"/>
  <Override PartName="/ppt/slides/slide1908.xml" ContentType="application/vnd.openxmlformats-officedocument.presentationml.slide+xml"/>
  <Override PartName="/ppt/slides/slide1909.xml" ContentType="application/vnd.openxmlformats-officedocument.presentationml.slide+xml"/>
  <Override PartName="/ppt/slides/slide1910.xml" ContentType="application/vnd.openxmlformats-officedocument.presentationml.slide+xml"/>
  <Override PartName="/ppt/slides/slide1911.xml" ContentType="application/vnd.openxmlformats-officedocument.presentationml.slide+xml"/>
  <Override PartName="/ppt/slides/slide1912.xml" ContentType="application/vnd.openxmlformats-officedocument.presentationml.slide+xml"/>
  <Override PartName="/ppt/slides/slide1913.xml" ContentType="application/vnd.openxmlformats-officedocument.presentationml.slide+xml"/>
  <Override PartName="/ppt/slides/slide1914.xml" ContentType="application/vnd.openxmlformats-officedocument.presentationml.slide+xml"/>
  <Override PartName="/ppt/slides/slide1915.xml" ContentType="application/vnd.openxmlformats-officedocument.presentationml.slide+xml"/>
  <Override PartName="/ppt/slides/slide1916.xml" ContentType="application/vnd.openxmlformats-officedocument.presentationml.slide+xml"/>
  <Override PartName="/ppt/slides/slide1917.xml" ContentType="application/vnd.openxmlformats-officedocument.presentationml.slide+xml"/>
  <Override PartName="/ppt/slides/slide1918.xml" ContentType="application/vnd.openxmlformats-officedocument.presentationml.slide+xml"/>
  <Override PartName="/ppt/slides/slide1919.xml" ContentType="application/vnd.openxmlformats-officedocument.presentationml.slide+xml"/>
  <Override PartName="/ppt/slides/slide1920.xml" ContentType="application/vnd.openxmlformats-officedocument.presentationml.slide+xml"/>
  <Override PartName="/ppt/slides/slide1921.xml" ContentType="application/vnd.openxmlformats-officedocument.presentationml.slide+xml"/>
  <Override PartName="/ppt/slides/slide1922.xml" ContentType="application/vnd.openxmlformats-officedocument.presentationml.slide+xml"/>
  <Override PartName="/ppt/slides/slide1923.xml" ContentType="application/vnd.openxmlformats-officedocument.presentationml.slide+xml"/>
  <Override PartName="/ppt/slides/slide1924.xml" ContentType="application/vnd.openxmlformats-officedocument.presentationml.slide+xml"/>
  <Override PartName="/ppt/slides/slide1925.xml" ContentType="application/vnd.openxmlformats-officedocument.presentationml.slide+xml"/>
  <Override PartName="/ppt/slides/slide1926.xml" ContentType="application/vnd.openxmlformats-officedocument.presentationml.slide+xml"/>
  <Override PartName="/ppt/slides/slide1927.xml" ContentType="application/vnd.openxmlformats-officedocument.presentationml.slide+xml"/>
  <Override PartName="/ppt/slides/slide1928.xml" ContentType="application/vnd.openxmlformats-officedocument.presentationml.slide+xml"/>
  <Override PartName="/ppt/slides/slide1929.xml" ContentType="application/vnd.openxmlformats-officedocument.presentationml.slide+xml"/>
  <Override PartName="/ppt/slides/slide1930.xml" ContentType="application/vnd.openxmlformats-officedocument.presentationml.slide+xml"/>
  <Override PartName="/ppt/slides/slide1931.xml" ContentType="application/vnd.openxmlformats-officedocument.presentationml.slide+xml"/>
  <Override PartName="/ppt/slides/slide1932.xml" ContentType="application/vnd.openxmlformats-officedocument.presentationml.slide+xml"/>
  <Override PartName="/ppt/slides/slide1933.xml" ContentType="application/vnd.openxmlformats-officedocument.presentationml.slide+xml"/>
  <Override PartName="/ppt/slides/slide1934.xml" ContentType="application/vnd.openxmlformats-officedocument.presentationml.slide+xml"/>
  <Override PartName="/ppt/slides/slide1935.xml" ContentType="application/vnd.openxmlformats-officedocument.presentationml.slide+xml"/>
  <Override PartName="/ppt/slides/slide1936.xml" ContentType="application/vnd.openxmlformats-officedocument.presentationml.slide+xml"/>
  <Override PartName="/ppt/slides/slide1937.xml" ContentType="application/vnd.openxmlformats-officedocument.presentationml.slide+xml"/>
  <Override PartName="/ppt/slides/slide1938.xml" ContentType="application/vnd.openxmlformats-officedocument.presentationml.slide+xml"/>
  <Override PartName="/ppt/slides/slide1939.xml" ContentType="application/vnd.openxmlformats-officedocument.presentationml.slide+xml"/>
  <Override PartName="/ppt/slides/slide1940.xml" ContentType="application/vnd.openxmlformats-officedocument.presentationml.slide+xml"/>
  <Override PartName="/ppt/slides/slide1941.xml" ContentType="application/vnd.openxmlformats-officedocument.presentationml.slide+xml"/>
  <Override PartName="/ppt/slides/slide1942.xml" ContentType="application/vnd.openxmlformats-officedocument.presentationml.slide+xml"/>
  <Override PartName="/ppt/slides/slide1943.xml" ContentType="application/vnd.openxmlformats-officedocument.presentationml.slide+xml"/>
  <Override PartName="/ppt/slides/slide1944.xml" ContentType="application/vnd.openxmlformats-officedocument.presentationml.slide+xml"/>
  <Override PartName="/ppt/slides/slide1945.xml" ContentType="application/vnd.openxmlformats-officedocument.presentationml.slide+xml"/>
  <Override PartName="/ppt/slides/slide1946.xml" ContentType="application/vnd.openxmlformats-officedocument.presentationml.slide+xml"/>
  <Override PartName="/ppt/slides/slide1947.xml" ContentType="application/vnd.openxmlformats-officedocument.presentationml.slide+xml"/>
  <Override PartName="/ppt/slides/slide1948.xml" ContentType="application/vnd.openxmlformats-officedocument.presentationml.slide+xml"/>
  <Override PartName="/ppt/slides/slide1949.xml" ContentType="application/vnd.openxmlformats-officedocument.presentationml.slide+xml"/>
  <Override PartName="/ppt/slides/slide1950.xml" ContentType="application/vnd.openxmlformats-officedocument.presentationml.slide+xml"/>
  <Override PartName="/ppt/slides/slide1951.xml" ContentType="application/vnd.openxmlformats-officedocument.presentationml.slide+xml"/>
  <Override PartName="/ppt/slides/slide1952.xml" ContentType="application/vnd.openxmlformats-officedocument.presentationml.slide+xml"/>
  <Override PartName="/ppt/slides/slide1953.xml" ContentType="application/vnd.openxmlformats-officedocument.presentationml.slide+xml"/>
  <Override PartName="/ppt/slides/slide1954.xml" ContentType="application/vnd.openxmlformats-officedocument.presentationml.slide+xml"/>
  <Override PartName="/ppt/slides/slide1955.xml" ContentType="application/vnd.openxmlformats-officedocument.presentationml.slide+xml"/>
  <Override PartName="/ppt/slides/slide1956.xml" ContentType="application/vnd.openxmlformats-officedocument.presentationml.slide+xml"/>
  <Override PartName="/ppt/slides/slide1957.xml" ContentType="application/vnd.openxmlformats-officedocument.presentationml.slide+xml"/>
  <Override PartName="/ppt/slides/slide1958.xml" ContentType="application/vnd.openxmlformats-officedocument.presentationml.slide+xml"/>
  <Override PartName="/ppt/slides/slide1959.xml" ContentType="application/vnd.openxmlformats-officedocument.presentationml.slide+xml"/>
  <Override PartName="/ppt/slides/slide1960.xml" ContentType="application/vnd.openxmlformats-officedocument.presentationml.slide+xml"/>
  <Override PartName="/ppt/slides/slide1961.xml" ContentType="application/vnd.openxmlformats-officedocument.presentationml.slide+xml"/>
  <Override PartName="/ppt/slides/slide1962.xml" ContentType="application/vnd.openxmlformats-officedocument.presentationml.slide+xml"/>
  <Override PartName="/ppt/slides/slide1963.xml" ContentType="application/vnd.openxmlformats-officedocument.presentationml.slide+xml"/>
  <Override PartName="/ppt/slides/slide1964.xml" ContentType="application/vnd.openxmlformats-officedocument.presentationml.slide+xml"/>
  <Override PartName="/ppt/slides/slide1965.xml" ContentType="application/vnd.openxmlformats-officedocument.presentationml.slide+xml"/>
  <Override PartName="/ppt/slides/slide1966.xml" ContentType="application/vnd.openxmlformats-officedocument.presentationml.slide+xml"/>
  <Override PartName="/ppt/slides/slide1967.xml" ContentType="application/vnd.openxmlformats-officedocument.presentationml.slide+xml"/>
  <Override PartName="/ppt/slides/slide1968.xml" ContentType="application/vnd.openxmlformats-officedocument.presentationml.slide+xml"/>
  <Override PartName="/ppt/slides/slide1969.xml" ContentType="application/vnd.openxmlformats-officedocument.presentationml.slide+xml"/>
  <Override PartName="/ppt/slides/slide1970.xml" ContentType="application/vnd.openxmlformats-officedocument.presentationml.slide+xml"/>
  <Override PartName="/ppt/slides/slide1971.xml" ContentType="application/vnd.openxmlformats-officedocument.presentationml.slide+xml"/>
  <Override PartName="/ppt/slides/slide1972.xml" ContentType="application/vnd.openxmlformats-officedocument.presentationml.slide+xml"/>
  <Override PartName="/ppt/slides/slide1973.xml" ContentType="application/vnd.openxmlformats-officedocument.presentationml.slide+xml"/>
  <Override PartName="/ppt/slides/slide1974.xml" ContentType="application/vnd.openxmlformats-officedocument.presentationml.slide+xml"/>
  <Override PartName="/ppt/slides/slide1975.xml" ContentType="application/vnd.openxmlformats-officedocument.presentationml.slide+xml"/>
  <Override PartName="/ppt/slides/slide1976.xml" ContentType="application/vnd.openxmlformats-officedocument.presentationml.slide+xml"/>
  <Override PartName="/ppt/slides/slide1977.xml" ContentType="application/vnd.openxmlformats-officedocument.presentationml.slide+xml"/>
  <Override PartName="/ppt/slides/slide1978.xml" ContentType="application/vnd.openxmlformats-officedocument.presentationml.slide+xml"/>
  <Override PartName="/ppt/slides/slide1979.xml" ContentType="application/vnd.openxmlformats-officedocument.presentationml.slide+xml"/>
  <Override PartName="/ppt/slides/slide1980.xml" ContentType="application/vnd.openxmlformats-officedocument.presentationml.slide+xml"/>
  <Override PartName="/ppt/slides/slide1981.xml" ContentType="application/vnd.openxmlformats-officedocument.presentationml.slide+xml"/>
  <Override PartName="/ppt/slides/slide1982.xml" ContentType="application/vnd.openxmlformats-officedocument.presentationml.slide+xml"/>
  <Override PartName="/ppt/slides/slide1983.xml" ContentType="application/vnd.openxmlformats-officedocument.presentationml.slide+xml"/>
  <Override PartName="/ppt/slides/slide1984.xml" ContentType="application/vnd.openxmlformats-officedocument.presentationml.slide+xml"/>
  <Override PartName="/ppt/slides/slide1985.xml" ContentType="application/vnd.openxmlformats-officedocument.presentationml.slide+xml"/>
  <Override PartName="/ppt/slides/slide1986.xml" ContentType="application/vnd.openxmlformats-officedocument.presentationml.slide+xml"/>
  <Override PartName="/ppt/slides/slide1987.xml" ContentType="application/vnd.openxmlformats-officedocument.presentationml.slide+xml"/>
  <Override PartName="/ppt/slides/slide1988.xml" ContentType="application/vnd.openxmlformats-officedocument.presentationml.slide+xml"/>
  <Override PartName="/ppt/slides/slide1989.xml" ContentType="application/vnd.openxmlformats-officedocument.presentationml.slide+xml"/>
  <Override PartName="/ppt/slides/slide1990.xml" ContentType="application/vnd.openxmlformats-officedocument.presentationml.slide+xml"/>
  <Override PartName="/ppt/slides/slide1991.xml" ContentType="application/vnd.openxmlformats-officedocument.presentationml.slide+xml"/>
  <Override PartName="/ppt/slides/slide1992.xml" ContentType="application/vnd.openxmlformats-officedocument.presentationml.slide+xml"/>
  <Override PartName="/ppt/slides/slide1993.xml" ContentType="application/vnd.openxmlformats-officedocument.presentationml.slide+xml"/>
  <Override PartName="/ppt/slides/slide1994.xml" ContentType="application/vnd.openxmlformats-officedocument.presentationml.slide+xml"/>
  <Override PartName="/ppt/slides/slide1995.xml" ContentType="application/vnd.openxmlformats-officedocument.presentationml.slide+xml"/>
  <Override PartName="/ppt/slides/slide1996.xml" ContentType="application/vnd.openxmlformats-officedocument.presentationml.slide+xml"/>
  <Override PartName="/ppt/slides/slide1997.xml" ContentType="application/vnd.openxmlformats-officedocument.presentationml.slide+xml"/>
  <Override PartName="/ppt/slides/slide1998.xml" ContentType="application/vnd.openxmlformats-officedocument.presentationml.slide+xml"/>
  <Override PartName="/ppt/slides/slide1999.xml" ContentType="application/vnd.openxmlformats-officedocument.presentationml.slide+xml"/>
  <Override PartName="/ppt/slides/slide2000.xml" ContentType="application/vnd.openxmlformats-officedocument.presentationml.slide+xml"/>
  <Override PartName="/ppt/slides/slide2001.xml" ContentType="application/vnd.openxmlformats-officedocument.presentationml.slide+xml"/>
  <Override PartName="/ppt/slides/slide2002.xml" ContentType="application/vnd.openxmlformats-officedocument.presentationml.slide+xml"/>
  <Override PartName="/ppt/slides/slide2003.xml" ContentType="application/vnd.openxmlformats-officedocument.presentationml.slide+xml"/>
  <Override PartName="/ppt/slides/slide2004.xml" ContentType="application/vnd.openxmlformats-officedocument.presentationml.slide+xml"/>
  <Override PartName="/ppt/slides/slide2005.xml" ContentType="application/vnd.openxmlformats-officedocument.presentationml.slide+xml"/>
  <Override PartName="/ppt/slides/slide2006.xml" ContentType="application/vnd.openxmlformats-officedocument.presentationml.slide+xml"/>
  <Override PartName="/ppt/slides/slide2007.xml" ContentType="application/vnd.openxmlformats-officedocument.presentationml.slide+xml"/>
  <Override PartName="/ppt/slides/slide2008.xml" ContentType="application/vnd.openxmlformats-officedocument.presentationml.slide+xml"/>
  <Override PartName="/ppt/slides/slide2009.xml" ContentType="application/vnd.openxmlformats-officedocument.presentationml.slide+xml"/>
  <Override PartName="/ppt/slides/slide2010.xml" ContentType="application/vnd.openxmlformats-officedocument.presentationml.slide+xml"/>
  <Override PartName="/ppt/slides/slide2011.xml" ContentType="application/vnd.openxmlformats-officedocument.presentationml.slide+xml"/>
  <Override PartName="/ppt/slides/slide2012.xml" ContentType="application/vnd.openxmlformats-officedocument.presentationml.slide+xml"/>
  <Override PartName="/ppt/slides/slide2013.xml" ContentType="application/vnd.openxmlformats-officedocument.presentationml.slide+xml"/>
  <Override PartName="/ppt/slides/slide2014.xml" ContentType="application/vnd.openxmlformats-officedocument.presentationml.slide+xml"/>
  <Override PartName="/ppt/slides/slide2015.xml" ContentType="application/vnd.openxmlformats-officedocument.presentationml.slide+xml"/>
  <Override PartName="/ppt/slides/slide2016.xml" ContentType="application/vnd.openxmlformats-officedocument.presentationml.slide+xml"/>
  <Override PartName="/ppt/slides/slide2017.xml" ContentType="application/vnd.openxmlformats-officedocument.presentationml.slide+xml"/>
  <Override PartName="/ppt/slides/slide2018.xml" ContentType="application/vnd.openxmlformats-officedocument.presentationml.slide+xml"/>
  <Override PartName="/ppt/slides/slide2019.xml" ContentType="application/vnd.openxmlformats-officedocument.presentationml.slide+xml"/>
  <Override PartName="/ppt/slides/slide2020.xml" ContentType="application/vnd.openxmlformats-officedocument.presentationml.slide+xml"/>
  <Override PartName="/ppt/slides/slide2021.xml" ContentType="application/vnd.openxmlformats-officedocument.presentationml.slide+xml"/>
  <Override PartName="/ppt/slides/slide2022.xml" ContentType="application/vnd.openxmlformats-officedocument.presentationml.slide+xml"/>
  <Override PartName="/ppt/slides/slide2023.xml" ContentType="application/vnd.openxmlformats-officedocument.presentationml.slide+xml"/>
  <Override PartName="/ppt/slides/slide2024.xml" ContentType="application/vnd.openxmlformats-officedocument.presentationml.slide+xml"/>
  <Override PartName="/ppt/slides/slide2025.xml" ContentType="application/vnd.openxmlformats-officedocument.presentationml.slide+xml"/>
  <Override PartName="/ppt/slides/slide2026.xml" ContentType="application/vnd.openxmlformats-officedocument.presentationml.slide+xml"/>
  <Override PartName="/ppt/slides/slide2027.xml" ContentType="application/vnd.openxmlformats-officedocument.presentationml.slide+xml"/>
  <Override PartName="/ppt/slides/slide2028.xml" ContentType="application/vnd.openxmlformats-officedocument.presentationml.slide+xml"/>
  <Override PartName="/ppt/slides/slide2029.xml" ContentType="application/vnd.openxmlformats-officedocument.presentationml.slide+xml"/>
  <Override PartName="/ppt/slides/slide2030.xml" ContentType="application/vnd.openxmlformats-officedocument.presentationml.slide+xml"/>
  <Override PartName="/ppt/slides/slide2031.xml" ContentType="application/vnd.openxmlformats-officedocument.presentationml.slide+xml"/>
  <Override PartName="/ppt/slides/slide2032.xml" ContentType="application/vnd.openxmlformats-officedocument.presentationml.slide+xml"/>
  <Override PartName="/ppt/slides/slide2033.xml" ContentType="application/vnd.openxmlformats-officedocument.presentationml.slide+xml"/>
  <Override PartName="/ppt/slides/slide2034.xml" ContentType="application/vnd.openxmlformats-officedocument.presentationml.slide+xml"/>
  <Override PartName="/ppt/slides/slide2035.xml" ContentType="application/vnd.openxmlformats-officedocument.presentationml.slide+xml"/>
  <Override PartName="/ppt/slides/slide2036.xml" ContentType="application/vnd.openxmlformats-officedocument.presentationml.slide+xml"/>
  <Override PartName="/ppt/slides/slide2037.xml" ContentType="application/vnd.openxmlformats-officedocument.presentationml.slide+xml"/>
  <Override PartName="/ppt/slides/slide2038.xml" ContentType="application/vnd.openxmlformats-officedocument.presentationml.slide+xml"/>
  <Override PartName="/ppt/slides/slide2039.xml" ContentType="application/vnd.openxmlformats-officedocument.presentationml.slide+xml"/>
  <Override PartName="/ppt/slides/slide2040.xml" ContentType="application/vnd.openxmlformats-officedocument.presentationml.slide+xml"/>
  <Override PartName="/ppt/slides/slide2041.xml" ContentType="application/vnd.openxmlformats-officedocument.presentationml.slide+xml"/>
  <Override PartName="/ppt/slides/slide2042.xml" ContentType="application/vnd.openxmlformats-officedocument.presentationml.slide+xml"/>
  <Override PartName="/ppt/slides/slide2043.xml" ContentType="application/vnd.openxmlformats-officedocument.presentationml.slide+xml"/>
  <Override PartName="/ppt/slides/slide2044.xml" ContentType="application/vnd.openxmlformats-officedocument.presentationml.slide+xml"/>
  <Override PartName="/ppt/slides/slide2045.xml" ContentType="application/vnd.openxmlformats-officedocument.presentationml.slide+xml"/>
  <Override PartName="/ppt/slides/slide2046.xml" ContentType="application/vnd.openxmlformats-officedocument.presentationml.slide+xml"/>
  <Override PartName="/ppt/slides/slide2047.xml" ContentType="application/vnd.openxmlformats-officedocument.presentationml.slide+xml"/>
  <Override PartName="/ppt/slides/slide2048.xml" ContentType="application/vnd.openxmlformats-officedocument.presentationml.slide+xml"/>
  <Override PartName="/ppt/slides/slide2049.xml" ContentType="application/vnd.openxmlformats-officedocument.presentationml.slide+xml"/>
  <Override PartName="/ppt/slides/slide2050.xml" ContentType="application/vnd.openxmlformats-officedocument.presentationml.slide+xml"/>
  <Override PartName="/ppt/slides/slide2051.xml" ContentType="application/vnd.openxmlformats-officedocument.presentationml.slide+xml"/>
  <Override PartName="/ppt/slides/slide2052.xml" ContentType="application/vnd.openxmlformats-officedocument.presentationml.slide+xml"/>
  <Override PartName="/ppt/slides/slide2053.xml" ContentType="application/vnd.openxmlformats-officedocument.presentationml.slide+xml"/>
  <Override PartName="/ppt/slides/slide2054.xml" ContentType="application/vnd.openxmlformats-officedocument.presentationml.slide+xml"/>
  <Override PartName="/ppt/slides/slide2055.xml" ContentType="application/vnd.openxmlformats-officedocument.presentationml.slide+xml"/>
  <Override PartName="/ppt/slides/slide2056.xml" ContentType="application/vnd.openxmlformats-officedocument.presentationml.slide+xml"/>
  <Override PartName="/ppt/slides/slide2057.xml" ContentType="application/vnd.openxmlformats-officedocument.presentationml.slide+xml"/>
  <Override PartName="/ppt/slides/slide2058.xml" ContentType="application/vnd.openxmlformats-officedocument.presentationml.slide+xml"/>
  <Override PartName="/ppt/slides/slide2059.xml" ContentType="application/vnd.openxmlformats-officedocument.presentationml.slide+xml"/>
  <Override PartName="/ppt/slides/slide2060.xml" ContentType="application/vnd.openxmlformats-officedocument.presentationml.slide+xml"/>
  <Override PartName="/ppt/slides/slide2061.xml" ContentType="application/vnd.openxmlformats-officedocument.presentationml.slide+xml"/>
  <Override PartName="/ppt/slides/slide2062.xml" ContentType="application/vnd.openxmlformats-officedocument.presentationml.slide+xml"/>
  <Override PartName="/ppt/slides/slide2063.xml" ContentType="application/vnd.openxmlformats-officedocument.presentationml.slide+xml"/>
  <Override PartName="/ppt/slides/slide2064.xml" ContentType="application/vnd.openxmlformats-officedocument.presentationml.slide+xml"/>
  <Override PartName="/ppt/slides/slide2065.xml" ContentType="application/vnd.openxmlformats-officedocument.presentationml.slide+xml"/>
  <Override PartName="/ppt/slides/slide2066.xml" ContentType="application/vnd.openxmlformats-officedocument.presentationml.slide+xml"/>
  <Override PartName="/ppt/slides/slide2067.xml" ContentType="application/vnd.openxmlformats-officedocument.presentationml.slide+xml"/>
  <Override PartName="/ppt/slides/slide2068.xml" ContentType="application/vnd.openxmlformats-officedocument.presentationml.slide+xml"/>
  <Override PartName="/ppt/slides/slide2069.xml" ContentType="application/vnd.openxmlformats-officedocument.presentationml.slide+xml"/>
  <Override PartName="/ppt/slides/slide2070.xml" ContentType="application/vnd.openxmlformats-officedocument.presentationml.slide+xml"/>
  <Override PartName="/ppt/slides/slide2071.xml" ContentType="application/vnd.openxmlformats-officedocument.presentationml.slide+xml"/>
  <Override PartName="/ppt/slides/slide2072.xml" ContentType="application/vnd.openxmlformats-officedocument.presentationml.slide+xml"/>
  <Override PartName="/ppt/slides/slide2073.xml" ContentType="application/vnd.openxmlformats-officedocument.presentationml.slide+xml"/>
  <Override PartName="/ppt/slides/slide2074.xml" ContentType="application/vnd.openxmlformats-officedocument.presentationml.slide+xml"/>
  <Override PartName="/ppt/slides/slide2075.xml" ContentType="application/vnd.openxmlformats-officedocument.presentationml.slide+xml"/>
  <Override PartName="/ppt/slides/slide2076.xml" ContentType="application/vnd.openxmlformats-officedocument.presentationml.slide+xml"/>
  <Override PartName="/ppt/slides/slide2077.xml" ContentType="application/vnd.openxmlformats-officedocument.presentationml.slide+xml"/>
  <Override PartName="/ppt/slides/slide2078.xml" ContentType="application/vnd.openxmlformats-officedocument.presentationml.slide+xml"/>
  <Override PartName="/ppt/slides/slide2079.xml" ContentType="application/vnd.openxmlformats-officedocument.presentationml.slide+xml"/>
  <Override PartName="/ppt/slides/slide2080.xml" ContentType="application/vnd.openxmlformats-officedocument.presentationml.slide+xml"/>
  <Override PartName="/ppt/slides/slide2081.xml" ContentType="application/vnd.openxmlformats-officedocument.presentationml.slide+xml"/>
  <Override PartName="/ppt/slides/slide2082.xml" ContentType="application/vnd.openxmlformats-officedocument.presentationml.slide+xml"/>
  <Override PartName="/ppt/slides/slide2083.xml" ContentType="application/vnd.openxmlformats-officedocument.presentationml.slide+xml"/>
  <Override PartName="/ppt/slides/slide2084.xml" ContentType="application/vnd.openxmlformats-officedocument.presentationml.slide+xml"/>
  <Override PartName="/ppt/slides/slide2085.xml" ContentType="application/vnd.openxmlformats-officedocument.presentationml.slide+xml"/>
  <Override PartName="/ppt/slides/slide2086.xml" ContentType="application/vnd.openxmlformats-officedocument.presentationml.slide+xml"/>
  <Override PartName="/ppt/slides/slide2087.xml" ContentType="application/vnd.openxmlformats-officedocument.presentationml.slide+xml"/>
  <Override PartName="/ppt/slides/slide2088.xml" ContentType="application/vnd.openxmlformats-officedocument.presentationml.slide+xml"/>
  <Override PartName="/ppt/slides/slide2089.xml" ContentType="application/vnd.openxmlformats-officedocument.presentationml.slide+xml"/>
  <Override PartName="/ppt/slides/slide2090.xml" ContentType="application/vnd.openxmlformats-officedocument.presentationml.slide+xml"/>
  <Override PartName="/ppt/slides/slide2091.xml" ContentType="application/vnd.openxmlformats-officedocument.presentationml.slide+xml"/>
  <Override PartName="/ppt/slides/slide2092.xml" ContentType="application/vnd.openxmlformats-officedocument.presentationml.slide+xml"/>
  <Override PartName="/ppt/slides/slide2093.xml" ContentType="application/vnd.openxmlformats-officedocument.presentationml.slide+xml"/>
  <Override PartName="/ppt/slides/slide2094.xml" ContentType="application/vnd.openxmlformats-officedocument.presentationml.slide+xml"/>
  <Override PartName="/ppt/slides/slide2095.xml" ContentType="application/vnd.openxmlformats-officedocument.presentationml.slide+xml"/>
  <Override PartName="/ppt/slides/slide2096.xml" ContentType="application/vnd.openxmlformats-officedocument.presentationml.slide+xml"/>
  <Override PartName="/ppt/slides/slide2097.xml" ContentType="application/vnd.openxmlformats-officedocument.presentationml.slide+xml"/>
  <Override PartName="/ppt/slides/slide2098.xml" ContentType="application/vnd.openxmlformats-officedocument.presentationml.slide+xml"/>
  <Override PartName="/ppt/slides/slide2099.xml" ContentType="application/vnd.openxmlformats-officedocument.presentationml.slide+xml"/>
  <Override PartName="/ppt/slides/slide2100.xml" ContentType="application/vnd.openxmlformats-officedocument.presentationml.slide+xml"/>
  <Override PartName="/ppt/slides/slide2101.xml" ContentType="application/vnd.openxmlformats-officedocument.presentationml.slide+xml"/>
  <Override PartName="/ppt/slides/slide2102.xml" ContentType="application/vnd.openxmlformats-officedocument.presentationml.slide+xml"/>
  <Override PartName="/ppt/slides/slide2103.xml" ContentType="application/vnd.openxmlformats-officedocument.presentationml.slide+xml"/>
  <Override PartName="/ppt/slides/slide2104.xml" ContentType="application/vnd.openxmlformats-officedocument.presentationml.slide+xml"/>
  <Override PartName="/ppt/slides/slide2105.xml" ContentType="application/vnd.openxmlformats-officedocument.presentationml.slide+xml"/>
  <Override PartName="/ppt/slides/slide2106.xml" ContentType="application/vnd.openxmlformats-officedocument.presentationml.slide+xml"/>
  <Override PartName="/ppt/slides/slide2107.xml" ContentType="application/vnd.openxmlformats-officedocument.presentationml.slide+xml"/>
  <Override PartName="/ppt/slides/slide2108.xml" ContentType="application/vnd.openxmlformats-officedocument.presentationml.slide+xml"/>
  <Override PartName="/ppt/slides/slide2109.xml" ContentType="application/vnd.openxmlformats-officedocument.presentationml.slide+xml"/>
  <Override PartName="/ppt/slides/slide2110.xml" ContentType="application/vnd.openxmlformats-officedocument.presentationml.slide+xml"/>
  <Override PartName="/ppt/slides/slide2111.xml" ContentType="application/vnd.openxmlformats-officedocument.presentationml.slide+xml"/>
  <Override PartName="/ppt/slides/slide2112.xml" ContentType="application/vnd.openxmlformats-officedocument.presentationml.slide+xml"/>
  <Override PartName="/ppt/slides/slide2113.xml" ContentType="application/vnd.openxmlformats-officedocument.presentationml.slide+xml"/>
  <Override PartName="/ppt/slides/slide2114.xml" ContentType="application/vnd.openxmlformats-officedocument.presentationml.slide+xml"/>
  <Override PartName="/ppt/slides/slide2115.xml" ContentType="application/vnd.openxmlformats-officedocument.presentationml.slide+xml"/>
  <Override PartName="/ppt/slides/slide2116.xml" ContentType="application/vnd.openxmlformats-officedocument.presentationml.slide+xml"/>
  <Override PartName="/ppt/slides/slide2117.xml" ContentType="application/vnd.openxmlformats-officedocument.presentationml.slide+xml"/>
  <Override PartName="/ppt/slides/slide2118.xml" ContentType="application/vnd.openxmlformats-officedocument.presentationml.slide+xml"/>
  <Override PartName="/ppt/slides/slide2119.xml" ContentType="application/vnd.openxmlformats-officedocument.presentationml.slide+xml"/>
  <Override PartName="/ppt/slides/slide2120.xml" ContentType="application/vnd.openxmlformats-officedocument.presentationml.slide+xml"/>
  <Override PartName="/ppt/slides/slide2121.xml" ContentType="application/vnd.openxmlformats-officedocument.presentationml.slide+xml"/>
  <Override PartName="/ppt/slides/slide2122.xml" ContentType="application/vnd.openxmlformats-officedocument.presentationml.slide+xml"/>
  <Override PartName="/ppt/slides/slide2123.xml" ContentType="application/vnd.openxmlformats-officedocument.presentationml.slide+xml"/>
  <Override PartName="/ppt/slides/slide2124.xml" ContentType="application/vnd.openxmlformats-officedocument.presentationml.slide+xml"/>
  <Override PartName="/ppt/slides/slide2125.xml" ContentType="application/vnd.openxmlformats-officedocument.presentationml.slide+xml"/>
  <Override PartName="/ppt/slides/slide2126.xml" ContentType="application/vnd.openxmlformats-officedocument.presentationml.slide+xml"/>
  <Override PartName="/ppt/slides/slide2127.xml" ContentType="application/vnd.openxmlformats-officedocument.presentationml.slide+xml"/>
  <Override PartName="/ppt/slides/slide2128.xml" ContentType="application/vnd.openxmlformats-officedocument.presentationml.slide+xml"/>
  <Override PartName="/ppt/slides/slide2129.xml" ContentType="application/vnd.openxmlformats-officedocument.presentationml.slide+xml"/>
  <Override PartName="/ppt/slides/slide2130.xml" ContentType="application/vnd.openxmlformats-officedocument.presentationml.slide+xml"/>
  <Override PartName="/ppt/slides/slide2131.xml" ContentType="application/vnd.openxmlformats-officedocument.presentationml.slide+xml"/>
  <Override PartName="/ppt/slides/slide2132.xml" ContentType="application/vnd.openxmlformats-officedocument.presentationml.slide+xml"/>
  <Override PartName="/ppt/slides/slide2133.xml" ContentType="application/vnd.openxmlformats-officedocument.presentationml.slide+xml"/>
  <Override PartName="/ppt/slides/slide2134.xml" ContentType="application/vnd.openxmlformats-officedocument.presentationml.slide+xml"/>
  <Override PartName="/ppt/slides/slide2135.xml" ContentType="application/vnd.openxmlformats-officedocument.presentationml.slide+xml"/>
  <Override PartName="/ppt/slides/slide2136.xml" ContentType="application/vnd.openxmlformats-officedocument.presentationml.slide+xml"/>
  <Override PartName="/ppt/slides/slide2137.xml" ContentType="application/vnd.openxmlformats-officedocument.presentationml.slide+xml"/>
  <Override PartName="/ppt/slides/slide2138.xml" ContentType="application/vnd.openxmlformats-officedocument.presentationml.slide+xml"/>
  <Override PartName="/ppt/slides/slide2139.xml" ContentType="application/vnd.openxmlformats-officedocument.presentationml.slide+xml"/>
  <Override PartName="/ppt/slides/slide2140.xml" ContentType="application/vnd.openxmlformats-officedocument.presentationml.slide+xml"/>
  <Override PartName="/ppt/slides/slide2141.xml" ContentType="application/vnd.openxmlformats-officedocument.presentationml.slide+xml"/>
  <Override PartName="/ppt/slides/slide2142.xml" ContentType="application/vnd.openxmlformats-officedocument.presentationml.slide+xml"/>
  <Override PartName="/ppt/slides/slide2143.xml" ContentType="application/vnd.openxmlformats-officedocument.presentationml.slide+xml"/>
  <Override PartName="/ppt/slides/slide2144.xml" ContentType="application/vnd.openxmlformats-officedocument.presentationml.slide+xml"/>
  <Override PartName="/ppt/slides/slide2145.xml" ContentType="application/vnd.openxmlformats-officedocument.presentationml.slide+xml"/>
  <Override PartName="/ppt/slides/slide2146.xml" ContentType="application/vnd.openxmlformats-officedocument.presentationml.slide+xml"/>
  <Override PartName="/ppt/slides/slide2147.xml" ContentType="application/vnd.openxmlformats-officedocument.presentationml.slide+xml"/>
  <Override PartName="/ppt/slides/slide2148.xml" ContentType="application/vnd.openxmlformats-officedocument.presentationml.slide+xml"/>
  <Override PartName="/ppt/slides/slide2149.xml" ContentType="application/vnd.openxmlformats-officedocument.presentationml.slide+xml"/>
  <Override PartName="/ppt/slides/slide2150.xml" ContentType="application/vnd.openxmlformats-officedocument.presentationml.slide+xml"/>
  <Override PartName="/ppt/slides/slide2151.xml" ContentType="application/vnd.openxmlformats-officedocument.presentationml.slide+xml"/>
  <Override PartName="/ppt/slides/slide2152.xml" ContentType="application/vnd.openxmlformats-officedocument.presentationml.slide+xml"/>
  <Override PartName="/ppt/slides/slide2153.xml" ContentType="application/vnd.openxmlformats-officedocument.presentationml.slide+xml"/>
  <Override PartName="/ppt/slides/slide2154.xml" ContentType="application/vnd.openxmlformats-officedocument.presentationml.slide+xml"/>
  <Override PartName="/ppt/slides/slide2155.xml" ContentType="application/vnd.openxmlformats-officedocument.presentationml.slide+xml"/>
  <Override PartName="/ppt/slides/slide2156.xml" ContentType="application/vnd.openxmlformats-officedocument.presentationml.slide+xml"/>
  <Override PartName="/ppt/slides/slide2157.xml" ContentType="application/vnd.openxmlformats-officedocument.presentationml.slide+xml"/>
  <Override PartName="/ppt/slides/slide2158.xml" ContentType="application/vnd.openxmlformats-officedocument.presentationml.slide+xml"/>
  <Override PartName="/ppt/slides/slide2159.xml" ContentType="application/vnd.openxmlformats-officedocument.presentationml.slide+xml"/>
  <Override PartName="/ppt/slides/slide2160.xml" ContentType="application/vnd.openxmlformats-officedocument.presentationml.slide+xml"/>
  <Override PartName="/ppt/slides/slide2161.xml" ContentType="application/vnd.openxmlformats-officedocument.presentationml.slide+xml"/>
  <Override PartName="/ppt/slides/slide2162.xml" ContentType="application/vnd.openxmlformats-officedocument.presentationml.slide+xml"/>
  <Override PartName="/ppt/slides/slide2163.xml" ContentType="application/vnd.openxmlformats-officedocument.presentationml.slide+xml"/>
  <Override PartName="/ppt/slides/slide2164.xml" ContentType="application/vnd.openxmlformats-officedocument.presentationml.slide+xml"/>
  <Override PartName="/ppt/slides/slide2165.xml" ContentType="application/vnd.openxmlformats-officedocument.presentationml.slide+xml"/>
  <Override PartName="/ppt/slides/slide2166.xml" ContentType="application/vnd.openxmlformats-officedocument.presentationml.slide+xml"/>
  <Override PartName="/ppt/slides/slide2167.xml" ContentType="application/vnd.openxmlformats-officedocument.presentationml.slide+xml"/>
  <Override PartName="/ppt/slides/slide2168.xml" ContentType="application/vnd.openxmlformats-officedocument.presentationml.slide+xml"/>
  <Override PartName="/ppt/slides/slide2169.xml" ContentType="application/vnd.openxmlformats-officedocument.presentationml.slide+xml"/>
  <Override PartName="/ppt/slides/slide2170.xml" ContentType="application/vnd.openxmlformats-officedocument.presentationml.slide+xml"/>
  <Override PartName="/ppt/slides/slide2171.xml" ContentType="application/vnd.openxmlformats-officedocument.presentationml.slide+xml"/>
  <Override PartName="/ppt/slides/slide2172.xml" ContentType="application/vnd.openxmlformats-officedocument.presentationml.slide+xml"/>
  <Override PartName="/ppt/slides/slide2173.xml" ContentType="application/vnd.openxmlformats-officedocument.presentationml.slide+xml"/>
  <Override PartName="/ppt/slides/slide2174.xml" ContentType="application/vnd.openxmlformats-officedocument.presentationml.slide+xml"/>
  <Override PartName="/ppt/slides/slide2175.xml" ContentType="application/vnd.openxmlformats-officedocument.presentationml.slide+xml"/>
  <Override PartName="/ppt/slides/slide2176.xml" ContentType="application/vnd.openxmlformats-officedocument.presentationml.slide+xml"/>
  <Override PartName="/ppt/slides/slide2177.xml" ContentType="application/vnd.openxmlformats-officedocument.presentationml.slide+xml"/>
  <Override PartName="/ppt/slides/slide2178.xml" ContentType="application/vnd.openxmlformats-officedocument.presentationml.slide+xml"/>
  <Override PartName="/ppt/slides/slide2179.xml" ContentType="application/vnd.openxmlformats-officedocument.presentationml.slide+xml"/>
  <Override PartName="/ppt/slides/slide2180.xml" ContentType="application/vnd.openxmlformats-officedocument.presentationml.slide+xml"/>
  <Override PartName="/ppt/slides/slide2181.xml" ContentType="application/vnd.openxmlformats-officedocument.presentationml.slide+xml"/>
  <Override PartName="/ppt/slides/slide2182.xml" ContentType="application/vnd.openxmlformats-officedocument.presentationml.slide+xml"/>
  <Override PartName="/ppt/slides/slide2183.xml" ContentType="application/vnd.openxmlformats-officedocument.presentationml.slide+xml"/>
  <Override PartName="/ppt/slides/slide2184.xml" ContentType="application/vnd.openxmlformats-officedocument.presentationml.slide+xml"/>
  <Override PartName="/ppt/slides/slide2185.xml" ContentType="application/vnd.openxmlformats-officedocument.presentationml.slide+xml"/>
  <Override PartName="/ppt/slides/slide2186.xml" ContentType="application/vnd.openxmlformats-officedocument.presentationml.slide+xml"/>
  <Override PartName="/ppt/slides/slide2187.xml" ContentType="application/vnd.openxmlformats-officedocument.presentationml.slide+xml"/>
  <Override PartName="/ppt/slides/slide2188.xml" ContentType="application/vnd.openxmlformats-officedocument.presentationml.slide+xml"/>
  <Override PartName="/ppt/slides/slide2189.xml" ContentType="application/vnd.openxmlformats-officedocument.presentationml.slide+xml"/>
  <Override PartName="/ppt/slides/slide2190.xml" ContentType="application/vnd.openxmlformats-officedocument.presentationml.slide+xml"/>
  <Override PartName="/ppt/slides/slide2191.xml" ContentType="application/vnd.openxmlformats-officedocument.presentationml.slide+xml"/>
  <Override PartName="/ppt/slides/slide2192.xml" ContentType="application/vnd.openxmlformats-officedocument.presentationml.slide+xml"/>
  <Override PartName="/ppt/slides/slide2193.xml" ContentType="application/vnd.openxmlformats-officedocument.presentationml.slide+xml"/>
  <Override PartName="/ppt/slides/slide2194.xml" ContentType="application/vnd.openxmlformats-officedocument.presentationml.slide+xml"/>
  <Override PartName="/ppt/slides/slide2195.xml" ContentType="application/vnd.openxmlformats-officedocument.presentationml.slide+xml"/>
  <Override PartName="/ppt/slides/slide2196.xml" ContentType="application/vnd.openxmlformats-officedocument.presentationml.slide+xml"/>
  <Override PartName="/ppt/slides/slide2197.xml" ContentType="application/vnd.openxmlformats-officedocument.presentationml.slide+xml"/>
  <Override PartName="/ppt/slides/slide2198.xml" ContentType="application/vnd.openxmlformats-officedocument.presentationml.slide+xml"/>
  <Override PartName="/ppt/slides/slide2199.xml" ContentType="application/vnd.openxmlformats-officedocument.presentationml.slide+xml"/>
  <Override PartName="/ppt/slides/slide2200.xml" ContentType="application/vnd.openxmlformats-officedocument.presentationml.slide+xml"/>
  <Override PartName="/ppt/slides/slide2201.xml" ContentType="application/vnd.openxmlformats-officedocument.presentationml.slide+xml"/>
  <Override PartName="/ppt/slides/slide2202.xml" ContentType="application/vnd.openxmlformats-officedocument.presentationml.slide+xml"/>
  <Override PartName="/ppt/slides/slide2203.xml" ContentType="application/vnd.openxmlformats-officedocument.presentationml.slide+xml"/>
  <Override PartName="/ppt/slides/slide2204.xml" ContentType="application/vnd.openxmlformats-officedocument.presentationml.slide+xml"/>
  <Override PartName="/ppt/slides/slide2205.xml" ContentType="application/vnd.openxmlformats-officedocument.presentationml.slide+xml"/>
  <Override PartName="/ppt/slides/slide2206.xml" ContentType="application/vnd.openxmlformats-officedocument.presentationml.slide+xml"/>
  <Override PartName="/ppt/slides/slide2207.xml" ContentType="application/vnd.openxmlformats-officedocument.presentationml.slide+xml"/>
  <Override PartName="/ppt/slides/slide2208.xml" ContentType="application/vnd.openxmlformats-officedocument.presentationml.slide+xml"/>
  <Override PartName="/ppt/slides/slide2209.xml" ContentType="application/vnd.openxmlformats-officedocument.presentationml.slide+xml"/>
  <Override PartName="/ppt/slides/slide2210.xml" ContentType="application/vnd.openxmlformats-officedocument.presentationml.slide+xml"/>
  <Override PartName="/ppt/slides/slide2211.xml" ContentType="application/vnd.openxmlformats-officedocument.presentationml.slide+xml"/>
  <Override PartName="/ppt/slides/slide2212.xml" ContentType="application/vnd.openxmlformats-officedocument.presentationml.slide+xml"/>
  <Override PartName="/ppt/slides/slide2213.xml" ContentType="application/vnd.openxmlformats-officedocument.presentationml.slide+xml"/>
  <Override PartName="/ppt/slides/slide2214.xml" ContentType="application/vnd.openxmlformats-officedocument.presentationml.slide+xml"/>
  <Override PartName="/ppt/slides/slide2215.xml" ContentType="application/vnd.openxmlformats-officedocument.presentationml.slide+xml"/>
  <Override PartName="/ppt/slides/slide2216.xml" ContentType="application/vnd.openxmlformats-officedocument.presentationml.slide+xml"/>
  <Override PartName="/ppt/slides/slide2217.xml" ContentType="application/vnd.openxmlformats-officedocument.presentationml.slide+xml"/>
  <Override PartName="/ppt/slides/slide2218.xml" ContentType="application/vnd.openxmlformats-officedocument.presentationml.slide+xml"/>
  <Override PartName="/ppt/slides/slide2219.xml" ContentType="application/vnd.openxmlformats-officedocument.presentationml.slide+xml"/>
  <Override PartName="/ppt/slides/slide2220.xml" ContentType="application/vnd.openxmlformats-officedocument.presentationml.slide+xml"/>
  <Override PartName="/ppt/slides/slide2221.xml" ContentType="application/vnd.openxmlformats-officedocument.presentationml.slide+xml"/>
  <Override PartName="/ppt/slides/slide2222.xml" ContentType="application/vnd.openxmlformats-officedocument.presentationml.slide+xml"/>
  <Override PartName="/ppt/slides/slide2223.xml" ContentType="application/vnd.openxmlformats-officedocument.presentationml.slide+xml"/>
  <Override PartName="/ppt/slides/slide2224.xml" ContentType="application/vnd.openxmlformats-officedocument.presentationml.slide+xml"/>
  <Override PartName="/ppt/slides/slide2225.xml" ContentType="application/vnd.openxmlformats-officedocument.presentationml.slide+xml"/>
  <Override PartName="/ppt/slides/slide2226.xml" ContentType="application/vnd.openxmlformats-officedocument.presentationml.slide+xml"/>
  <Override PartName="/ppt/slides/slide2227.xml" ContentType="application/vnd.openxmlformats-officedocument.presentationml.slide+xml"/>
  <Override PartName="/ppt/slides/slide2228.xml" ContentType="application/vnd.openxmlformats-officedocument.presentationml.slide+xml"/>
  <Override PartName="/ppt/slides/slide2229.xml" ContentType="application/vnd.openxmlformats-officedocument.presentationml.slide+xml"/>
  <Override PartName="/ppt/slides/slide2230.xml" ContentType="application/vnd.openxmlformats-officedocument.presentationml.slide+xml"/>
  <Override PartName="/ppt/slides/slide2231.xml" ContentType="application/vnd.openxmlformats-officedocument.presentationml.slide+xml"/>
  <Override PartName="/ppt/slides/slide2232.xml" ContentType="application/vnd.openxmlformats-officedocument.presentationml.slide+xml"/>
  <Override PartName="/ppt/slides/slide2233.xml" ContentType="application/vnd.openxmlformats-officedocument.presentationml.slide+xml"/>
  <Override PartName="/ppt/slides/slide2234.xml" ContentType="application/vnd.openxmlformats-officedocument.presentationml.slide+xml"/>
  <Override PartName="/ppt/slides/slide2235.xml" ContentType="application/vnd.openxmlformats-officedocument.presentationml.slide+xml"/>
  <Override PartName="/ppt/slides/slide2236.xml" ContentType="application/vnd.openxmlformats-officedocument.presentationml.slide+xml"/>
  <Override PartName="/ppt/slides/slide2237.xml" ContentType="application/vnd.openxmlformats-officedocument.presentationml.slide+xml"/>
  <Override PartName="/ppt/slides/slide2238.xml" ContentType="application/vnd.openxmlformats-officedocument.presentationml.slide+xml"/>
  <Override PartName="/ppt/slides/slide2239.xml" ContentType="application/vnd.openxmlformats-officedocument.presentationml.slide+xml"/>
  <Override PartName="/ppt/slides/slide2240.xml" ContentType="application/vnd.openxmlformats-officedocument.presentationml.slide+xml"/>
  <Override PartName="/ppt/slides/slide2241.xml" ContentType="application/vnd.openxmlformats-officedocument.presentationml.slide+xml"/>
  <Override PartName="/ppt/slides/slide2242.xml" ContentType="application/vnd.openxmlformats-officedocument.presentationml.slide+xml"/>
  <Override PartName="/ppt/slides/slide2243.xml" ContentType="application/vnd.openxmlformats-officedocument.presentationml.slide+xml"/>
  <Override PartName="/ppt/slides/slide2244.xml" ContentType="application/vnd.openxmlformats-officedocument.presentationml.slide+xml"/>
  <Override PartName="/ppt/slides/slide2245.xml" ContentType="application/vnd.openxmlformats-officedocument.presentationml.slide+xml"/>
  <Override PartName="/ppt/slides/slide2246.xml" ContentType="application/vnd.openxmlformats-officedocument.presentationml.slide+xml"/>
  <Override PartName="/ppt/slides/slide2247.xml" ContentType="application/vnd.openxmlformats-officedocument.presentationml.slide+xml"/>
  <Override PartName="/ppt/slides/slide2248.xml" ContentType="application/vnd.openxmlformats-officedocument.presentationml.slide+xml"/>
  <Override PartName="/ppt/slides/slide2249.xml" ContentType="application/vnd.openxmlformats-officedocument.presentationml.slide+xml"/>
  <Override PartName="/ppt/slides/slide2250.xml" ContentType="application/vnd.openxmlformats-officedocument.presentationml.slide+xml"/>
  <Override PartName="/ppt/slides/slide2251.xml" ContentType="application/vnd.openxmlformats-officedocument.presentationml.slide+xml"/>
  <Override PartName="/ppt/slides/slide2252.xml" ContentType="application/vnd.openxmlformats-officedocument.presentationml.slide+xml"/>
  <Override PartName="/ppt/slides/slide2253.xml" ContentType="application/vnd.openxmlformats-officedocument.presentationml.slide+xml"/>
  <Override PartName="/ppt/slides/slide2254.xml" ContentType="application/vnd.openxmlformats-officedocument.presentationml.slide+xml"/>
  <Override PartName="/ppt/slides/slide2255.xml" ContentType="application/vnd.openxmlformats-officedocument.presentationml.slide+xml"/>
  <Override PartName="/ppt/slides/slide2256.xml" ContentType="application/vnd.openxmlformats-officedocument.presentationml.slide+xml"/>
  <Override PartName="/ppt/slides/slide2257.xml" ContentType="application/vnd.openxmlformats-officedocument.presentationml.slide+xml"/>
  <Override PartName="/ppt/slides/slide2258.xml" ContentType="application/vnd.openxmlformats-officedocument.presentationml.slide+xml"/>
  <Override PartName="/ppt/slides/slide2259.xml" ContentType="application/vnd.openxmlformats-officedocument.presentationml.slide+xml"/>
  <Override PartName="/ppt/slides/slide2260.xml" ContentType="application/vnd.openxmlformats-officedocument.presentationml.slide+xml"/>
  <Override PartName="/ppt/slides/slide2261.xml" ContentType="application/vnd.openxmlformats-officedocument.presentationml.slide+xml"/>
  <Override PartName="/ppt/slides/slide2262.xml" ContentType="application/vnd.openxmlformats-officedocument.presentationml.slide+xml"/>
  <Override PartName="/ppt/slides/slide2263.xml" ContentType="application/vnd.openxmlformats-officedocument.presentationml.slide+xml"/>
  <Override PartName="/ppt/slides/slide2264.xml" ContentType="application/vnd.openxmlformats-officedocument.presentationml.slide+xml"/>
  <Override PartName="/ppt/slides/slide2265.xml" ContentType="application/vnd.openxmlformats-officedocument.presentationml.slide+xml"/>
  <Override PartName="/ppt/slides/slide2266.xml" ContentType="application/vnd.openxmlformats-officedocument.presentationml.slide+xml"/>
  <Override PartName="/ppt/slides/slide2267.xml" ContentType="application/vnd.openxmlformats-officedocument.presentationml.slide+xml"/>
  <Override PartName="/ppt/slides/slide2268.xml" ContentType="application/vnd.openxmlformats-officedocument.presentationml.slide+xml"/>
  <Override PartName="/ppt/slides/slide2269.xml" ContentType="application/vnd.openxmlformats-officedocument.presentationml.slide+xml"/>
  <Override PartName="/ppt/slides/slide2270.xml" ContentType="application/vnd.openxmlformats-officedocument.presentationml.slide+xml"/>
  <Override PartName="/ppt/slides/slide2271.xml" ContentType="application/vnd.openxmlformats-officedocument.presentationml.slide+xml"/>
  <Override PartName="/ppt/slides/slide2272.xml" ContentType="application/vnd.openxmlformats-officedocument.presentationml.slide+xml"/>
  <Override PartName="/ppt/slides/slide2273.xml" ContentType="application/vnd.openxmlformats-officedocument.presentationml.slide+xml"/>
  <Override PartName="/ppt/slides/slide2274.xml" ContentType="application/vnd.openxmlformats-officedocument.presentationml.slide+xml"/>
  <Override PartName="/ppt/slides/slide2275.xml" ContentType="application/vnd.openxmlformats-officedocument.presentationml.slide+xml"/>
  <Override PartName="/ppt/slides/slide2276.xml" ContentType="application/vnd.openxmlformats-officedocument.presentationml.slide+xml"/>
  <Override PartName="/ppt/slides/slide2277.xml" ContentType="application/vnd.openxmlformats-officedocument.presentationml.slide+xml"/>
  <Override PartName="/ppt/slides/slide2278.xml" ContentType="application/vnd.openxmlformats-officedocument.presentationml.slide+xml"/>
  <Override PartName="/ppt/slides/slide2279.xml" ContentType="application/vnd.openxmlformats-officedocument.presentationml.slide+xml"/>
  <Override PartName="/ppt/slides/slide2280.xml" ContentType="application/vnd.openxmlformats-officedocument.presentationml.slide+xml"/>
  <Override PartName="/ppt/slides/slide2281.xml" ContentType="application/vnd.openxmlformats-officedocument.presentationml.slide+xml"/>
  <Override PartName="/ppt/slides/slide2282.xml" ContentType="application/vnd.openxmlformats-officedocument.presentationml.slide+xml"/>
  <Override PartName="/ppt/slides/slide2283.xml" ContentType="application/vnd.openxmlformats-officedocument.presentationml.slide+xml"/>
  <Override PartName="/ppt/slides/slide2284.xml" ContentType="application/vnd.openxmlformats-officedocument.presentationml.slide+xml"/>
  <Override PartName="/ppt/slides/slide2285.xml" ContentType="application/vnd.openxmlformats-officedocument.presentationml.slide+xml"/>
  <Override PartName="/ppt/slides/slide2286.xml" ContentType="application/vnd.openxmlformats-officedocument.presentationml.slide+xml"/>
  <Override PartName="/ppt/slides/slide2287.xml" ContentType="application/vnd.openxmlformats-officedocument.presentationml.slide+xml"/>
  <Override PartName="/ppt/slides/slide2288.xml" ContentType="application/vnd.openxmlformats-officedocument.presentationml.slide+xml"/>
  <Override PartName="/ppt/slides/slide2289.xml" ContentType="application/vnd.openxmlformats-officedocument.presentationml.slide+xml"/>
  <Override PartName="/ppt/slides/slide2290.xml" ContentType="application/vnd.openxmlformats-officedocument.presentationml.slide+xml"/>
  <Override PartName="/ppt/slides/slide2291.xml" ContentType="application/vnd.openxmlformats-officedocument.presentationml.slide+xml"/>
  <Override PartName="/ppt/slides/slide2292.xml" ContentType="application/vnd.openxmlformats-officedocument.presentationml.slide+xml"/>
  <Override PartName="/ppt/slides/slide2293.xml" ContentType="application/vnd.openxmlformats-officedocument.presentationml.slide+xml"/>
  <Override PartName="/ppt/slides/slide2294.xml" ContentType="application/vnd.openxmlformats-officedocument.presentationml.slide+xml"/>
  <Override PartName="/ppt/slides/slide2295.xml" ContentType="application/vnd.openxmlformats-officedocument.presentationml.slide+xml"/>
  <Override PartName="/ppt/slides/slide2296.xml" ContentType="application/vnd.openxmlformats-officedocument.presentationml.slide+xml"/>
  <Override PartName="/ppt/slides/slide2297.xml" ContentType="application/vnd.openxmlformats-officedocument.presentationml.slide+xml"/>
  <Override PartName="/ppt/slides/slide2298.xml" ContentType="application/vnd.openxmlformats-officedocument.presentationml.slide+xml"/>
  <Override PartName="/ppt/slides/slide2299.xml" ContentType="application/vnd.openxmlformats-officedocument.presentationml.slide+xml"/>
  <Override PartName="/ppt/slides/slide2300.xml" ContentType="application/vnd.openxmlformats-officedocument.presentationml.slide+xml"/>
  <Override PartName="/ppt/slides/slide2301.xml" ContentType="application/vnd.openxmlformats-officedocument.presentationml.slide+xml"/>
  <Override PartName="/ppt/slides/slide2302.xml" ContentType="application/vnd.openxmlformats-officedocument.presentationml.slide+xml"/>
  <Override PartName="/ppt/slides/slide2303.xml" ContentType="application/vnd.openxmlformats-officedocument.presentationml.slide+xml"/>
  <Override PartName="/ppt/slides/slide2304.xml" ContentType="application/vnd.openxmlformats-officedocument.presentationml.slide+xml"/>
  <Override PartName="/ppt/slides/slide2305.xml" ContentType="application/vnd.openxmlformats-officedocument.presentationml.slide+xml"/>
  <Override PartName="/ppt/slides/slide2306.xml" ContentType="application/vnd.openxmlformats-officedocument.presentationml.slide+xml"/>
  <Override PartName="/ppt/slides/slide2307.xml" ContentType="application/vnd.openxmlformats-officedocument.presentationml.slide+xml"/>
  <Override PartName="/ppt/slides/slide2308.xml" ContentType="application/vnd.openxmlformats-officedocument.presentationml.slide+xml"/>
  <Override PartName="/ppt/slides/slide2309.xml" ContentType="application/vnd.openxmlformats-officedocument.presentationml.slide+xml"/>
  <Override PartName="/ppt/slides/slide2310.xml" ContentType="application/vnd.openxmlformats-officedocument.presentationml.slide+xml"/>
  <Override PartName="/ppt/slides/slide2311.xml" ContentType="application/vnd.openxmlformats-officedocument.presentationml.slide+xml"/>
  <Override PartName="/ppt/slides/slide2312.xml" ContentType="application/vnd.openxmlformats-officedocument.presentationml.slide+xml"/>
  <Override PartName="/ppt/slides/slide2313.xml" ContentType="application/vnd.openxmlformats-officedocument.presentationml.slide+xml"/>
  <Override PartName="/ppt/slides/slide2314.xml" ContentType="application/vnd.openxmlformats-officedocument.presentationml.slide+xml"/>
  <Override PartName="/ppt/slides/slide2315.xml" ContentType="application/vnd.openxmlformats-officedocument.presentationml.slide+xml"/>
  <Override PartName="/ppt/slides/slide2316.xml" ContentType="application/vnd.openxmlformats-officedocument.presentationml.slide+xml"/>
  <Override PartName="/ppt/slides/slide2317.xml" ContentType="application/vnd.openxmlformats-officedocument.presentationml.slide+xml"/>
  <Override PartName="/ppt/slides/slide2318.xml" ContentType="application/vnd.openxmlformats-officedocument.presentationml.slide+xml"/>
  <Override PartName="/ppt/slides/slide2319.xml" ContentType="application/vnd.openxmlformats-officedocument.presentationml.slide+xml"/>
  <Override PartName="/ppt/slides/slide2320.xml" ContentType="application/vnd.openxmlformats-officedocument.presentationml.slide+xml"/>
  <Override PartName="/ppt/slides/slide2321.xml" ContentType="application/vnd.openxmlformats-officedocument.presentationml.slide+xml"/>
  <Override PartName="/ppt/slides/slide2322.xml" ContentType="application/vnd.openxmlformats-officedocument.presentationml.slide+xml"/>
  <Override PartName="/ppt/slides/slide2323.xml" ContentType="application/vnd.openxmlformats-officedocument.presentationml.slide+xml"/>
  <Override PartName="/ppt/slides/slide2324.xml" ContentType="application/vnd.openxmlformats-officedocument.presentationml.slide+xml"/>
  <Override PartName="/ppt/slides/slide2325.xml" ContentType="application/vnd.openxmlformats-officedocument.presentationml.slide+xml"/>
  <Override PartName="/ppt/slides/slide2326.xml" ContentType="application/vnd.openxmlformats-officedocument.presentationml.slide+xml"/>
  <Override PartName="/ppt/slides/slide2327.xml" ContentType="application/vnd.openxmlformats-officedocument.presentationml.slide+xml"/>
  <Override PartName="/ppt/slides/slide2328.xml" ContentType="application/vnd.openxmlformats-officedocument.presentationml.slide+xml"/>
  <Override PartName="/ppt/slides/slide2329.xml" ContentType="application/vnd.openxmlformats-officedocument.presentationml.slide+xml"/>
  <Override PartName="/ppt/slides/slide2330.xml" ContentType="application/vnd.openxmlformats-officedocument.presentationml.slide+xml"/>
  <Override PartName="/ppt/slides/slide2331.xml" ContentType="application/vnd.openxmlformats-officedocument.presentationml.slide+xml"/>
  <Override PartName="/ppt/slides/slide2332.xml" ContentType="application/vnd.openxmlformats-officedocument.presentationml.slide+xml"/>
  <Override PartName="/ppt/slides/slide2333.xml" ContentType="application/vnd.openxmlformats-officedocument.presentationml.slide+xml"/>
  <Override PartName="/ppt/slides/slide2334.xml" ContentType="application/vnd.openxmlformats-officedocument.presentationml.slide+xml"/>
  <Override PartName="/ppt/slides/slide2335.xml" ContentType="application/vnd.openxmlformats-officedocument.presentationml.slide+xml"/>
  <Override PartName="/ppt/slides/slide2336.xml" ContentType="application/vnd.openxmlformats-officedocument.presentationml.slide+xml"/>
  <Override PartName="/ppt/slides/slide2337.xml" ContentType="application/vnd.openxmlformats-officedocument.presentationml.slide+xml"/>
  <Override PartName="/ppt/slides/slide2338.xml" ContentType="application/vnd.openxmlformats-officedocument.presentationml.slide+xml"/>
  <Override PartName="/ppt/slides/slide2339.xml" ContentType="application/vnd.openxmlformats-officedocument.presentationml.slide+xml"/>
  <Override PartName="/ppt/slides/slide2340.xml" ContentType="application/vnd.openxmlformats-officedocument.presentationml.slide+xml"/>
  <Override PartName="/ppt/slides/slide2341.xml" ContentType="application/vnd.openxmlformats-officedocument.presentationml.slide+xml"/>
  <Override PartName="/ppt/slides/slide2342.xml" ContentType="application/vnd.openxmlformats-officedocument.presentationml.slide+xml"/>
  <Override PartName="/ppt/slides/slide2343.xml" ContentType="application/vnd.openxmlformats-officedocument.presentationml.slide+xml"/>
  <Override PartName="/ppt/slides/slide2344.xml" ContentType="application/vnd.openxmlformats-officedocument.presentationml.slide+xml"/>
  <Override PartName="/ppt/slides/slide2345.xml" ContentType="application/vnd.openxmlformats-officedocument.presentationml.slide+xml"/>
  <Override PartName="/ppt/slides/slide2346.xml" ContentType="application/vnd.openxmlformats-officedocument.presentationml.slide+xml"/>
  <Override PartName="/ppt/slides/slide2347.xml" ContentType="application/vnd.openxmlformats-officedocument.presentationml.slide+xml"/>
  <Override PartName="/ppt/slides/slide2348.xml" ContentType="application/vnd.openxmlformats-officedocument.presentationml.slide+xml"/>
  <Override PartName="/ppt/slides/slide2349.xml" ContentType="application/vnd.openxmlformats-officedocument.presentationml.slide+xml"/>
  <Override PartName="/ppt/slides/slide2350.xml" ContentType="application/vnd.openxmlformats-officedocument.presentationml.slide+xml"/>
  <Override PartName="/ppt/slides/slide2351.xml" ContentType="application/vnd.openxmlformats-officedocument.presentationml.slide+xml"/>
  <Override PartName="/ppt/slides/slide2352.xml" ContentType="application/vnd.openxmlformats-officedocument.presentationml.slide+xml"/>
  <Override PartName="/ppt/slides/slide2353.xml" ContentType="application/vnd.openxmlformats-officedocument.presentationml.slide+xml"/>
  <Override PartName="/ppt/slides/slide2354.xml" ContentType="application/vnd.openxmlformats-officedocument.presentationml.slide+xml"/>
  <Override PartName="/ppt/slides/slide2355.xml" ContentType="application/vnd.openxmlformats-officedocument.presentationml.slide+xml"/>
  <Override PartName="/ppt/slides/slide2356.xml" ContentType="application/vnd.openxmlformats-officedocument.presentationml.slide+xml"/>
  <Override PartName="/ppt/slides/slide2357.xml" ContentType="application/vnd.openxmlformats-officedocument.presentationml.slide+xml"/>
  <Override PartName="/ppt/slides/slide2358.xml" ContentType="application/vnd.openxmlformats-officedocument.presentationml.slide+xml"/>
  <Override PartName="/ppt/slides/slide2359.xml" ContentType="application/vnd.openxmlformats-officedocument.presentationml.slide+xml"/>
  <Override PartName="/ppt/slides/slide2360.xml" ContentType="application/vnd.openxmlformats-officedocument.presentationml.slide+xml"/>
  <Override PartName="/ppt/slides/slide2361.xml" ContentType="application/vnd.openxmlformats-officedocument.presentationml.slide+xml"/>
  <Override PartName="/ppt/slides/slide2362.xml" ContentType="application/vnd.openxmlformats-officedocument.presentationml.slide+xml"/>
  <Override PartName="/ppt/slides/slide2363.xml" ContentType="application/vnd.openxmlformats-officedocument.presentationml.slide+xml"/>
  <Override PartName="/ppt/slides/slide2364.xml" ContentType="application/vnd.openxmlformats-officedocument.presentationml.slide+xml"/>
  <Override PartName="/ppt/slides/slide2365.xml" ContentType="application/vnd.openxmlformats-officedocument.presentationml.slide+xml"/>
  <Override PartName="/ppt/slides/slide2366.xml" ContentType="application/vnd.openxmlformats-officedocument.presentationml.slide+xml"/>
  <Override PartName="/ppt/slides/slide2367.xml" ContentType="application/vnd.openxmlformats-officedocument.presentationml.slide+xml"/>
  <Override PartName="/ppt/slides/slide2368.xml" ContentType="application/vnd.openxmlformats-officedocument.presentationml.slide+xml"/>
  <Override PartName="/ppt/slides/slide2369.xml" ContentType="application/vnd.openxmlformats-officedocument.presentationml.slide+xml"/>
  <Override PartName="/ppt/slides/slide2370.xml" ContentType="application/vnd.openxmlformats-officedocument.presentationml.slide+xml"/>
  <Override PartName="/ppt/slides/slide2371.xml" ContentType="application/vnd.openxmlformats-officedocument.presentationml.slide+xml"/>
  <Override PartName="/ppt/slides/slide2372.xml" ContentType="application/vnd.openxmlformats-officedocument.presentationml.slide+xml"/>
  <Override PartName="/ppt/slides/slide2373.xml" ContentType="application/vnd.openxmlformats-officedocument.presentationml.slide+xml"/>
  <Override PartName="/ppt/slides/slide2374.xml" ContentType="application/vnd.openxmlformats-officedocument.presentationml.slide+xml"/>
  <Override PartName="/ppt/slides/slide2375.xml" ContentType="application/vnd.openxmlformats-officedocument.presentationml.slide+xml"/>
  <Override PartName="/ppt/slides/slide2376.xml" ContentType="application/vnd.openxmlformats-officedocument.presentationml.slide+xml"/>
  <Override PartName="/ppt/slides/slide2377.xml" ContentType="application/vnd.openxmlformats-officedocument.presentationml.slide+xml"/>
  <Override PartName="/ppt/slides/slide2378.xml" ContentType="application/vnd.openxmlformats-officedocument.presentationml.slide+xml"/>
  <Override PartName="/ppt/slides/slide2379.xml" ContentType="application/vnd.openxmlformats-officedocument.presentationml.slide+xml"/>
  <Override PartName="/ppt/slides/slide2380.xml" ContentType="application/vnd.openxmlformats-officedocument.presentationml.slide+xml"/>
  <Override PartName="/ppt/slides/slide2381.xml" ContentType="application/vnd.openxmlformats-officedocument.presentationml.slide+xml"/>
  <Override PartName="/ppt/slides/slide2382.xml" ContentType="application/vnd.openxmlformats-officedocument.presentationml.slide+xml"/>
  <Override PartName="/ppt/slides/slide2383.xml" ContentType="application/vnd.openxmlformats-officedocument.presentationml.slide+xml"/>
  <Override PartName="/ppt/slides/slide2384.xml" ContentType="application/vnd.openxmlformats-officedocument.presentationml.slide+xml"/>
  <Override PartName="/ppt/slides/slide2385.xml" ContentType="application/vnd.openxmlformats-officedocument.presentationml.slide+xml"/>
  <Override PartName="/ppt/slides/slide2386.xml" ContentType="application/vnd.openxmlformats-officedocument.presentationml.slide+xml"/>
  <Override PartName="/ppt/slides/slide2387.xml" ContentType="application/vnd.openxmlformats-officedocument.presentationml.slide+xml"/>
  <Override PartName="/ppt/slides/slide2388.xml" ContentType="application/vnd.openxmlformats-officedocument.presentationml.slide+xml"/>
  <Override PartName="/ppt/slides/slide2389.xml" ContentType="application/vnd.openxmlformats-officedocument.presentationml.slide+xml"/>
  <Override PartName="/ppt/slides/slide2390.xml" ContentType="application/vnd.openxmlformats-officedocument.presentationml.slide+xml"/>
  <Override PartName="/ppt/slides/slide2391.xml" ContentType="application/vnd.openxmlformats-officedocument.presentationml.slide+xml"/>
  <Override PartName="/ppt/slides/slide2392.xml" ContentType="application/vnd.openxmlformats-officedocument.presentationml.slide+xml"/>
  <Override PartName="/ppt/slides/slide2393.xml" ContentType="application/vnd.openxmlformats-officedocument.presentationml.slide+xml"/>
  <Override PartName="/ppt/slides/slide2394.xml" ContentType="application/vnd.openxmlformats-officedocument.presentationml.slide+xml"/>
  <Override PartName="/ppt/slides/slide2395.xml" ContentType="application/vnd.openxmlformats-officedocument.presentationml.slide+xml"/>
  <Override PartName="/ppt/slides/slide2396.xml" ContentType="application/vnd.openxmlformats-officedocument.presentationml.slide+xml"/>
  <Override PartName="/ppt/slides/slide2397.xml" ContentType="application/vnd.openxmlformats-officedocument.presentationml.slide+xml"/>
  <Override PartName="/ppt/slides/slide2398.xml" ContentType="application/vnd.openxmlformats-officedocument.presentationml.slide+xml"/>
  <Override PartName="/ppt/slides/slide2399.xml" ContentType="application/vnd.openxmlformats-officedocument.presentationml.slide+xml"/>
  <Override PartName="/ppt/slides/slide2400.xml" ContentType="application/vnd.openxmlformats-officedocument.presentationml.slide+xml"/>
  <Override PartName="/ppt/slides/slide2401.xml" ContentType="application/vnd.openxmlformats-officedocument.presentationml.slide+xml"/>
  <Override PartName="/ppt/slides/slide2402.xml" ContentType="application/vnd.openxmlformats-officedocument.presentationml.slide+xml"/>
  <Override PartName="/ppt/slides/slide2403.xml" ContentType="application/vnd.openxmlformats-officedocument.presentationml.slide+xml"/>
  <Override PartName="/ppt/slides/slide2404.xml" ContentType="application/vnd.openxmlformats-officedocument.presentationml.slide+xml"/>
  <Override PartName="/ppt/slides/slide2405.xml" ContentType="application/vnd.openxmlformats-officedocument.presentationml.slide+xml"/>
  <Override PartName="/ppt/slides/slide2406.xml" ContentType="application/vnd.openxmlformats-officedocument.presentationml.slide+xml"/>
  <Override PartName="/ppt/slides/slide2407.xml" ContentType="application/vnd.openxmlformats-officedocument.presentationml.slide+xml"/>
  <Override PartName="/ppt/slides/slide2408.xml" ContentType="application/vnd.openxmlformats-officedocument.presentationml.slide+xml"/>
  <Override PartName="/ppt/slides/slide2409.xml" ContentType="application/vnd.openxmlformats-officedocument.presentationml.slide+xml"/>
  <Override PartName="/ppt/slides/slide2410.xml" ContentType="application/vnd.openxmlformats-officedocument.presentationml.slide+xml"/>
  <Override PartName="/ppt/slides/slide2411.xml" ContentType="application/vnd.openxmlformats-officedocument.presentationml.slide+xml"/>
  <Override PartName="/ppt/slides/slide2412.xml" ContentType="application/vnd.openxmlformats-officedocument.presentationml.slide+xml"/>
  <Override PartName="/ppt/slides/slide2413.xml" ContentType="application/vnd.openxmlformats-officedocument.presentationml.slide+xml"/>
  <Override PartName="/ppt/slides/slide2414.xml" ContentType="application/vnd.openxmlformats-officedocument.presentationml.slide+xml"/>
  <Override PartName="/ppt/slides/slide2415.xml" ContentType="application/vnd.openxmlformats-officedocument.presentationml.slide+xml"/>
  <Override PartName="/ppt/slides/slide2416.xml" ContentType="application/vnd.openxmlformats-officedocument.presentationml.slide+xml"/>
  <Override PartName="/ppt/slides/slide2417.xml" ContentType="application/vnd.openxmlformats-officedocument.presentationml.slide+xml"/>
  <Override PartName="/ppt/slides/slide2418.xml" ContentType="application/vnd.openxmlformats-officedocument.presentationml.slide+xml"/>
  <Override PartName="/ppt/slides/slide2419.xml" ContentType="application/vnd.openxmlformats-officedocument.presentationml.slide+xml"/>
  <Override PartName="/ppt/slides/slide2420.xml" ContentType="application/vnd.openxmlformats-officedocument.presentationml.slide+xml"/>
  <Override PartName="/ppt/slides/slide2421.xml" ContentType="application/vnd.openxmlformats-officedocument.presentationml.slide+xml"/>
  <Override PartName="/ppt/slides/slide2422.xml" ContentType="application/vnd.openxmlformats-officedocument.presentationml.slide+xml"/>
  <Override PartName="/ppt/slides/slide2423.xml" ContentType="application/vnd.openxmlformats-officedocument.presentationml.slide+xml"/>
  <Override PartName="/ppt/slides/slide2424.xml" ContentType="application/vnd.openxmlformats-officedocument.presentationml.slide+xml"/>
  <Override PartName="/ppt/slides/slide2425.xml" ContentType="application/vnd.openxmlformats-officedocument.presentationml.slide+xml"/>
  <Override PartName="/ppt/slides/slide2426.xml" ContentType="application/vnd.openxmlformats-officedocument.presentationml.slide+xml"/>
  <Override PartName="/ppt/slides/slide2427.xml" ContentType="application/vnd.openxmlformats-officedocument.presentationml.slide+xml"/>
  <Override PartName="/ppt/slides/slide2428.xml" ContentType="application/vnd.openxmlformats-officedocument.presentationml.slide+xml"/>
  <Override PartName="/ppt/slides/slide2429.xml" ContentType="application/vnd.openxmlformats-officedocument.presentationml.slide+xml"/>
  <Override PartName="/ppt/slides/slide2430.xml" ContentType="application/vnd.openxmlformats-officedocument.presentationml.slide+xml"/>
  <Override PartName="/ppt/slides/slide2431.xml" ContentType="application/vnd.openxmlformats-officedocument.presentationml.slide+xml"/>
  <Override PartName="/ppt/slides/slide2432.xml" ContentType="application/vnd.openxmlformats-officedocument.presentationml.slide+xml"/>
  <Override PartName="/ppt/slides/slide2433.xml" ContentType="application/vnd.openxmlformats-officedocument.presentationml.slide+xml"/>
  <Override PartName="/ppt/slides/slide2434.xml" ContentType="application/vnd.openxmlformats-officedocument.presentationml.slide+xml"/>
  <Override PartName="/ppt/slides/slide2435.xml" ContentType="application/vnd.openxmlformats-officedocument.presentationml.slide+xml"/>
  <Override PartName="/ppt/slides/slide2436.xml" ContentType="application/vnd.openxmlformats-officedocument.presentationml.slide+xml"/>
  <Override PartName="/ppt/slides/slide2437.xml" ContentType="application/vnd.openxmlformats-officedocument.presentationml.slide+xml"/>
  <Override PartName="/ppt/slides/slide2438.xml" ContentType="application/vnd.openxmlformats-officedocument.presentationml.slide+xml"/>
  <Override PartName="/ppt/slides/slide2439.xml" ContentType="application/vnd.openxmlformats-officedocument.presentationml.slide+xml"/>
  <Override PartName="/ppt/slides/slide2440.xml" ContentType="application/vnd.openxmlformats-officedocument.presentationml.slide+xml"/>
  <Override PartName="/ppt/slides/slide2441.xml" ContentType="application/vnd.openxmlformats-officedocument.presentationml.slide+xml"/>
  <Override PartName="/ppt/slides/slide2442.xml" ContentType="application/vnd.openxmlformats-officedocument.presentationml.slide+xml"/>
  <Override PartName="/ppt/slides/slide2443.xml" ContentType="application/vnd.openxmlformats-officedocument.presentationml.slide+xml"/>
  <Override PartName="/ppt/slides/slide2444.xml" ContentType="application/vnd.openxmlformats-officedocument.presentationml.slide+xml"/>
  <Override PartName="/ppt/slides/slide2445.xml" ContentType="application/vnd.openxmlformats-officedocument.presentationml.slide+xml"/>
  <Override PartName="/ppt/slides/slide2446.xml" ContentType="application/vnd.openxmlformats-officedocument.presentationml.slide+xml"/>
  <Override PartName="/ppt/slides/slide2447.xml" ContentType="application/vnd.openxmlformats-officedocument.presentationml.slide+xml"/>
  <Override PartName="/ppt/slides/slide2448.xml" ContentType="application/vnd.openxmlformats-officedocument.presentationml.slide+xml"/>
  <Override PartName="/ppt/slides/slide2449.xml" ContentType="application/vnd.openxmlformats-officedocument.presentationml.slide+xml"/>
  <Override PartName="/ppt/slides/slide2450.xml" ContentType="application/vnd.openxmlformats-officedocument.presentationml.slide+xml"/>
  <Override PartName="/ppt/slides/slide2451.xml" ContentType="application/vnd.openxmlformats-officedocument.presentationml.slide+xml"/>
  <Override PartName="/ppt/slides/slide24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theme/theme2.xml" ContentType="application/vnd.openxmlformats-officedocument.theme+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theme/theme3.xml" ContentType="application/vnd.openxmlformats-officedocument.theme+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theme/theme4.xml" ContentType="application/vnd.openxmlformats-officedocument.theme+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0.xml" ContentType="application/vnd.openxmlformats-officedocument.presentationml.slideLayout+xml"/>
  <Override PartName="/ppt/theme/theme5.xml" ContentType="application/vnd.openxmlformats-officedocument.theme+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0.xml" ContentType="application/vnd.openxmlformats-officedocument.presentationml.slideLayout+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slideLayouts/slideLayout417.xml" ContentType="application/vnd.openxmlformats-officedocument.presentationml.slideLayout+xml"/>
  <Override PartName="/ppt/slideLayouts/slideLayout418.xml" ContentType="application/vnd.openxmlformats-officedocument.presentationml.slideLayout+xml"/>
  <Override PartName="/ppt/slideLayouts/slideLayout419.xml" ContentType="application/vnd.openxmlformats-officedocument.presentationml.slideLayout+xml"/>
  <Override PartName="/ppt/slideLayouts/slideLayout420.xml" ContentType="application/vnd.openxmlformats-officedocument.presentationml.slideLayout+xml"/>
  <Override PartName="/ppt/slideLayouts/slideLayout421.xml" ContentType="application/vnd.openxmlformats-officedocument.presentationml.slideLayout+xml"/>
  <Override PartName="/ppt/slideLayouts/slideLayout422.xml" ContentType="application/vnd.openxmlformats-officedocument.presentationml.slideLayout+xml"/>
  <Override PartName="/ppt/slideLayouts/slideLayout423.xml" ContentType="application/vnd.openxmlformats-officedocument.presentationml.slideLayout+xml"/>
  <Override PartName="/ppt/slideLayouts/slideLayout424.xml" ContentType="application/vnd.openxmlformats-officedocument.presentationml.slideLayout+xml"/>
  <Override PartName="/ppt/slideLayouts/slideLayout425.xml" ContentType="application/vnd.openxmlformats-officedocument.presentationml.slideLayout+xml"/>
  <Override PartName="/ppt/slideLayouts/slideLayout426.xml" ContentType="application/vnd.openxmlformats-officedocument.presentationml.slideLayout+xml"/>
  <Override PartName="/ppt/slideLayouts/slideLayout427.xml" ContentType="application/vnd.openxmlformats-officedocument.presentationml.slideLayout+xml"/>
  <Override PartName="/ppt/slideLayouts/slideLayout428.xml" ContentType="application/vnd.openxmlformats-officedocument.presentationml.slideLayout+xml"/>
  <Override PartName="/ppt/slideLayouts/slideLayout429.xml" ContentType="application/vnd.openxmlformats-officedocument.presentationml.slideLayout+xml"/>
  <Override PartName="/ppt/slideLayouts/slideLayout430.xml" ContentType="application/vnd.openxmlformats-officedocument.presentationml.slideLayout+xml"/>
  <Override PartName="/ppt/slideLayouts/slideLayout431.xml" ContentType="application/vnd.openxmlformats-officedocument.presentationml.slideLayout+xml"/>
  <Override PartName="/ppt/slideLayouts/slideLayout432.xml" ContentType="application/vnd.openxmlformats-officedocument.presentationml.slideLayout+xml"/>
  <Override PartName="/ppt/slideLayouts/slideLayout433.xml" ContentType="application/vnd.openxmlformats-officedocument.presentationml.slideLayout+xml"/>
  <Override PartName="/ppt/slideLayouts/slideLayout434.xml" ContentType="application/vnd.openxmlformats-officedocument.presentationml.slideLayout+xml"/>
  <Override PartName="/ppt/slideLayouts/slideLayout435.xml" ContentType="application/vnd.openxmlformats-officedocument.presentationml.slideLayout+xml"/>
  <Override PartName="/ppt/slideLayouts/slideLayout436.xml" ContentType="application/vnd.openxmlformats-officedocument.presentationml.slideLayout+xml"/>
  <Override PartName="/ppt/slideLayouts/slideLayout437.xml" ContentType="application/vnd.openxmlformats-officedocument.presentationml.slideLayout+xml"/>
  <Override PartName="/ppt/slideLayouts/slideLayout438.xml" ContentType="application/vnd.openxmlformats-officedocument.presentationml.slideLayout+xml"/>
  <Override PartName="/ppt/slideLayouts/slideLayout439.xml" ContentType="application/vnd.openxmlformats-officedocument.presentationml.slideLayout+xml"/>
  <Override PartName="/ppt/slideLayouts/slideLayout440.xml" ContentType="application/vnd.openxmlformats-officedocument.presentationml.slideLayout+xml"/>
  <Override PartName="/ppt/slideLayouts/slideLayout441.xml" ContentType="application/vnd.openxmlformats-officedocument.presentationml.slideLayout+xml"/>
  <Override PartName="/ppt/slideLayouts/slideLayout442.xml" ContentType="application/vnd.openxmlformats-officedocument.presentationml.slideLayout+xml"/>
  <Override PartName="/ppt/slideLayouts/slideLayout443.xml" ContentType="application/vnd.openxmlformats-officedocument.presentationml.slideLayout+xml"/>
  <Override PartName="/ppt/slideLayouts/slideLayout444.xml" ContentType="application/vnd.openxmlformats-officedocument.presentationml.slideLayout+xml"/>
  <Override PartName="/ppt/slideLayouts/slideLayout445.xml" ContentType="application/vnd.openxmlformats-officedocument.presentationml.slideLayout+xml"/>
  <Override PartName="/ppt/slideLayouts/slideLayout446.xml" ContentType="application/vnd.openxmlformats-officedocument.presentationml.slideLayout+xml"/>
  <Override PartName="/ppt/slideLayouts/slideLayout447.xml" ContentType="application/vnd.openxmlformats-officedocument.presentationml.slideLayout+xml"/>
  <Override PartName="/ppt/slideLayouts/slideLayout448.xml" ContentType="application/vnd.openxmlformats-officedocument.presentationml.slideLayout+xml"/>
  <Override PartName="/ppt/slideLayouts/slideLayout449.xml" ContentType="application/vnd.openxmlformats-officedocument.presentationml.slideLayout+xml"/>
  <Override PartName="/ppt/slideLayouts/slideLayout450.xml" ContentType="application/vnd.openxmlformats-officedocument.presentationml.slideLayout+xml"/>
  <Override PartName="/ppt/slideLayouts/slideLayout451.xml" ContentType="application/vnd.openxmlformats-officedocument.presentationml.slideLayout+xml"/>
  <Override PartName="/ppt/slideLayouts/slideLayout452.xml" ContentType="application/vnd.openxmlformats-officedocument.presentationml.slideLayout+xml"/>
  <Override PartName="/ppt/slideLayouts/slideLayout453.xml" ContentType="application/vnd.openxmlformats-officedocument.presentationml.slideLayout+xml"/>
  <Override PartName="/ppt/slideLayouts/slideLayout454.xml" ContentType="application/vnd.openxmlformats-officedocument.presentationml.slideLayout+xml"/>
  <Override PartName="/ppt/slideLayouts/slideLayout455.xml" ContentType="application/vnd.openxmlformats-officedocument.presentationml.slideLayout+xml"/>
  <Override PartName="/ppt/slideLayouts/slideLayout456.xml" ContentType="application/vnd.openxmlformats-officedocument.presentationml.slideLayout+xml"/>
  <Override PartName="/ppt/slideLayouts/slideLayout457.xml" ContentType="application/vnd.openxmlformats-officedocument.presentationml.slideLayout+xml"/>
  <Override PartName="/ppt/slideLayouts/slideLayout458.xml" ContentType="application/vnd.openxmlformats-officedocument.presentationml.slideLayout+xml"/>
  <Override PartName="/ppt/slideLayouts/slideLayout459.xml" ContentType="application/vnd.openxmlformats-officedocument.presentationml.slideLayout+xml"/>
  <Override PartName="/ppt/slideLayouts/slideLayout460.xml" ContentType="application/vnd.openxmlformats-officedocument.presentationml.slideLayout+xml"/>
  <Override PartName="/ppt/slideLayouts/slideLayout461.xml" ContentType="application/vnd.openxmlformats-officedocument.presentationml.slideLayout+xml"/>
  <Override PartName="/ppt/slideLayouts/slideLayout462.xml" ContentType="application/vnd.openxmlformats-officedocument.presentationml.slideLayout+xml"/>
  <Override PartName="/ppt/slideLayouts/slideLayout463.xml" ContentType="application/vnd.openxmlformats-officedocument.presentationml.slideLayout+xml"/>
  <Override PartName="/ppt/slideLayouts/slideLayout464.xml" ContentType="application/vnd.openxmlformats-officedocument.presentationml.slideLayout+xml"/>
  <Override PartName="/ppt/slideLayouts/slideLayout465.xml" ContentType="application/vnd.openxmlformats-officedocument.presentationml.slideLayout+xml"/>
  <Override PartName="/ppt/slideLayouts/slideLayout466.xml" ContentType="application/vnd.openxmlformats-officedocument.presentationml.slideLayout+xml"/>
  <Override PartName="/ppt/slideLayouts/slideLayout467.xml" ContentType="application/vnd.openxmlformats-officedocument.presentationml.slideLayout+xml"/>
  <Override PartName="/ppt/slideLayouts/slideLayout468.xml" ContentType="application/vnd.openxmlformats-officedocument.presentationml.slideLayout+xml"/>
  <Override PartName="/ppt/slideLayouts/slideLayout469.xml" ContentType="application/vnd.openxmlformats-officedocument.presentationml.slideLayout+xml"/>
  <Override PartName="/ppt/slideLayouts/slideLayout470.xml" ContentType="application/vnd.openxmlformats-officedocument.presentationml.slideLayout+xml"/>
  <Override PartName="/ppt/slideLayouts/slideLayout471.xml" ContentType="application/vnd.openxmlformats-officedocument.presentationml.slideLayout+xml"/>
  <Override PartName="/ppt/slideLayouts/slideLayout472.xml" ContentType="application/vnd.openxmlformats-officedocument.presentationml.slideLayout+xml"/>
  <Override PartName="/ppt/slideLayouts/slideLayout473.xml" ContentType="application/vnd.openxmlformats-officedocument.presentationml.slideLayout+xml"/>
  <Override PartName="/ppt/slideLayouts/slideLayout474.xml" ContentType="application/vnd.openxmlformats-officedocument.presentationml.slideLayout+xml"/>
  <Override PartName="/ppt/slideLayouts/slideLayout475.xml" ContentType="application/vnd.openxmlformats-officedocument.presentationml.slideLayout+xml"/>
  <Override PartName="/ppt/slideLayouts/slideLayout476.xml" ContentType="application/vnd.openxmlformats-officedocument.presentationml.slideLayout+xml"/>
  <Override PartName="/ppt/slideLayouts/slideLayout477.xml" ContentType="application/vnd.openxmlformats-officedocument.presentationml.slideLayout+xml"/>
  <Override PartName="/ppt/slideLayouts/slideLayout478.xml" ContentType="application/vnd.openxmlformats-officedocument.presentationml.slideLayout+xml"/>
  <Override PartName="/ppt/slideLayouts/slideLayout479.xml" ContentType="application/vnd.openxmlformats-officedocument.presentationml.slideLayout+xml"/>
  <Override PartName="/ppt/slideLayouts/slideLayout480.xml" ContentType="application/vnd.openxmlformats-officedocument.presentationml.slideLayout+xml"/>
  <Override PartName="/ppt/slideLayouts/slideLayout481.xml" ContentType="application/vnd.openxmlformats-officedocument.presentationml.slideLayout+xml"/>
  <Override PartName="/ppt/slideLayouts/slideLayout482.xml" ContentType="application/vnd.openxmlformats-officedocument.presentationml.slideLayout+xml"/>
  <Override PartName="/ppt/slideLayouts/slideLayout483.xml" ContentType="application/vnd.openxmlformats-officedocument.presentationml.slideLayout+xml"/>
  <Override PartName="/ppt/slideLayouts/slideLayout484.xml" ContentType="application/vnd.openxmlformats-officedocument.presentationml.slideLayout+xml"/>
  <Override PartName="/ppt/slideLayouts/slideLayout485.xml" ContentType="application/vnd.openxmlformats-officedocument.presentationml.slideLayout+xml"/>
  <Override PartName="/ppt/slideLayouts/slideLayout486.xml" ContentType="application/vnd.openxmlformats-officedocument.presentationml.slideLayout+xml"/>
  <Override PartName="/ppt/slideLayouts/slideLayout487.xml" ContentType="application/vnd.openxmlformats-officedocument.presentationml.slideLayout+xml"/>
  <Override PartName="/ppt/slideLayouts/slideLayout488.xml" ContentType="application/vnd.openxmlformats-officedocument.presentationml.slideLayout+xml"/>
  <Override PartName="/ppt/slideLayouts/slideLayout489.xml" ContentType="application/vnd.openxmlformats-officedocument.presentationml.slideLayout+xml"/>
  <Override PartName="/ppt/slideLayouts/slideLayout490.xml" ContentType="application/vnd.openxmlformats-officedocument.presentationml.slideLayout+xml"/>
  <Override PartName="/ppt/slideLayouts/slideLayout491.xml" ContentType="application/vnd.openxmlformats-officedocument.presentationml.slideLayout+xml"/>
  <Override PartName="/ppt/slideLayouts/slideLayout492.xml" ContentType="application/vnd.openxmlformats-officedocument.presentationml.slideLayout+xml"/>
  <Override PartName="/ppt/slideLayouts/slideLayout493.xml" ContentType="application/vnd.openxmlformats-officedocument.presentationml.slideLayout+xml"/>
  <Override PartName="/ppt/slideLayouts/slideLayout494.xml" ContentType="application/vnd.openxmlformats-officedocument.presentationml.slideLayout+xml"/>
  <Override PartName="/ppt/slideLayouts/slideLayout495.xml" ContentType="application/vnd.openxmlformats-officedocument.presentationml.slideLayout+xml"/>
  <Override PartName="/ppt/slideLayouts/slideLayout496.xml" ContentType="application/vnd.openxmlformats-officedocument.presentationml.slideLayout+xml"/>
  <Override PartName="/ppt/slideLayouts/slideLayout497.xml" ContentType="application/vnd.openxmlformats-officedocument.presentationml.slideLayout+xml"/>
  <Override PartName="/ppt/slideLayouts/slideLayout498.xml" ContentType="application/vnd.openxmlformats-officedocument.presentationml.slideLayout+xml"/>
  <Override PartName="/ppt/slideLayouts/slideLayout499.xml" ContentType="application/vnd.openxmlformats-officedocument.presentationml.slideLayout+xml"/>
  <Override PartName="/ppt/slideLayouts/slideLayout500.xml" ContentType="application/vnd.openxmlformats-officedocument.presentationml.slideLayout+xml"/>
  <Override PartName="/ppt/slideLayouts/slideLayout501.xml" ContentType="application/vnd.openxmlformats-officedocument.presentationml.slideLayout+xml"/>
  <Override PartName="/ppt/slideLayouts/slideLayout502.xml" ContentType="application/vnd.openxmlformats-officedocument.presentationml.slideLayout+xml"/>
  <Override PartName="/ppt/slideLayouts/slideLayout503.xml" ContentType="application/vnd.openxmlformats-officedocument.presentationml.slideLayout+xml"/>
  <Override PartName="/ppt/slideLayouts/slideLayout504.xml" ContentType="application/vnd.openxmlformats-officedocument.presentationml.slideLayout+xml"/>
  <Override PartName="/ppt/slideLayouts/slideLayout505.xml" ContentType="application/vnd.openxmlformats-officedocument.presentationml.slideLayout+xml"/>
  <Override PartName="/ppt/theme/theme6.xml" ContentType="application/vnd.openxmlformats-officedocument.theme+xml"/>
  <Override PartName="/ppt/slideLayouts/slideLayout506.xml" ContentType="application/vnd.openxmlformats-officedocument.presentationml.slideLayout+xml"/>
  <Override PartName="/ppt/slideLayouts/slideLayout507.xml" ContentType="application/vnd.openxmlformats-officedocument.presentationml.slideLayout+xml"/>
  <Override PartName="/ppt/slideLayouts/slideLayout508.xml" ContentType="application/vnd.openxmlformats-officedocument.presentationml.slideLayout+xml"/>
  <Override PartName="/ppt/slideLayouts/slideLayout509.xml" ContentType="application/vnd.openxmlformats-officedocument.presentationml.slideLayout+xml"/>
  <Override PartName="/ppt/slideLayouts/slideLayout510.xml" ContentType="application/vnd.openxmlformats-officedocument.presentationml.slideLayout+xml"/>
  <Override PartName="/ppt/slideLayouts/slideLayout511.xml" ContentType="application/vnd.openxmlformats-officedocument.presentationml.slideLayout+xml"/>
  <Override PartName="/ppt/slideLayouts/slideLayout512.xml" ContentType="application/vnd.openxmlformats-officedocument.presentationml.slideLayout+xml"/>
  <Override PartName="/ppt/slideLayouts/slideLayout513.xml" ContentType="application/vnd.openxmlformats-officedocument.presentationml.slideLayout+xml"/>
  <Override PartName="/ppt/slideLayouts/slideLayout514.xml" ContentType="application/vnd.openxmlformats-officedocument.presentationml.slideLayout+xml"/>
  <Override PartName="/ppt/slideLayouts/slideLayout515.xml" ContentType="application/vnd.openxmlformats-officedocument.presentationml.slideLayout+xml"/>
  <Override PartName="/ppt/slideLayouts/slideLayout516.xml" ContentType="application/vnd.openxmlformats-officedocument.presentationml.slideLayout+xml"/>
  <Override PartName="/ppt/slideLayouts/slideLayout517.xml" ContentType="application/vnd.openxmlformats-officedocument.presentationml.slideLayout+xml"/>
  <Override PartName="/ppt/slideLayouts/slideLayout518.xml" ContentType="application/vnd.openxmlformats-officedocument.presentationml.slideLayout+xml"/>
  <Override PartName="/ppt/slideLayouts/slideLayout519.xml" ContentType="application/vnd.openxmlformats-officedocument.presentationml.slideLayout+xml"/>
  <Override PartName="/ppt/slideLayouts/slideLayout520.xml" ContentType="application/vnd.openxmlformats-officedocument.presentationml.slideLayout+xml"/>
  <Override PartName="/ppt/slideLayouts/slideLayout521.xml" ContentType="application/vnd.openxmlformats-officedocument.presentationml.slideLayout+xml"/>
  <Override PartName="/ppt/slideLayouts/slideLayout522.xml" ContentType="application/vnd.openxmlformats-officedocument.presentationml.slideLayout+xml"/>
  <Override PartName="/ppt/slideLayouts/slideLayout523.xml" ContentType="application/vnd.openxmlformats-officedocument.presentationml.slideLayout+xml"/>
  <Override PartName="/ppt/slideLayouts/slideLayout524.xml" ContentType="application/vnd.openxmlformats-officedocument.presentationml.slideLayout+xml"/>
  <Override PartName="/ppt/slideLayouts/slideLayout525.xml" ContentType="application/vnd.openxmlformats-officedocument.presentationml.slideLayout+xml"/>
  <Override PartName="/ppt/slideLayouts/slideLayout526.xml" ContentType="application/vnd.openxmlformats-officedocument.presentationml.slideLayout+xml"/>
  <Override PartName="/ppt/slideLayouts/slideLayout527.xml" ContentType="application/vnd.openxmlformats-officedocument.presentationml.slideLayout+xml"/>
  <Override PartName="/ppt/slideLayouts/slideLayout528.xml" ContentType="application/vnd.openxmlformats-officedocument.presentationml.slideLayout+xml"/>
  <Override PartName="/ppt/slideLayouts/slideLayout529.xml" ContentType="application/vnd.openxmlformats-officedocument.presentationml.slideLayout+xml"/>
  <Override PartName="/ppt/slideLayouts/slideLayout530.xml" ContentType="application/vnd.openxmlformats-officedocument.presentationml.slideLayout+xml"/>
  <Override PartName="/ppt/slideLayouts/slideLayout531.xml" ContentType="application/vnd.openxmlformats-officedocument.presentationml.slideLayout+xml"/>
  <Override PartName="/ppt/slideLayouts/slideLayout532.xml" ContentType="application/vnd.openxmlformats-officedocument.presentationml.slideLayout+xml"/>
  <Override PartName="/ppt/slideLayouts/slideLayout533.xml" ContentType="application/vnd.openxmlformats-officedocument.presentationml.slideLayout+xml"/>
  <Override PartName="/ppt/slideLayouts/slideLayout534.xml" ContentType="application/vnd.openxmlformats-officedocument.presentationml.slideLayout+xml"/>
  <Override PartName="/ppt/slideLayouts/slideLayout535.xml" ContentType="application/vnd.openxmlformats-officedocument.presentationml.slideLayout+xml"/>
  <Override PartName="/ppt/slideLayouts/slideLayout536.xml" ContentType="application/vnd.openxmlformats-officedocument.presentationml.slideLayout+xml"/>
  <Override PartName="/ppt/slideLayouts/slideLayout537.xml" ContentType="application/vnd.openxmlformats-officedocument.presentationml.slideLayout+xml"/>
  <Override PartName="/ppt/slideLayouts/slideLayout538.xml" ContentType="application/vnd.openxmlformats-officedocument.presentationml.slideLayout+xml"/>
  <Override PartName="/ppt/slideLayouts/slideLayout539.xml" ContentType="application/vnd.openxmlformats-officedocument.presentationml.slideLayout+xml"/>
  <Override PartName="/ppt/slideLayouts/slideLayout540.xml" ContentType="application/vnd.openxmlformats-officedocument.presentationml.slideLayout+xml"/>
  <Override PartName="/ppt/slideLayouts/slideLayout541.xml" ContentType="application/vnd.openxmlformats-officedocument.presentationml.slideLayout+xml"/>
  <Override PartName="/ppt/slideLayouts/slideLayout542.xml" ContentType="application/vnd.openxmlformats-officedocument.presentationml.slideLayout+xml"/>
  <Override PartName="/ppt/slideLayouts/slideLayout543.xml" ContentType="application/vnd.openxmlformats-officedocument.presentationml.slideLayout+xml"/>
  <Override PartName="/ppt/slideLayouts/slideLayout544.xml" ContentType="application/vnd.openxmlformats-officedocument.presentationml.slideLayout+xml"/>
  <Override PartName="/ppt/slideLayouts/slideLayout545.xml" ContentType="application/vnd.openxmlformats-officedocument.presentationml.slideLayout+xml"/>
  <Override PartName="/ppt/slideLayouts/slideLayout546.xml" ContentType="application/vnd.openxmlformats-officedocument.presentationml.slideLayout+xml"/>
  <Override PartName="/ppt/slideLayouts/slideLayout547.xml" ContentType="application/vnd.openxmlformats-officedocument.presentationml.slideLayout+xml"/>
  <Override PartName="/ppt/slideLayouts/slideLayout548.xml" ContentType="application/vnd.openxmlformats-officedocument.presentationml.slideLayout+xml"/>
  <Override PartName="/ppt/slideLayouts/slideLayout549.xml" ContentType="application/vnd.openxmlformats-officedocument.presentationml.slideLayout+xml"/>
  <Override PartName="/ppt/slideLayouts/slideLayout550.xml" ContentType="application/vnd.openxmlformats-officedocument.presentationml.slideLayout+xml"/>
  <Override PartName="/ppt/slideLayouts/slideLayout551.xml" ContentType="application/vnd.openxmlformats-officedocument.presentationml.slideLayout+xml"/>
  <Override PartName="/ppt/slideLayouts/slideLayout552.xml" ContentType="application/vnd.openxmlformats-officedocument.presentationml.slideLayout+xml"/>
  <Override PartName="/ppt/slideLayouts/slideLayout553.xml" ContentType="application/vnd.openxmlformats-officedocument.presentationml.slideLayout+xml"/>
  <Override PartName="/ppt/slideLayouts/slideLayout554.xml" ContentType="application/vnd.openxmlformats-officedocument.presentationml.slideLayout+xml"/>
  <Override PartName="/ppt/slideLayouts/slideLayout555.xml" ContentType="application/vnd.openxmlformats-officedocument.presentationml.slideLayout+xml"/>
  <Override PartName="/ppt/slideLayouts/slideLayout556.xml" ContentType="application/vnd.openxmlformats-officedocument.presentationml.slideLayout+xml"/>
  <Override PartName="/ppt/slideLayouts/slideLayout557.xml" ContentType="application/vnd.openxmlformats-officedocument.presentationml.slideLayout+xml"/>
  <Override PartName="/ppt/slideLayouts/slideLayout558.xml" ContentType="application/vnd.openxmlformats-officedocument.presentationml.slideLayout+xml"/>
  <Override PartName="/ppt/slideLayouts/slideLayout559.xml" ContentType="application/vnd.openxmlformats-officedocument.presentationml.slideLayout+xml"/>
  <Override PartName="/ppt/slideLayouts/slideLayout560.xml" ContentType="application/vnd.openxmlformats-officedocument.presentationml.slideLayout+xml"/>
  <Override PartName="/ppt/slideLayouts/slideLayout561.xml" ContentType="application/vnd.openxmlformats-officedocument.presentationml.slideLayout+xml"/>
  <Override PartName="/ppt/slideLayouts/slideLayout562.xml" ContentType="application/vnd.openxmlformats-officedocument.presentationml.slideLayout+xml"/>
  <Override PartName="/ppt/slideLayouts/slideLayout563.xml" ContentType="application/vnd.openxmlformats-officedocument.presentationml.slideLayout+xml"/>
  <Override PartName="/ppt/slideLayouts/slideLayout564.xml" ContentType="application/vnd.openxmlformats-officedocument.presentationml.slideLayout+xml"/>
  <Override PartName="/ppt/slideLayouts/slideLayout565.xml" ContentType="application/vnd.openxmlformats-officedocument.presentationml.slideLayout+xml"/>
  <Override PartName="/ppt/slideLayouts/slideLayout566.xml" ContentType="application/vnd.openxmlformats-officedocument.presentationml.slideLayout+xml"/>
  <Override PartName="/ppt/slideLayouts/slideLayout567.xml" ContentType="application/vnd.openxmlformats-officedocument.presentationml.slideLayout+xml"/>
  <Override PartName="/ppt/slideLayouts/slideLayout568.xml" ContentType="application/vnd.openxmlformats-officedocument.presentationml.slideLayout+xml"/>
  <Override PartName="/ppt/slideLayouts/slideLayout569.xml" ContentType="application/vnd.openxmlformats-officedocument.presentationml.slideLayout+xml"/>
  <Override PartName="/ppt/slideLayouts/slideLayout570.xml" ContentType="application/vnd.openxmlformats-officedocument.presentationml.slideLayout+xml"/>
  <Override PartName="/ppt/slideLayouts/slideLayout571.xml" ContentType="application/vnd.openxmlformats-officedocument.presentationml.slideLayout+xml"/>
  <Override PartName="/ppt/slideLayouts/slideLayout572.xml" ContentType="application/vnd.openxmlformats-officedocument.presentationml.slideLayout+xml"/>
  <Override PartName="/ppt/slideLayouts/slideLayout573.xml" ContentType="application/vnd.openxmlformats-officedocument.presentationml.slideLayout+xml"/>
  <Override PartName="/ppt/slideLayouts/slideLayout574.xml" ContentType="application/vnd.openxmlformats-officedocument.presentationml.slideLayout+xml"/>
  <Override PartName="/ppt/slideLayouts/slideLayout575.xml" ContentType="application/vnd.openxmlformats-officedocument.presentationml.slideLayout+xml"/>
  <Override PartName="/ppt/slideLayouts/slideLayout576.xml" ContentType="application/vnd.openxmlformats-officedocument.presentationml.slideLayout+xml"/>
  <Override PartName="/ppt/slideLayouts/slideLayout577.xml" ContentType="application/vnd.openxmlformats-officedocument.presentationml.slideLayout+xml"/>
  <Override PartName="/ppt/slideLayouts/slideLayout578.xml" ContentType="application/vnd.openxmlformats-officedocument.presentationml.slideLayout+xml"/>
  <Override PartName="/ppt/slideLayouts/slideLayout579.xml" ContentType="application/vnd.openxmlformats-officedocument.presentationml.slideLayout+xml"/>
  <Override PartName="/ppt/slideLayouts/slideLayout580.xml" ContentType="application/vnd.openxmlformats-officedocument.presentationml.slideLayout+xml"/>
  <Override PartName="/ppt/slideLayouts/slideLayout581.xml" ContentType="application/vnd.openxmlformats-officedocument.presentationml.slideLayout+xml"/>
  <Override PartName="/ppt/slideLayouts/slideLayout582.xml" ContentType="application/vnd.openxmlformats-officedocument.presentationml.slideLayout+xml"/>
  <Override PartName="/ppt/slideLayouts/slideLayout583.xml" ContentType="application/vnd.openxmlformats-officedocument.presentationml.slideLayout+xml"/>
  <Override PartName="/ppt/slideLayouts/slideLayout584.xml" ContentType="application/vnd.openxmlformats-officedocument.presentationml.slideLayout+xml"/>
  <Override PartName="/ppt/slideLayouts/slideLayout585.xml" ContentType="application/vnd.openxmlformats-officedocument.presentationml.slideLayout+xml"/>
  <Override PartName="/ppt/slideLayouts/slideLayout586.xml" ContentType="application/vnd.openxmlformats-officedocument.presentationml.slideLayout+xml"/>
  <Override PartName="/ppt/slideLayouts/slideLayout587.xml" ContentType="application/vnd.openxmlformats-officedocument.presentationml.slideLayout+xml"/>
  <Override PartName="/ppt/slideLayouts/slideLayout588.xml" ContentType="application/vnd.openxmlformats-officedocument.presentationml.slideLayout+xml"/>
  <Override PartName="/ppt/slideLayouts/slideLayout589.xml" ContentType="application/vnd.openxmlformats-officedocument.presentationml.slideLayout+xml"/>
  <Override PartName="/ppt/slideLayouts/slideLayout590.xml" ContentType="application/vnd.openxmlformats-officedocument.presentationml.slideLayout+xml"/>
  <Override PartName="/ppt/slideLayouts/slideLayout591.xml" ContentType="application/vnd.openxmlformats-officedocument.presentationml.slideLayout+xml"/>
  <Override PartName="/ppt/slideLayouts/slideLayout592.xml" ContentType="application/vnd.openxmlformats-officedocument.presentationml.slideLayout+xml"/>
  <Override PartName="/ppt/slideLayouts/slideLayout593.xml" ContentType="application/vnd.openxmlformats-officedocument.presentationml.slideLayout+xml"/>
  <Override PartName="/ppt/slideLayouts/slideLayout594.xml" ContentType="application/vnd.openxmlformats-officedocument.presentationml.slideLayout+xml"/>
  <Override PartName="/ppt/slideLayouts/slideLayout595.xml" ContentType="application/vnd.openxmlformats-officedocument.presentationml.slideLayout+xml"/>
  <Override PartName="/ppt/slideLayouts/slideLayout596.xml" ContentType="application/vnd.openxmlformats-officedocument.presentationml.slideLayout+xml"/>
  <Override PartName="/ppt/slideLayouts/slideLayout597.xml" ContentType="application/vnd.openxmlformats-officedocument.presentationml.slideLayout+xml"/>
  <Override PartName="/ppt/slideLayouts/slideLayout598.xml" ContentType="application/vnd.openxmlformats-officedocument.presentationml.slideLayout+xml"/>
  <Override PartName="/ppt/slideLayouts/slideLayout599.xml" ContentType="application/vnd.openxmlformats-officedocument.presentationml.slideLayout+xml"/>
  <Override PartName="/ppt/slideLayouts/slideLayout600.xml" ContentType="application/vnd.openxmlformats-officedocument.presentationml.slideLayout+xml"/>
  <Override PartName="/ppt/slideLayouts/slideLayout601.xml" ContentType="application/vnd.openxmlformats-officedocument.presentationml.slideLayout+xml"/>
  <Override PartName="/ppt/slideLayouts/slideLayout602.xml" ContentType="application/vnd.openxmlformats-officedocument.presentationml.slideLayout+xml"/>
  <Override PartName="/ppt/slideLayouts/slideLayout603.xml" ContentType="application/vnd.openxmlformats-officedocument.presentationml.slideLayout+xml"/>
  <Override PartName="/ppt/slideLayouts/slideLayout604.xml" ContentType="application/vnd.openxmlformats-officedocument.presentationml.slideLayout+xml"/>
  <Override PartName="/ppt/slideLayouts/slideLayout605.xml" ContentType="application/vnd.openxmlformats-officedocument.presentationml.slideLayout+xml"/>
  <Override PartName="/ppt/slideLayouts/slideLayout606.xml" ContentType="application/vnd.openxmlformats-officedocument.presentationml.slideLayout+xml"/>
  <Override PartName="/ppt/slideLayouts/slideLayout607.xml" ContentType="application/vnd.openxmlformats-officedocument.presentationml.slideLayout+xml"/>
  <Override PartName="/ppt/slideLayouts/slideLayout608.xml" ContentType="application/vnd.openxmlformats-officedocument.presentationml.slideLayout+xml"/>
  <Override PartName="/ppt/slideLayouts/slideLayout609.xml" ContentType="application/vnd.openxmlformats-officedocument.presentationml.slideLayout+xml"/>
  <Override PartName="/ppt/slideLayouts/slideLayout610.xml" ContentType="application/vnd.openxmlformats-officedocument.presentationml.slideLayout+xml"/>
  <Override PartName="/ppt/slideLayouts/slideLayout611.xml" ContentType="application/vnd.openxmlformats-officedocument.presentationml.slideLayout+xml"/>
  <Override PartName="/ppt/slideLayouts/slideLayout612.xml" ContentType="application/vnd.openxmlformats-officedocument.presentationml.slideLayout+xml"/>
  <Override PartName="/ppt/slideLayouts/slideLayout613.xml" ContentType="application/vnd.openxmlformats-officedocument.presentationml.slideLayout+xml"/>
  <Override PartName="/ppt/slideLayouts/slideLayout614.xml" ContentType="application/vnd.openxmlformats-officedocument.presentationml.slideLayout+xml"/>
  <Override PartName="/ppt/slideLayouts/slideLayout615.xml" ContentType="application/vnd.openxmlformats-officedocument.presentationml.slideLayout+xml"/>
  <Override PartName="/ppt/slideLayouts/slideLayout616.xml" ContentType="application/vnd.openxmlformats-officedocument.presentationml.slideLayout+xml"/>
  <Override PartName="/ppt/slideLayouts/slideLayout617.xml" ContentType="application/vnd.openxmlformats-officedocument.presentationml.slideLayout+xml"/>
  <Override PartName="/ppt/slideLayouts/slideLayout618.xml" ContentType="application/vnd.openxmlformats-officedocument.presentationml.slideLayout+xml"/>
  <Override PartName="/ppt/slideLayouts/slideLayout619.xml" ContentType="application/vnd.openxmlformats-officedocument.presentationml.slideLayout+xml"/>
  <Override PartName="/ppt/slideLayouts/slideLayout620.xml" ContentType="application/vnd.openxmlformats-officedocument.presentationml.slideLayout+xml"/>
  <Override PartName="/ppt/slideLayouts/slideLayout621.xml" ContentType="application/vnd.openxmlformats-officedocument.presentationml.slideLayout+xml"/>
  <Override PartName="/ppt/slideLayouts/slideLayout622.xml" ContentType="application/vnd.openxmlformats-officedocument.presentationml.slideLayout+xml"/>
  <Override PartName="/ppt/slideLayouts/slideLayout623.xml" ContentType="application/vnd.openxmlformats-officedocument.presentationml.slideLayout+xml"/>
  <Override PartName="/ppt/slideLayouts/slideLayout624.xml" ContentType="application/vnd.openxmlformats-officedocument.presentationml.slideLayout+xml"/>
  <Override PartName="/ppt/slideLayouts/slideLayout625.xml" ContentType="application/vnd.openxmlformats-officedocument.presentationml.slideLayout+xml"/>
  <Override PartName="/ppt/slideLayouts/slideLayout626.xml" ContentType="application/vnd.openxmlformats-officedocument.presentationml.slideLayout+xml"/>
  <Override PartName="/ppt/slideLayouts/slideLayout627.xml" ContentType="application/vnd.openxmlformats-officedocument.presentationml.slideLayout+xml"/>
  <Override PartName="/ppt/slideLayouts/slideLayout628.xml" ContentType="application/vnd.openxmlformats-officedocument.presentationml.slideLayout+xml"/>
  <Override PartName="/ppt/slideLayouts/slideLayout629.xml" ContentType="application/vnd.openxmlformats-officedocument.presentationml.slideLayout+xml"/>
  <Override PartName="/ppt/slideLayouts/slideLayout630.xml" ContentType="application/vnd.openxmlformats-officedocument.presentationml.slideLayout+xml"/>
  <Override PartName="/ppt/theme/theme7.xml" ContentType="application/vnd.openxmlformats-officedocument.theme+xml"/>
  <Override PartName="/ppt/slideLayouts/slideLayout631.xml" ContentType="application/vnd.openxmlformats-officedocument.presentationml.slideLayout+xml"/>
  <Override PartName="/ppt/slideLayouts/slideLayout632.xml" ContentType="application/vnd.openxmlformats-officedocument.presentationml.slideLayout+xml"/>
  <Override PartName="/ppt/slideLayouts/slideLayout633.xml" ContentType="application/vnd.openxmlformats-officedocument.presentationml.slideLayout+xml"/>
  <Override PartName="/ppt/slideLayouts/slideLayout634.xml" ContentType="application/vnd.openxmlformats-officedocument.presentationml.slideLayout+xml"/>
  <Override PartName="/ppt/slideLayouts/slideLayout635.xml" ContentType="application/vnd.openxmlformats-officedocument.presentationml.slideLayout+xml"/>
  <Override PartName="/ppt/slideLayouts/slideLayout636.xml" ContentType="application/vnd.openxmlformats-officedocument.presentationml.slideLayout+xml"/>
  <Override PartName="/ppt/slideLayouts/slideLayout637.xml" ContentType="application/vnd.openxmlformats-officedocument.presentationml.slideLayout+xml"/>
  <Override PartName="/ppt/slideLayouts/slideLayout638.xml" ContentType="application/vnd.openxmlformats-officedocument.presentationml.slideLayout+xml"/>
  <Override PartName="/ppt/slideLayouts/slideLayout639.xml" ContentType="application/vnd.openxmlformats-officedocument.presentationml.slideLayout+xml"/>
  <Override PartName="/ppt/slideLayouts/slideLayout640.xml" ContentType="application/vnd.openxmlformats-officedocument.presentationml.slideLayout+xml"/>
  <Override PartName="/ppt/slideLayouts/slideLayout641.xml" ContentType="application/vnd.openxmlformats-officedocument.presentationml.slideLayout+xml"/>
  <Override PartName="/ppt/slideLayouts/slideLayout642.xml" ContentType="application/vnd.openxmlformats-officedocument.presentationml.slideLayout+xml"/>
  <Override PartName="/ppt/slideLayouts/slideLayout643.xml" ContentType="application/vnd.openxmlformats-officedocument.presentationml.slideLayout+xml"/>
  <Override PartName="/ppt/slideLayouts/slideLayout644.xml" ContentType="application/vnd.openxmlformats-officedocument.presentationml.slideLayout+xml"/>
  <Override PartName="/ppt/slideLayouts/slideLayout645.xml" ContentType="application/vnd.openxmlformats-officedocument.presentationml.slideLayout+xml"/>
  <Override PartName="/ppt/slideLayouts/slideLayout646.xml" ContentType="application/vnd.openxmlformats-officedocument.presentationml.slideLayout+xml"/>
  <Override PartName="/ppt/slideLayouts/slideLayout647.xml" ContentType="application/vnd.openxmlformats-officedocument.presentationml.slideLayout+xml"/>
  <Override PartName="/ppt/slideLayouts/slideLayout648.xml" ContentType="application/vnd.openxmlformats-officedocument.presentationml.slideLayout+xml"/>
  <Override PartName="/ppt/slideLayouts/slideLayout649.xml" ContentType="application/vnd.openxmlformats-officedocument.presentationml.slideLayout+xml"/>
  <Override PartName="/ppt/slideLayouts/slideLayout650.xml" ContentType="application/vnd.openxmlformats-officedocument.presentationml.slideLayout+xml"/>
  <Override PartName="/ppt/slideLayouts/slideLayout651.xml" ContentType="application/vnd.openxmlformats-officedocument.presentationml.slideLayout+xml"/>
  <Override PartName="/ppt/slideLayouts/slideLayout652.xml" ContentType="application/vnd.openxmlformats-officedocument.presentationml.slideLayout+xml"/>
  <Override PartName="/ppt/slideLayouts/slideLayout653.xml" ContentType="application/vnd.openxmlformats-officedocument.presentationml.slideLayout+xml"/>
  <Override PartName="/ppt/slideLayouts/slideLayout654.xml" ContentType="application/vnd.openxmlformats-officedocument.presentationml.slideLayout+xml"/>
  <Override PartName="/ppt/slideLayouts/slideLayout655.xml" ContentType="application/vnd.openxmlformats-officedocument.presentationml.slideLayout+xml"/>
  <Override PartName="/ppt/slideLayouts/slideLayout656.xml" ContentType="application/vnd.openxmlformats-officedocument.presentationml.slideLayout+xml"/>
  <Override PartName="/ppt/slideLayouts/slideLayout657.xml" ContentType="application/vnd.openxmlformats-officedocument.presentationml.slideLayout+xml"/>
  <Override PartName="/ppt/slideLayouts/slideLayout658.xml" ContentType="application/vnd.openxmlformats-officedocument.presentationml.slideLayout+xml"/>
  <Override PartName="/ppt/slideLayouts/slideLayout659.xml" ContentType="application/vnd.openxmlformats-officedocument.presentationml.slideLayout+xml"/>
  <Override PartName="/ppt/slideLayouts/slideLayout660.xml" ContentType="application/vnd.openxmlformats-officedocument.presentationml.slideLayout+xml"/>
  <Override PartName="/ppt/slideLayouts/slideLayout661.xml" ContentType="application/vnd.openxmlformats-officedocument.presentationml.slideLayout+xml"/>
  <Override PartName="/ppt/slideLayouts/slideLayout662.xml" ContentType="application/vnd.openxmlformats-officedocument.presentationml.slideLayout+xml"/>
  <Override PartName="/ppt/slideLayouts/slideLayout663.xml" ContentType="application/vnd.openxmlformats-officedocument.presentationml.slideLayout+xml"/>
  <Override PartName="/ppt/slideLayouts/slideLayout664.xml" ContentType="application/vnd.openxmlformats-officedocument.presentationml.slideLayout+xml"/>
  <Override PartName="/ppt/slideLayouts/slideLayout665.xml" ContentType="application/vnd.openxmlformats-officedocument.presentationml.slideLayout+xml"/>
  <Override PartName="/ppt/slideLayouts/slideLayout666.xml" ContentType="application/vnd.openxmlformats-officedocument.presentationml.slideLayout+xml"/>
  <Override PartName="/ppt/slideLayouts/slideLayout667.xml" ContentType="application/vnd.openxmlformats-officedocument.presentationml.slideLayout+xml"/>
  <Override PartName="/ppt/slideLayouts/slideLayout668.xml" ContentType="application/vnd.openxmlformats-officedocument.presentationml.slideLayout+xml"/>
  <Override PartName="/ppt/slideLayouts/slideLayout669.xml" ContentType="application/vnd.openxmlformats-officedocument.presentationml.slideLayout+xml"/>
  <Override PartName="/ppt/slideLayouts/slideLayout670.xml" ContentType="application/vnd.openxmlformats-officedocument.presentationml.slideLayout+xml"/>
  <Override PartName="/ppt/slideLayouts/slideLayout671.xml" ContentType="application/vnd.openxmlformats-officedocument.presentationml.slideLayout+xml"/>
  <Override PartName="/ppt/slideLayouts/slideLayout672.xml" ContentType="application/vnd.openxmlformats-officedocument.presentationml.slideLayout+xml"/>
  <Override PartName="/ppt/slideLayouts/slideLayout673.xml" ContentType="application/vnd.openxmlformats-officedocument.presentationml.slideLayout+xml"/>
  <Override PartName="/ppt/slideLayouts/slideLayout674.xml" ContentType="application/vnd.openxmlformats-officedocument.presentationml.slideLayout+xml"/>
  <Override PartName="/ppt/slideLayouts/slideLayout675.xml" ContentType="application/vnd.openxmlformats-officedocument.presentationml.slideLayout+xml"/>
  <Override PartName="/ppt/slideLayouts/slideLayout676.xml" ContentType="application/vnd.openxmlformats-officedocument.presentationml.slideLayout+xml"/>
  <Override PartName="/ppt/slideLayouts/slideLayout677.xml" ContentType="application/vnd.openxmlformats-officedocument.presentationml.slideLayout+xml"/>
  <Override PartName="/ppt/slideLayouts/slideLayout678.xml" ContentType="application/vnd.openxmlformats-officedocument.presentationml.slideLayout+xml"/>
  <Override PartName="/ppt/slideLayouts/slideLayout679.xml" ContentType="application/vnd.openxmlformats-officedocument.presentationml.slideLayout+xml"/>
  <Override PartName="/ppt/slideLayouts/slideLayout680.xml" ContentType="application/vnd.openxmlformats-officedocument.presentationml.slideLayout+xml"/>
  <Override PartName="/ppt/slideLayouts/slideLayout681.xml" ContentType="application/vnd.openxmlformats-officedocument.presentationml.slideLayout+xml"/>
  <Override PartName="/ppt/slideLayouts/slideLayout682.xml" ContentType="application/vnd.openxmlformats-officedocument.presentationml.slideLayout+xml"/>
  <Override PartName="/ppt/slideLayouts/slideLayout683.xml" ContentType="application/vnd.openxmlformats-officedocument.presentationml.slideLayout+xml"/>
  <Override PartName="/ppt/slideLayouts/slideLayout684.xml" ContentType="application/vnd.openxmlformats-officedocument.presentationml.slideLayout+xml"/>
  <Override PartName="/ppt/slideLayouts/slideLayout685.xml" ContentType="application/vnd.openxmlformats-officedocument.presentationml.slideLayout+xml"/>
  <Override PartName="/ppt/slideLayouts/slideLayout686.xml" ContentType="application/vnd.openxmlformats-officedocument.presentationml.slideLayout+xml"/>
  <Override PartName="/ppt/slideLayouts/slideLayout687.xml" ContentType="application/vnd.openxmlformats-officedocument.presentationml.slideLayout+xml"/>
  <Override PartName="/ppt/slideLayouts/slideLayout688.xml" ContentType="application/vnd.openxmlformats-officedocument.presentationml.slideLayout+xml"/>
  <Override PartName="/ppt/slideLayouts/slideLayout689.xml" ContentType="application/vnd.openxmlformats-officedocument.presentationml.slideLayout+xml"/>
  <Override PartName="/ppt/slideLayouts/slideLayout690.xml" ContentType="application/vnd.openxmlformats-officedocument.presentationml.slideLayout+xml"/>
  <Override PartName="/ppt/slideLayouts/slideLayout691.xml" ContentType="application/vnd.openxmlformats-officedocument.presentationml.slideLayout+xml"/>
  <Override PartName="/ppt/slideLayouts/slideLayout692.xml" ContentType="application/vnd.openxmlformats-officedocument.presentationml.slideLayout+xml"/>
  <Override PartName="/ppt/slideLayouts/slideLayout693.xml" ContentType="application/vnd.openxmlformats-officedocument.presentationml.slideLayout+xml"/>
  <Override PartName="/ppt/slideLayouts/slideLayout694.xml" ContentType="application/vnd.openxmlformats-officedocument.presentationml.slideLayout+xml"/>
  <Override PartName="/ppt/slideLayouts/slideLayout695.xml" ContentType="application/vnd.openxmlformats-officedocument.presentationml.slideLayout+xml"/>
  <Override PartName="/ppt/slideLayouts/slideLayout696.xml" ContentType="application/vnd.openxmlformats-officedocument.presentationml.slideLayout+xml"/>
  <Override PartName="/ppt/slideLayouts/slideLayout697.xml" ContentType="application/vnd.openxmlformats-officedocument.presentationml.slideLayout+xml"/>
  <Override PartName="/ppt/slideLayouts/slideLayout698.xml" ContentType="application/vnd.openxmlformats-officedocument.presentationml.slideLayout+xml"/>
  <Override PartName="/ppt/slideLayouts/slideLayout699.xml" ContentType="application/vnd.openxmlformats-officedocument.presentationml.slideLayout+xml"/>
  <Override PartName="/ppt/slideLayouts/slideLayout700.xml" ContentType="application/vnd.openxmlformats-officedocument.presentationml.slideLayout+xml"/>
  <Override PartName="/ppt/slideLayouts/slideLayout701.xml" ContentType="application/vnd.openxmlformats-officedocument.presentationml.slideLayout+xml"/>
  <Override PartName="/ppt/slideLayouts/slideLayout702.xml" ContentType="application/vnd.openxmlformats-officedocument.presentationml.slideLayout+xml"/>
  <Override PartName="/ppt/slideLayouts/slideLayout703.xml" ContentType="application/vnd.openxmlformats-officedocument.presentationml.slideLayout+xml"/>
  <Override PartName="/ppt/slideLayouts/slideLayout704.xml" ContentType="application/vnd.openxmlformats-officedocument.presentationml.slideLayout+xml"/>
  <Override PartName="/ppt/slideLayouts/slideLayout705.xml" ContentType="application/vnd.openxmlformats-officedocument.presentationml.slideLayout+xml"/>
  <Override PartName="/ppt/slideLayouts/slideLayout706.xml" ContentType="application/vnd.openxmlformats-officedocument.presentationml.slideLayout+xml"/>
  <Override PartName="/ppt/slideLayouts/slideLayout707.xml" ContentType="application/vnd.openxmlformats-officedocument.presentationml.slideLayout+xml"/>
  <Override PartName="/ppt/slideLayouts/slideLayout708.xml" ContentType="application/vnd.openxmlformats-officedocument.presentationml.slideLayout+xml"/>
  <Override PartName="/ppt/slideLayouts/slideLayout709.xml" ContentType="application/vnd.openxmlformats-officedocument.presentationml.slideLayout+xml"/>
  <Override PartName="/ppt/slideLayouts/slideLayout710.xml" ContentType="application/vnd.openxmlformats-officedocument.presentationml.slideLayout+xml"/>
  <Override PartName="/ppt/slideLayouts/slideLayout711.xml" ContentType="application/vnd.openxmlformats-officedocument.presentationml.slideLayout+xml"/>
  <Override PartName="/ppt/slideLayouts/slideLayout712.xml" ContentType="application/vnd.openxmlformats-officedocument.presentationml.slideLayout+xml"/>
  <Override PartName="/ppt/slideLayouts/slideLayout713.xml" ContentType="application/vnd.openxmlformats-officedocument.presentationml.slideLayout+xml"/>
  <Override PartName="/ppt/slideLayouts/slideLayout714.xml" ContentType="application/vnd.openxmlformats-officedocument.presentationml.slideLayout+xml"/>
  <Override PartName="/ppt/slideLayouts/slideLayout715.xml" ContentType="application/vnd.openxmlformats-officedocument.presentationml.slideLayout+xml"/>
  <Override PartName="/ppt/slideLayouts/slideLayout716.xml" ContentType="application/vnd.openxmlformats-officedocument.presentationml.slideLayout+xml"/>
  <Override PartName="/ppt/slideLayouts/slideLayout717.xml" ContentType="application/vnd.openxmlformats-officedocument.presentationml.slideLayout+xml"/>
  <Override PartName="/ppt/slideLayouts/slideLayout718.xml" ContentType="application/vnd.openxmlformats-officedocument.presentationml.slideLayout+xml"/>
  <Override PartName="/ppt/slideLayouts/slideLayout719.xml" ContentType="application/vnd.openxmlformats-officedocument.presentationml.slideLayout+xml"/>
  <Override PartName="/ppt/slideLayouts/slideLayout720.xml" ContentType="application/vnd.openxmlformats-officedocument.presentationml.slideLayout+xml"/>
  <Override PartName="/ppt/slideLayouts/slideLayout721.xml" ContentType="application/vnd.openxmlformats-officedocument.presentationml.slideLayout+xml"/>
  <Override PartName="/ppt/slideLayouts/slideLayout722.xml" ContentType="application/vnd.openxmlformats-officedocument.presentationml.slideLayout+xml"/>
  <Override PartName="/ppt/slideLayouts/slideLayout723.xml" ContentType="application/vnd.openxmlformats-officedocument.presentationml.slideLayout+xml"/>
  <Override PartName="/ppt/slideLayouts/slideLayout724.xml" ContentType="application/vnd.openxmlformats-officedocument.presentationml.slideLayout+xml"/>
  <Override PartName="/ppt/slideLayouts/slideLayout725.xml" ContentType="application/vnd.openxmlformats-officedocument.presentationml.slideLayout+xml"/>
  <Override PartName="/ppt/slideLayouts/slideLayout726.xml" ContentType="application/vnd.openxmlformats-officedocument.presentationml.slideLayout+xml"/>
  <Override PartName="/ppt/slideLayouts/slideLayout727.xml" ContentType="application/vnd.openxmlformats-officedocument.presentationml.slideLayout+xml"/>
  <Override PartName="/ppt/slideLayouts/slideLayout728.xml" ContentType="application/vnd.openxmlformats-officedocument.presentationml.slideLayout+xml"/>
  <Override PartName="/ppt/slideLayouts/slideLayout729.xml" ContentType="application/vnd.openxmlformats-officedocument.presentationml.slideLayout+xml"/>
  <Override PartName="/ppt/slideLayouts/slideLayout730.xml" ContentType="application/vnd.openxmlformats-officedocument.presentationml.slideLayout+xml"/>
  <Override PartName="/ppt/slideLayouts/slideLayout731.xml" ContentType="application/vnd.openxmlformats-officedocument.presentationml.slideLayout+xml"/>
  <Override PartName="/ppt/slideLayouts/slideLayout732.xml" ContentType="application/vnd.openxmlformats-officedocument.presentationml.slideLayout+xml"/>
  <Override PartName="/ppt/slideLayouts/slideLayout733.xml" ContentType="application/vnd.openxmlformats-officedocument.presentationml.slideLayout+xml"/>
  <Override PartName="/ppt/slideLayouts/slideLayout734.xml" ContentType="application/vnd.openxmlformats-officedocument.presentationml.slideLayout+xml"/>
  <Override PartName="/ppt/slideLayouts/slideLayout735.xml" ContentType="application/vnd.openxmlformats-officedocument.presentationml.slideLayout+xml"/>
  <Override PartName="/ppt/slideLayouts/slideLayout736.xml" ContentType="application/vnd.openxmlformats-officedocument.presentationml.slideLayout+xml"/>
  <Override PartName="/ppt/slideLayouts/slideLayout737.xml" ContentType="application/vnd.openxmlformats-officedocument.presentationml.slideLayout+xml"/>
  <Override PartName="/ppt/slideLayouts/slideLayout738.xml" ContentType="application/vnd.openxmlformats-officedocument.presentationml.slideLayout+xml"/>
  <Override PartName="/ppt/slideLayouts/slideLayout739.xml" ContentType="application/vnd.openxmlformats-officedocument.presentationml.slideLayout+xml"/>
  <Override PartName="/ppt/slideLayouts/slideLayout740.xml" ContentType="application/vnd.openxmlformats-officedocument.presentationml.slideLayout+xml"/>
  <Override PartName="/ppt/slideLayouts/slideLayout741.xml" ContentType="application/vnd.openxmlformats-officedocument.presentationml.slideLayout+xml"/>
  <Override PartName="/ppt/slideLayouts/slideLayout742.xml" ContentType="application/vnd.openxmlformats-officedocument.presentationml.slideLayout+xml"/>
  <Override PartName="/ppt/slideLayouts/slideLayout743.xml" ContentType="application/vnd.openxmlformats-officedocument.presentationml.slideLayout+xml"/>
  <Override PartName="/ppt/slideLayouts/slideLayout744.xml" ContentType="application/vnd.openxmlformats-officedocument.presentationml.slideLayout+xml"/>
  <Override PartName="/ppt/slideLayouts/slideLayout745.xml" ContentType="application/vnd.openxmlformats-officedocument.presentationml.slideLayout+xml"/>
  <Override PartName="/ppt/slideLayouts/slideLayout746.xml" ContentType="application/vnd.openxmlformats-officedocument.presentationml.slideLayout+xml"/>
  <Override PartName="/ppt/slideLayouts/slideLayout747.xml" ContentType="application/vnd.openxmlformats-officedocument.presentationml.slideLayout+xml"/>
  <Override PartName="/ppt/slideLayouts/slideLayout748.xml" ContentType="application/vnd.openxmlformats-officedocument.presentationml.slideLayout+xml"/>
  <Override PartName="/ppt/slideLayouts/slideLayout749.xml" ContentType="application/vnd.openxmlformats-officedocument.presentationml.slideLayout+xml"/>
  <Override PartName="/ppt/slideLayouts/slideLayout750.xml" ContentType="application/vnd.openxmlformats-officedocument.presentationml.slideLayout+xml"/>
  <Override PartName="/ppt/slideLayouts/slideLayout751.xml" ContentType="application/vnd.openxmlformats-officedocument.presentationml.slideLayout+xml"/>
  <Override PartName="/ppt/slideLayouts/slideLayout752.xml" ContentType="application/vnd.openxmlformats-officedocument.presentationml.slideLayout+xml"/>
  <Override PartName="/ppt/slideLayouts/slideLayout753.xml" ContentType="application/vnd.openxmlformats-officedocument.presentationml.slideLayout+xml"/>
  <Override PartName="/ppt/slideLayouts/slideLayout754.xml" ContentType="application/vnd.openxmlformats-officedocument.presentationml.slideLayout+xml"/>
  <Override PartName="/ppt/slideLayouts/slideLayout755.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ppt/notesSlides/notesSlide204.xml" ContentType="application/vnd.openxmlformats-officedocument.presentationml.notesSlide+xml"/>
  <Override PartName="/ppt/notesSlides/notesSlide205.xml" ContentType="application/vnd.openxmlformats-officedocument.presentationml.notesSlide+xml"/>
  <Override PartName="/ppt/notesSlides/notesSlide206.xml" ContentType="application/vnd.openxmlformats-officedocument.presentationml.notesSlide+xml"/>
  <Override PartName="/ppt/notesSlides/notesSlide207.xml" ContentType="application/vnd.openxmlformats-officedocument.presentationml.notesSlide+xml"/>
  <Override PartName="/ppt/notesSlides/notesSlide208.xml" ContentType="application/vnd.openxmlformats-officedocument.presentationml.notesSlide+xml"/>
  <Override PartName="/ppt/notesSlides/notesSlide209.xml" ContentType="application/vnd.openxmlformats-officedocument.presentationml.notesSlide+xml"/>
  <Override PartName="/ppt/notesSlides/notesSlide210.xml" ContentType="application/vnd.openxmlformats-officedocument.presentationml.notesSlide+xml"/>
  <Override PartName="/ppt/notesSlides/notesSlide211.xml" ContentType="application/vnd.openxmlformats-officedocument.presentationml.notesSlide+xml"/>
  <Override PartName="/ppt/notesSlides/notesSlide212.xml" ContentType="application/vnd.openxmlformats-officedocument.presentationml.notesSlide+xml"/>
  <Override PartName="/ppt/notesSlides/notesSlide213.xml" ContentType="application/vnd.openxmlformats-officedocument.presentationml.notesSlide+xml"/>
  <Override PartName="/ppt/notesSlides/notesSlide214.xml" ContentType="application/vnd.openxmlformats-officedocument.presentationml.notesSlide+xml"/>
  <Override PartName="/ppt/notesSlides/notesSlide215.xml" ContentType="application/vnd.openxmlformats-officedocument.presentationml.notesSlide+xml"/>
  <Override PartName="/ppt/notesSlides/notesSlide216.xml" ContentType="application/vnd.openxmlformats-officedocument.presentationml.notesSlide+xml"/>
  <Override PartName="/ppt/notesSlides/notesSlide217.xml" ContentType="application/vnd.openxmlformats-officedocument.presentationml.notesSlide+xml"/>
  <Override PartName="/ppt/notesSlides/notesSlide218.xml" ContentType="application/vnd.openxmlformats-officedocument.presentationml.notesSlide+xml"/>
  <Override PartName="/ppt/notesSlides/notesSlide219.xml" ContentType="application/vnd.openxmlformats-officedocument.presentationml.notesSlide+xml"/>
  <Override PartName="/ppt/notesSlides/notesSlide220.xml" ContentType="application/vnd.openxmlformats-officedocument.presentationml.notesSlide+xml"/>
  <Override PartName="/ppt/notesSlides/notesSlide221.xml" ContentType="application/vnd.openxmlformats-officedocument.presentationml.notesSlide+xml"/>
  <Override PartName="/ppt/notesSlides/notesSlide222.xml" ContentType="application/vnd.openxmlformats-officedocument.presentationml.notesSlide+xml"/>
  <Override PartName="/ppt/notesSlides/notesSlide223.xml" ContentType="application/vnd.openxmlformats-officedocument.presentationml.notesSlide+xml"/>
  <Override PartName="/ppt/notesSlides/notesSlide224.xml" ContentType="application/vnd.openxmlformats-officedocument.presentationml.notesSlide+xml"/>
  <Override PartName="/ppt/notesSlides/notesSlide225.xml" ContentType="application/vnd.openxmlformats-officedocument.presentationml.notesSlide+xml"/>
  <Override PartName="/ppt/notesSlides/notesSlide226.xml" ContentType="application/vnd.openxmlformats-officedocument.presentationml.notesSlide+xml"/>
  <Override PartName="/ppt/notesSlides/notesSlide227.xml" ContentType="application/vnd.openxmlformats-officedocument.presentationml.notesSlide+xml"/>
  <Override PartName="/ppt/notesSlides/notesSlide228.xml" ContentType="application/vnd.openxmlformats-officedocument.presentationml.notesSlide+xml"/>
  <Override PartName="/ppt/notesSlides/notesSlide229.xml" ContentType="application/vnd.openxmlformats-officedocument.presentationml.notesSlide+xml"/>
  <Override PartName="/ppt/notesSlides/notesSlide230.xml" ContentType="application/vnd.openxmlformats-officedocument.presentationml.notesSlide+xml"/>
  <Override PartName="/ppt/notesSlides/notesSlide231.xml" ContentType="application/vnd.openxmlformats-officedocument.presentationml.notesSlide+xml"/>
  <Override PartName="/ppt/notesSlides/notesSlide232.xml" ContentType="application/vnd.openxmlformats-officedocument.presentationml.notesSlide+xml"/>
  <Override PartName="/ppt/notesSlides/notesSlide233.xml" ContentType="application/vnd.openxmlformats-officedocument.presentationml.notesSlide+xml"/>
  <Override PartName="/ppt/notesSlides/notesSlide234.xml" ContentType="application/vnd.openxmlformats-officedocument.presentationml.notesSlide+xml"/>
  <Override PartName="/ppt/notesSlides/notesSlide235.xml" ContentType="application/vnd.openxmlformats-officedocument.presentationml.notesSlide+xml"/>
  <Override PartName="/ppt/notesSlides/notesSlide236.xml" ContentType="application/vnd.openxmlformats-officedocument.presentationml.notesSlide+xml"/>
  <Override PartName="/ppt/notesSlides/notesSlide237.xml" ContentType="application/vnd.openxmlformats-officedocument.presentationml.notesSlide+xml"/>
  <Override PartName="/ppt/notesSlides/notesSlide238.xml" ContentType="application/vnd.openxmlformats-officedocument.presentationml.notesSlide+xml"/>
  <Override PartName="/ppt/notesSlides/notesSlide239.xml" ContentType="application/vnd.openxmlformats-officedocument.presentationml.notesSlide+xml"/>
  <Override PartName="/ppt/notesSlides/notesSlide240.xml" ContentType="application/vnd.openxmlformats-officedocument.presentationml.notesSlide+xml"/>
  <Override PartName="/ppt/notesSlides/notesSlide241.xml" ContentType="application/vnd.openxmlformats-officedocument.presentationml.notesSlide+xml"/>
  <Override PartName="/ppt/notesSlides/notesSlide242.xml" ContentType="application/vnd.openxmlformats-officedocument.presentationml.notesSlide+xml"/>
  <Override PartName="/ppt/notesSlides/notesSlide243.xml" ContentType="application/vnd.openxmlformats-officedocument.presentationml.notesSlide+xml"/>
  <Override PartName="/ppt/notesSlides/notesSlide244.xml" ContentType="application/vnd.openxmlformats-officedocument.presentationml.notesSlide+xml"/>
  <Override PartName="/ppt/notesSlides/notesSlide245.xml" ContentType="application/vnd.openxmlformats-officedocument.presentationml.notesSlide+xml"/>
  <Override PartName="/ppt/notesSlides/notesSlide246.xml" ContentType="application/vnd.openxmlformats-officedocument.presentationml.notesSlide+xml"/>
  <Override PartName="/ppt/notesSlides/notesSlide247.xml" ContentType="application/vnd.openxmlformats-officedocument.presentationml.notesSlide+xml"/>
  <Override PartName="/ppt/notesSlides/notesSlide248.xml" ContentType="application/vnd.openxmlformats-officedocument.presentationml.notesSlide+xml"/>
  <Override PartName="/ppt/notesSlides/notesSlide249.xml" ContentType="application/vnd.openxmlformats-officedocument.presentationml.notesSlide+xml"/>
  <Override PartName="/ppt/notesSlides/notesSlide250.xml" ContentType="application/vnd.openxmlformats-officedocument.presentationml.notesSlide+xml"/>
  <Override PartName="/ppt/notesSlides/notesSlide251.xml" ContentType="application/vnd.openxmlformats-officedocument.presentationml.notesSlide+xml"/>
  <Override PartName="/ppt/notesSlides/notesSlide252.xml" ContentType="application/vnd.openxmlformats-officedocument.presentationml.notesSlide+xml"/>
  <Override PartName="/ppt/notesSlides/notesSlide253.xml" ContentType="application/vnd.openxmlformats-officedocument.presentationml.notesSlide+xml"/>
  <Override PartName="/ppt/notesSlides/notesSlide254.xml" ContentType="application/vnd.openxmlformats-officedocument.presentationml.notesSlide+xml"/>
  <Override PartName="/ppt/notesSlides/notesSlide255.xml" ContentType="application/vnd.openxmlformats-officedocument.presentationml.notesSlide+xml"/>
  <Override PartName="/ppt/notesSlides/notesSlide256.xml" ContentType="application/vnd.openxmlformats-officedocument.presentationml.notesSlide+xml"/>
  <Override PartName="/ppt/notesSlides/notesSlide257.xml" ContentType="application/vnd.openxmlformats-officedocument.presentationml.notesSlide+xml"/>
  <Override PartName="/ppt/notesSlides/notesSlide258.xml" ContentType="application/vnd.openxmlformats-officedocument.presentationml.notesSlide+xml"/>
  <Override PartName="/ppt/notesSlides/notesSlide259.xml" ContentType="application/vnd.openxmlformats-officedocument.presentationml.notesSlide+xml"/>
  <Override PartName="/ppt/notesSlides/notesSlide260.xml" ContentType="application/vnd.openxmlformats-officedocument.presentationml.notesSlide+xml"/>
  <Override PartName="/ppt/notesSlides/notesSlide261.xml" ContentType="application/vnd.openxmlformats-officedocument.presentationml.notesSlide+xml"/>
  <Override PartName="/ppt/notesSlides/notesSlide262.xml" ContentType="application/vnd.openxmlformats-officedocument.presentationml.notesSlide+xml"/>
  <Override PartName="/ppt/notesSlides/notesSlide263.xml" ContentType="application/vnd.openxmlformats-officedocument.presentationml.notesSlide+xml"/>
  <Override PartName="/ppt/notesSlides/notesSlide264.xml" ContentType="application/vnd.openxmlformats-officedocument.presentationml.notesSlide+xml"/>
  <Override PartName="/ppt/notesSlides/notesSlide265.xml" ContentType="application/vnd.openxmlformats-officedocument.presentationml.notesSlide+xml"/>
  <Override PartName="/ppt/notesSlides/notesSlide266.xml" ContentType="application/vnd.openxmlformats-officedocument.presentationml.notesSlide+xml"/>
  <Override PartName="/ppt/notesSlides/notesSlide267.xml" ContentType="application/vnd.openxmlformats-officedocument.presentationml.notesSlide+xml"/>
  <Override PartName="/ppt/notesSlides/notesSlide268.xml" ContentType="application/vnd.openxmlformats-officedocument.presentationml.notesSlide+xml"/>
  <Override PartName="/ppt/notesSlides/notesSlide269.xml" ContentType="application/vnd.openxmlformats-officedocument.presentationml.notesSlide+xml"/>
  <Override PartName="/ppt/notesSlides/notesSlide270.xml" ContentType="application/vnd.openxmlformats-officedocument.presentationml.notesSlide+xml"/>
  <Override PartName="/ppt/notesSlides/notesSlide271.xml" ContentType="application/vnd.openxmlformats-officedocument.presentationml.notesSlide+xml"/>
  <Override PartName="/ppt/notesSlides/notesSlide272.xml" ContentType="application/vnd.openxmlformats-officedocument.presentationml.notesSlide+xml"/>
  <Override PartName="/ppt/notesSlides/notesSlide273.xml" ContentType="application/vnd.openxmlformats-officedocument.presentationml.notesSlide+xml"/>
  <Override PartName="/ppt/notesSlides/notesSlide274.xml" ContentType="application/vnd.openxmlformats-officedocument.presentationml.notesSlide+xml"/>
  <Override PartName="/ppt/notesSlides/notesSlide275.xml" ContentType="application/vnd.openxmlformats-officedocument.presentationml.notesSlide+xml"/>
  <Override PartName="/ppt/notesSlides/notesSlide276.xml" ContentType="application/vnd.openxmlformats-officedocument.presentationml.notesSlide+xml"/>
  <Override PartName="/ppt/notesSlides/notesSlide277.xml" ContentType="application/vnd.openxmlformats-officedocument.presentationml.notesSlide+xml"/>
  <Override PartName="/ppt/notesSlides/notesSlide278.xml" ContentType="application/vnd.openxmlformats-officedocument.presentationml.notesSlide+xml"/>
  <Override PartName="/ppt/notesSlides/notesSlide279.xml" ContentType="application/vnd.openxmlformats-officedocument.presentationml.notesSlide+xml"/>
  <Override PartName="/ppt/notesSlides/notesSlide280.xml" ContentType="application/vnd.openxmlformats-officedocument.presentationml.notesSlide+xml"/>
  <Override PartName="/ppt/notesSlides/notesSlide281.xml" ContentType="application/vnd.openxmlformats-officedocument.presentationml.notesSlide+xml"/>
  <Override PartName="/ppt/notesSlides/notesSlide282.xml" ContentType="application/vnd.openxmlformats-officedocument.presentationml.notesSlide+xml"/>
  <Override PartName="/ppt/notesSlides/notesSlide283.xml" ContentType="application/vnd.openxmlformats-officedocument.presentationml.notesSlide+xml"/>
  <Override PartName="/ppt/notesSlides/notesSlide284.xml" ContentType="application/vnd.openxmlformats-officedocument.presentationml.notesSlide+xml"/>
  <Override PartName="/ppt/notesSlides/notesSlide285.xml" ContentType="application/vnd.openxmlformats-officedocument.presentationml.notesSlide+xml"/>
  <Override PartName="/ppt/notesSlides/notesSlide286.xml" ContentType="application/vnd.openxmlformats-officedocument.presentationml.notesSlide+xml"/>
  <Override PartName="/ppt/notesSlides/notesSlide287.xml" ContentType="application/vnd.openxmlformats-officedocument.presentationml.notesSlide+xml"/>
  <Override PartName="/ppt/notesSlides/notesSlide288.xml" ContentType="application/vnd.openxmlformats-officedocument.presentationml.notesSlide+xml"/>
  <Override PartName="/ppt/notesSlides/notesSlide289.xml" ContentType="application/vnd.openxmlformats-officedocument.presentationml.notesSlide+xml"/>
  <Override PartName="/ppt/notesSlides/notesSlide290.xml" ContentType="application/vnd.openxmlformats-officedocument.presentationml.notesSlide+xml"/>
  <Override PartName="/ppt/notesSlides/notesSlide291.xml" ContentType="application/vnd.openxmlformats-officedocument.presentationml.notesSlide+xml"/>
  <Override PartName="/ppt/notesSlides/notesSlide292.xml" ContentType="application/vnd.openxmlformats-officedocument.presentationml.notesSlide+xml"/>
  <Override PartName="/ppt/notesSlides/notesSlide293.xml" ContentType="application/vnd.openxmlformats-officedocument.presentationml.notesSlide+xml"/>
  <Override PartName="/ppt/notesSlides/notesSlide294.xml" ContentType="application/vnd.openxmlformats-officedocument.presentationml.notesSlide+xml"/>
  <Override PartName="/ppt/notesSlides/notesSlide295.xml" ContentType="application/vnd.openxmlformats-officedocument.presentationml.notesSlide+xml"/>
  <Override PartName="/ppt/notesSlides/notesSlide296.xml" ContentType="application/vnd.openxmlformats-officedocument.presentationml.notesSlide+xml"/>
  <Override PartName="/ppt/notesSlides/notesSlide297.xml" ContentType="application/vnd.openxmlformats-officedocument.presentationml.notesSlide+xml"/>
  <Override PartName="/ppt/notesSlides/notesSlide298.xml" ContentType="application/vnd.openxmlformats-officedocument.presentationml.notesSlide+xml"/>
  <Override PartName="/ppt/notesSlides/notesSlide299.xml" ContentType="application/vnd.openxmlformats-officedocument.presentationml.notesSlide+xml"/>
  <Override PartName="/ppt/notesSlides/notesSlide300.xml" ContentType="application/vnd.openxmlformats-officedocument.presentationml.notesSlide+xml"/>
  <Override PartName="/ppt/notesSlides/notesSlide301.xml" ContentType="application/vnd.openxmlformats-officedocument.presentationml.notesSlide+xml"/>
  <Override PartName="/ppt/notesSlides/notesSlide302.xml" ContentType="application/vnd.openxmlformats-officedocument.presentationml.notesSlide+xml"/>
  <Override PartName="/ppt/notesSlides/notesSlide303.xml" ContentType="application/vnd.openxmlformats-officedocument.presentationml.notesSlide+xml"/>
  <Override PartName="/ppt/notesSlides/notesSlide304.xml" ContentType="application/vnd.openxmlformats-officedocument.presentationml.notesSlide+xml"/>
  <Override PartName="/ppt/notesSlides/notesSlide305.xml" ContentType="application/vnd.openxmlformats-officedocument.presentationml.notesSlide+xml"/>
  <Override PartName="/ppt/notesSlides/notesSlide306.xml" ContentType="application/vnd.openxmlformats-officedocument.presentationml.notesSlide+xml"/>
  <Override PartName="/ppt/notesSlides/notesSlide307.xml" ContentType="application/vnd.openxmlformats-officedocument.presentationml.notesSlide+xml"/>
  <Override PartName="/ppt/notesSlides/notesSlide308.xml" ContentType="application/vnd.openxmlformats-officedocument.presentationml.notesSlide+xml"/>
  <Override PartName="/ppt/notesSlides/notesSlide309.xml" ContentType="application/vnd.openxmlformats-officedocument.presentationml.notesSlide+xml"/>
  <Override PartName="/ppt/notesSlides/notesSlide310.xml" ContentType="application/vnd.openxmlformats-officedocument.presentationml.notesSlide+xml"/>
  <Override PartName="/ppt/notesSlides/notesSlide311.xml" ContentType="application/vnd.openxmlformats-officedocument.presentationml.notesSlide+xml"/>
  <Override PartName="/ppt/notesSlides/notesSlide312.xml" ContentType="application/vnd.openxmlformats-officedocument.presentationml.notesSlide+xml"/>
  <Override PartName="/ppt/notesSlides/notesSlide313.xml" ContentType="application/vnd.openxmlformats-officedocument.presentationml.notesSlide+xml"/>
  <Override PartName="/ppt/notesSlides/notesSlide314.xml" ContentType="application/vnd.openxmlformats-officedocument.presentationml.notesSlide+xml"/>
  <Override PartName="/ppt/notesSlides/notesSlide315.xml" ContentType="application/vnd.openxmlformats-officedocument.presentationml.notesSlide+xml"/>
  <Override PartName="/ppt/notesSlides/notesSlide316.xml" ContentType="application/vnd.openxmlformats-officedocument.presentationml.notesSlide+xml"/>
  <Override PartName="/ppt/notesSlides/notesSlide317.xml" ContentType="application/vnd.openxmlformats-officedocument.presentationml.notesSlide+xml"/>
  <Override PartName="/ppt/notesSlides/notesSlide318.xml" ContentType="application/vnd.openxmlformats-officedocument.presentationml.notesSlide+xml"/>
  <Override PartName="/ppt/notesSlides/notesSlide319.xml" ContentType="application/vnd.openxmlformats-officedocument.presentationml.notesSlide+xml"/>
  <Override PartName="/ppt/notesSlides/notesSlide320.xml" ContentType="application/vnd.openxmlformats-officedocument.presentationml.notesSlide+xml"/>
  <Override PartName="/ppt/notesSlides/notesSlide321.xml" ContentType="application/vnd.openxmlformats-officedocument.presentationml.notesSlide+xml"/>
  <Override PartName="/ppt/notesSlides/notesSlide322.xml" ContentType="application/vnd.openxmlformats-officedocument.presentationml.notesSlide+xml"/>
  <Override PartName="/ppt/notesSlides/notesSlide323.xml" ContentType="application/vnd.openxmlformats-officedocument.presentationml.notesSlide+xml"/>
  <Override PartName="/ppt/notesSlides/notesSlide324.xml" ContentType="application/vnd.openxmlformats-officedocument.presentationml.notesSlide+xml"/>
  <Override PartName="/ppt/notesSlides/notesSlide325.xml" ContentType="application/vnd.openxmlformats-officedocument.presentationml.notesSlide+xml"/>
  <Override PartName="/ppt/notesSlides/notesSlide326.xml" ContentType="application/vnd.openxmlformats-officedocument.presentationml.notesSlide+xml"/>
  <Override PartName="/ppt/tags/tag1.xml" ContentType="application/vnd.openxmlformats-officedocument.presentationml.tags+xml"/>
  <Override PartName="/ppt/notesSlides/notesSlide327.xml" ContentType="application/vnd.openxmlformats-officedocument.presentationml.notesSlide+xml"/>
  <Override PartName="/ppt/notesSlides/notesSlide328.xml" ContentType="application/vnd.openxmlformats-officedocument.presentationml.notesSlide+xml"/>
  <Override PartName="/ppt/notesSlides/notesSlide329.xml" ContentType="application/vnd.openxmlformats-officedocument.presentationml.notesSlide+xml"/>
  <Override PartName="/ppt/notesSlides/notesSlide330.xml" ContentType="application/vnd.openxmlformats-officedocument.presentationml.notesSlide+xml"/>
  <Override PartName="/ppt/notesSlides/notesSlide331.xml" ContentType="application/vnd.openxmlformats-officedocument.presentationml.notesSlide+xml"/>
  <Override PartName="/ppt/notesSlides/notesSlide332.xml" ContentType="application/vnd.openxmlformats-officedocument.presentationml.notesSlide+xml"/>
  <Override PartName="/ppt/notesSlides/notesSlide333.xml" ContentType="application/vnd.openxmlformats-officedocument.presentationml.notesSlide+xml"/>
  <Override PartName="/ppt/notesSlides/notesSlide334.xml" ContentType="application/vnd.openxmlformats-officedocument.presentationml.notesSlide+xml"/>
  <Override PartName="/ppt/notesSlides/notesSlide335.xml" ContentType="application/vnd.openxmlformats-officedocument.presentationml.notesSlide+xml"/>
  <Override PartName="/ppt/notesSlides/notesSlide336.xml" ContentType="application/vnd.openxmlformats-officedocument.presentationml.notesSlide+xml"/>
  <Override PartName="/ppt/notesSlides/notesSlide337.xml" ContentType="application/vnd.openxmlformats-officedocument.presentationml.notesSlide+xml"/>
  <Override PartName="/ppt/notesSlides/notesSlide338.xml" ContentType="application/vnd.openxmlformats-officedocument.presentationml.notesSlide+xml"/>
  <Override PartName="/ppt/notesSlides/notesSlide339.xml" ContentType="application/vnd.openxmlformats-officedocument.presentationml.notesSlide+xml"/>
  <Override PartName="/ppt/notesSlides/notesSlide340.xml" ContentType="application/vnd.openxmlformats-officedocument.presentationml.notesSlide+xml"/>
  <Override PartName="/ppt/notesSlides/notesSlide341.xml" ContentType="application/vnd.openxmlformats-officedocument.presentationml.notesSlide+xml"/>
  <Override PartName="/ppt/notesSlides/notesSlide342.xml" ContentType="application/vnd.openxmlformats-officedocument.presentationml.notesSlide+xml"/>
  <Override PartName="/ppt/notesSlides/notesSlide343.xml" ContentType="application/vnd.openxmlformats-officedocument.presentationml.notesSlide+xml"/>
  <Override PartName="/ppt/notesSlides/notesSlide344.xml" ContentType="application/vnd.openxmlformats-officedocument.presentationml.notesSlide+xml"/>
  <Override PartName="/ppt/notesSlides/notesSlide345.xml" ContentType="application/vnd.openxmlformats-officedocument.presentationml.notesSlide+xml"/>
  <Override PartName="/ppt/notesSlides/notesSlide346.xml" ContentType="application/vnd.openxmlformats-officedocument.presentationml.notesSlide+xml"/>
  <Override PartName="/ppt/notesSlides/notesSlide347.xml" ContentType="application/vnd.openxmlformats-officedocument.presentationml.notesSlide+xml"/>
  <Override PartName="/ppt/notesSlides/notesSlide348.xml" ContentType="application/vnd.openxmlformats-officedocument.presentationml.notesSlide+xml"/>
  <Override PartName="/ppt/notesSlides/notesSlide349.xml" ContentType="application/vnd.openxmlformats-officedocument.presentationml.notesSlide+xml"/>
  <Override PartName="/ppt/notesSlides/notesSlide350.xml" ContentType="application/vnd.openxmlformats-officedocument.presentationml.notesSlide+xml"/>
  <Override PartName="/ppt/notesSlides/notesSlide351.xml" ContentType="application/vnd.openxmlformats-officedocument.presentationml.notesSlide+xml"/>
  <Override PartName="/ppt/notesSlides/notesSlide352.xml" ContentType="application/vnd.openxmlformats-officedocument.presentationml.notesSlide+xml"/>
  <Override PartName="/ppt/notesSlides/notesSlide353.xml" ContentType="application/vnd.openxmlformats-officedocument.presentationml.notesSlide+xml"/>
  <Override PartName="/ppt/notesSlides/notesSlide354.xml" ContentType="application/vnd.openxmlformats-officedocument.presentationml.notesSlide+xml"/>
  <Override PartName="/ppt/notesSlides/notesSlide355.xml" ContentType="application/vnd.openxmlformats-officedocument.presentationml.notesSlide+xml"/>
  <Override PartName="/ppt/notesSlides/notesSlide356.xml" ContentType="application/vnd.openxmlformats-officedocument.presentationml.notesSlide+xml"/>
  <Override PartName="/ppt/notesSlides/notesSlide357.xml" ContentType="application/vnd.openxmlformats-officedocument.presentationml.notesSlide+xml"/>
  <Override PartName="/ppt/notesSlides/notesSlide358.xml" ContentType="application/vnd.openxmlformats-officedocument.presentationml.notesSlide+xml"/>
  <Override PartName="/ppt/notesSlides/notesSlide359.xml" ContentType="application/vnd.openxmlformats-officedocument.presentationml.notesSlide+xml"/>
  <Override PartName="/ppt/notesSlides/notesSlide360.xml" ContentType="application/vnd.openxmlformats-officedocument.presentationml.notesSlide+xml"/>
  <Override PartName="/ppt/notesSlides/notesSlide361.xml" ContentType="application/vnd.openxmlformats-officedocument.presentationml.notesSlide+xml"/>
  <Override PartName="/ppt/notesSlides/notesSlide362.xml" ContentType="application/vnd.openxmlformats-officedocument.presentationml.notesSlide+xml"/>
  <Override PartName="/ppt/notesSlides/notesSlide363.xml" ContentType="application/vnd.openxmlformats-officedocument.presentationml.notesSlide+xml"/>
  <Override PartName="/ppt/notesSlides/notesSlide364.xml" ContentType="application/vnd.openxmlformats-officedocument.presentationml.notesSlide+xml"/>
  <Override PartName="/ppt/notesSlides/notesSlide365.xml" ContentType="application/vnd.openxmlformats-officedocument.presentationml.notesSlide+xml"/>
  <Override PartName="/ppt/notesSlides/notesSlide366.xml" ContentType="application/vnd.openxmlformats-officedocument.presentationml.notesSlide+xml"/>
  <Override PartName="/ppt/notesSlides/notesSlide367.xml" ContentType="application/vnd.openxmlformats-officedocument.presentationml.notesSlide+xml"/>
  <Override PartName="/ppt/notesSlides/notesSlide368.xml" ContentType="application/vnd.openxmlformats-officedocument.presentationml.notesSlide+xml"/>
  <Override PartName="/ppt/notesSlides/notesSlide369.xml" ContentType="application/vnd.openxmlformats-officedocument.presentationml.notesSlide+xml"/>
  <Override PartName="/ppt/notesSlides/notesSlide370.xml" ContentType="application/vnd.openxmlformats-officedocument.presentationml.notesSlide+xml"/>
  <Override PartName="/ppt/notesSlides/notesSlide371.xml" ContentType="application/vnd.openxmlformats-officedocument.presentationml.notesSlide+xml"/>
  <Override PartName="/ppt/notesSlides/notesSlide372.xml" ContentType="application/vnd.openxmlformats-officedocument.presentationml.notesSlide+xml"/>
  <Override PartName="/ppt/notesSlides/notesSlide373.xml" ContentType="application/vnd.openxmlformats-officedocument.presentationml.notesSlide+xml"/>
  <Override PartName="/ppt/notesSlides/notesSlide374.xml" ContentType="application/vnd.openxmlformats-officedocument.presentationml.notesSlide+xml"/>
  <Override PartName="/ppt/notesSlides/notesSlide375.xml" ContentType="application/vnd.openxmlformats-officedocument.presentationml.notesSlide+xml"/>
  <Override PartName="/ppt/notesSlides/notesSlide376.xml" ContentType="application/vnd.openxmlformats-officedocument.presentationml.notesSlide+xml"/>
  <Override PartName="/ppt/notesSlides/notesSlide377.xml" ContentType="application/vnd.openxmlformats-officedocument.presentationml.notesSlide+xml"/>
  <Override PartName="/ppt/notesSlides/notesSlide378.xml" ContentType="application/vnd.openxmlformats-officedocument.presentationml.notesSlide+xml"/>
  <Override PartName="/ppt/notesSlides/notesSlide379.xml" ContentType="application/vnd.openxmlformats-officedocument.presentationml.notesSlide+xml"/>
  <Override PartName="/ppt/notesSlides/notesSlide380.xml" ContentType="application/vnd.openxmlformats-officedocument.presentationml.notesSlide+xml"/>
  <Override PartName="/ppt/notesSlides/notesSlide381.xml" ContentType="application/vnd.openxmlformats-officedocument.presentationml.notesSlide+xml"/>
  <Override PartName="/ppt/notesSlides/notesSlide382.xml" ContentType="application/vnd.openxmlformats-officedocument.presentationml.notesSlide+xml"/>
  <Override PartName="/ppt/notesSlides/notesSlide383.xml" ContentType="application/vnd.openxmlformats-officedocument.presentationml.notesSlide+xml"/>
  <Override PartName="/ppt/notesSlides/notesSlide384.xml" ContentType="application/vnd.openxmlformats-officedocument.presentationml.notesSlide+xml"/>
  <Override PartName="/ppt/notesSlides/notesSlide385.xml" ContentType="application/vnd.openxmlformats-officedocument.presentationml.notesSlide+xml"/>
  <Override PartName="/ppt/notesSlides/notesSlide386.xml" ContentType="application/vnd.openxmlformats-officedocument.presentationml.notesSlide+xml"/>
  <Override PartName="/ppt/notesSlides/notesSlide387.xml" ContentType="application/vnd.openxmlformats-officedocument.presentationml.notesSlide+xml"/>
  <Override PartName="/ppt/notesSlides/notesSlide388.xml" ContentType="application/vnd.openxmlformats-officedocument.presentationml.notesSlide+xml"/>
  <Override PartName="/ppt/notesSlides/notesSlide389.xml" ContentType="application/vnd.openxmlformats-officedocument.presentationml.notesSlide+xml"/>
  <Override PartName="/ppt/notesSlides/notesSlide390.xml" ContentType="application/vnd.openxmlformats-officedocument.presentationml.notesSlide+xml"/>
  <Override PartName="/ppt/notesSlides/notesSlide391.xml" ContentType="application/vnd.openxmlformats-officedocument.presentationml.notesSlide+xml"/>
  <Override PartName="/ppt/notesSlides/notesSlide392.xml" ContentType="application/vnd.openxmlformats-officedocument.presentationml.notesSlide+xml"/>
  <Override PartName="/ppt/notesSlides/notesSlide393.xml" ContentType="application/vnd.openxmlformats-officedocument.presentationml.notesSlide+xml"/>
  <Override PartName="/ppt/notesSlides/notesSlide394.xml" ContentType="application/vnd.openxmlformats-officedocument.presentationml.notesSlide+xml"/>
  <Override PartName="/ppt/notesSlides/notesSlide395.xml" ContentType="application/vnd.openxmlformats-officedocument.presentationml.notesSlide+xml"/>
  <Override PartName="/ppt/notesSlides/notesSlide396.xml" ContentType="application/vnd.openxmlformats-officedocument.presentationml.notesSlide+xml"/>
  <Override PartName="/ppt/notesSlides/notesSlide397.xml" ContentType="application/vnd.openxmlformats-officedocument.presentationml.notesSlide+xml"/>
  <Override PartName="/ppt/notesSlides/notesSlide398.xml" ContentType="application/vnd.openxmlformats-officedocument.presentationml.notesSlide+xml"/>
  <Override PartName="/ppt/notesSlides/notesSlide399.xml" ContentType="application/vnd.openxmlformats-officedocument.presentationml.notesSlide+xml"/>
  <Override PartName="/ppt/notesSlides/notesSlide400.xml" ContentType="application/vnd.openxmlformats-officedocument.presentationml.notesSlide+xml"/>
  <Override PartName="/ppt/notesSlides/notesSlide401.xml" ContentType="application/vnd.openxmlformats-officedocument.presentationml.notesSlide+xml"/>
  <Override PartName="/ppt/notesSlides/notesSlide402.xml" ContentType="application/vnd.openxmlformats-officedocument.presentationml.notesSlide+xml"/>
  <Override PartName="/ppt/notesSlides/notesSlide403.xml" ContentType="application/vnd.openxmlformats-officedocument.presentationml.notesSlide+xml"/>
  <Override PartName="/ppt/notesSlides/notesSlide404.xml" ContentType="application/vnd.openxmlformats-officedocument.presentationml.notesSlide+xml"/>
  <Override PartName="/ppt/notesSlides/notesSlide405.xml" ContentType="application/vnd.openxmlformats-officedocument.presentationml.notesSlide+xml"/>
  <Override PartName="/ppt/notesSlides/notesSlide406.xml" ContentType="application/vnd.openxmlformats-officedocument.presentationml.notesSlide+xml"/>
  <Override PartName="/ppt/notesSlides/notesSlide407.xml" ContentType="application/vnd.openxmlformats-officedocument.presentationml.notesSlide+xml"/>
  <Override PartName="/ppt/notesSlides/notesSlide408.xml" ContentType="application/vnd.openxmlformats-officedocument.presentationml.notesSlide+xml"/>
  <Override PartName="/ppt/notesSlides/notesSlide409.xml" ContentType="application/vnd.openxmlformats-officedocument.presentationml.notesSlide+xml"/>
  <Override PartName="/ppt/notesSlides/notesSlide410.xml" ContentType="application/vnd.openxmlformats-officedocument.presentationml.notesSlide+xml"/>
  <Override PartName="/ppt/notesSlides/notesSlide411.xml" ContentType="application/vnd.openxmlformats-officedocument.presentationml.notesSlide+xml"/>
  <Override PartName="/ppt/notesSlides/notesSlide412.xml" ContentType="application/vnd.openxmlformats-officedocument.presentationml.notesSlide+xml"/>
  <Override PartName="/ppt/notesSlides/notesSlide413.xml" ContentType="application/vnd.openxmlformats-officedocument.presentationml.notesSlide+xml"/>
  <Override PartName="/ppt/notesSlides/notesSlide414.xml" ContentType="application/vnd.openxmlformats-officedocument.presentationml.notesSlide+xml"/>
  <Override PartName="/ppt/notesSlides/notesSlide415.xml" ContentType="application/vnd.openxmlformats-officedocument.presentationml.notesSlide+xml"/>
  <Override PartName="/ppt/notesSlides/notesSlide416.xml" ContentType="application/vnd.openxmlformats-officedocument.presentationml.notesSlide+xml"/>
  <Override PartName="/ppt/notesSlides/notesSlide417.xml" ContentType="application/vnd.openxmlformats-officedocument.presentationml.notesSlide+xml"/>
  <Override PartName="/ppt/notesSlides/notesSlide418.xml" ContentType="application/vnd.openxmlformats-officedocument.presentationml.notesSlide+xml"/>
  <Override PartName="/ppt/notesSlides/notesSlide419.xml" ContentType="application/vnd.openxmlformats-officedocument.presentationml.notesSlide+xml"/>
  <Override PartName="/ppt/notesSlides/notesSlide420.xml" ContentType="application/vnd.openxmlformats-officedocument.presentationml.notesSlide+xml"/>
  <Override PartName="/ppt/notesSlides/notesSlide421.xml" ContentType="application/vnd.openxmlformats-officedocument.presentationml.notesSlide+xml"/>
  <Override PartName="/ppt/notesSlides/notesSlide422.xml" ContentType="application/vnd.openxmlformats-officedocument.presentationml.notesSlide+xml"/>
  <Override PartName="/ppt/notesSlides/notesSlide423.xml" ContentType="application/vnd.openxmlformats-officedocument.presentationml.notesSlide+xml"/>
  <Override PartName="/ppt/notesSlides/notesSlide424.xml" ContentType="application/vnd.openxmlformats-officedocument.presentationml.notesSlide+xml"/>
  <Override PartName="/ppt/notesSlides/notesSlide425.xml" ContentType="application/vnd.openxmlformats-officedocument.presentationml.notesSlide+xml"/>
  <Override PartName="/ppt/notesSlides/notesSlide426.xml" ContentType="application/vnd.openxmlformats-officedocument.presentationml.notesSlide+xml"/>
  <Override PartName="/ppt/notesSlides/notesSlide427.xml" ContentType="application/vnd.openxmlformats-officedocument.presentationml.notesSlide+xml"/>
  <Override PartName="/ppt/notesSlides/notesSlide428.xml" ContentType="application/vnd.openxmlformats-officedocument.presentationml.notesSlide+xml"/>
  <Override PartName="/ppt/notesSlides/notesSlide429.xml" ContentType="application/vnd.openxmlformats-officedocument.presentationml.notesSlide+xml"/>
  <Override PartName="/ppt/notesSlides/notesSlide430.xml" ContentType="application/vnd.openxmlformats-officedocument.presentationml.notesSlide+xml"/>
  <Override PartName="/ppt/notesSlides/notesSlide431.xml" ContentType="application/vnd.openxmlformats-officedocument.presentationml.notesSlide+xml"/>
  <Override PartName="/ppt/notesSlides/notesSlide432.xml" ContentType="application/vnd.openxmlformats-officedocument.presentationml.notesSlide+xml"/>
  <Override PartName="/ppt/notesSlides/notesSlide433.xml" ContentType="application/vnd.openxmlformats-officedocument.presentationml.notesSlide+xml"/>
  <Override PartName="/ppt/notesSlides/notesSlide434.xml" ContentType="application/vnd.openxmlformats-officedocument.presentationml.notesSlide+xml"/>
  <Override PartName="/ppt/notesSlides/notesSlide435.xml" ContentType="application/vnd.openxmlformats-officedocument.presentationml.notesSlide+xml"/>
  <Override PartName="/ppt/notesSlides/notesSlide436.xml" ContentType="application/vnd.openxmlformats-officedocument.presentationml.notesSlide+xml"/>
  <Override PartName="/ppt/notesSlides/notesSlide437.xml" ContentType="application/vnd.openxmlformats-officedocument.presentationml.notesSlide+xml"/>
  <Override PartName="/ppt/notesSlides/notesSlide438.xml" ContentType="application/vnd.openxmlformats-officedocument.presentationml.notesSlide+xml"/>
  <Override PartName="/ppt/notesSlides/notesSlide439.xml" ContentType="application/vnd.openxmlformats-officedocument.presentationml.notesSlide+xml"/>
  <Override PartName="/ppt/notesSlides/notesSlide440.xml" ContentType="application/vnd.openxmlformats-officedocument.presentationml.notesSlide+xml"/>
  <Override PartName="/ppt/notesSlides/notesSlide441.xml" ContentType="application/vnd.openxmlformats-officedocument.presentationml.notesSlide+xml"/>
  <Override PartName="/ppt/notesSlides/notesSlide442.xml" ContentType="application/vnd.openxmlformats-officedocument.presentationml.notesSlide+xml"/>
  <Override PartName="/ppt/notesSlides/notesSlide443.xml" ContentType="application/vnd.openxmlformats-officedocument.presentationml.notesSlide+xml"/>
  <Override PartName="/ppt/notesSlides/notesSlide444.xml" ContentType="application/vnd.openxmlformats-officedocument.presentationml.notesSlide+xml"/>
  <Override PartName="/ppt/notesSlides/notesSlide445.xml" ContentType="application/vnd.openxmlformats-officedocument.presentationml.notesSlide+xml"/>
  <Override PartName="/ppt/notesSlides/notesSlide446.xml" ContentType="application/vnd.openxmlformats-officedocument.presentationml.notesSlide+xml"/>
  <Override PartName="/ppt/notesSlides/notesSlide447.xml" ContentType="application/vnd.openxmlformats-officedocument.presentationml.notesSlide+xml"/>
  <Override PartName="/ppt/notesSlides/notesSlide448.xml" ContentType="application/vnd.openxmlformats-officedocument.presentationml.notesSlide+xml"/>
  <Override PartName="/ppt/notesSlides/notesSlide449.xml" ContentType="application/vnd.openxmlformats-officedocument.presentationml.notesSlide+xml"/>
  <Override PartName="/ppt/notesSlides/notesSlide450.xml" ContentType="application/vnd.openxmlformats-officedocument.presentationml.notesSlide+xml"/>
  <Override PartName="/ppt/notesSlides/notesSlide451.xml" ContentType="application/vnd.openxmlformats-officedocument.presentationml.notesSlide+xml"/>
  <Override PartName="/ppt/notesSlides/notesSlide452.xml" ContentType="application/vnd.openxmlformats-officedocument.presentationml.notesSlide+xml"/>
  <Override PartName="/ppt/notesSlides/notesSlide453.xml" ContentType="application/vnd.openxmlformats-officedocument.presentationml.notesSlide+xml"/>
  <Override PartName="/ppt/notesSlides/notesSlide454.xml" ContentType="application/vnd.openxmlformats-officedocument.presentationml.notesSlide+xml"/>
  <Override PartName="/ppt/notesSlides/notesSlide455.xml" ContentType="application/vnd.openxmlformats-officedocument.presentationml.notesSlide+xml"/>
  <Override PartName="/ppt/notesSlides/notesSlide456.xml" ContentType="application/vnd.openxmlformats-officedocument.presentationml.notesSlide+xml"/>
  <Override PartName="/ppt/notesSlides/notesSlide457.xml" ContentType="application/vnd.openxmlformats-officedocument.presentationml.notesSlide+xml"/>
  <Override PartName="/ppt/notesSlides/notesSlide458.xml" ContentType="application/vnd.openxmlformats-officedocument.presentationml.notesSlide+xml"/>
  <Override PartName="/ppt/notesSlides/notesSlide459.xml" ContentType="application/vnd.openxmlformats-officedocument.presentationml.notesSlide+xml"/>
  <Override PartName="/ppt/notesSlides/notesSlide460.xml" ContentType="application/vnd.openxmlformats-officedocument.presentationml.notesSlide+xml"/>
  <Override PartName="/ppt/notesSlides/notesSlide461.xml" ContentType="application/vnd.openxmlformats-officedocument.presentationml.notesSlide+xml"/>
  <Override PartName="/ppt/notesSlides/notesSlide462.xml" ContentType="application/vnd.openxmlformats-officedocument.presentationml.notesSlide+xml"/>
  <Override PartName="/ppt/notesSlides/notesSlide463.xml" ContentType="application/vnd.openxmlformats-officedocument.presentationml.notesSlide+xml"/>
  <Override PartName="/ppt/notesSlides/notesSlide464.xml" ContentType="application/vnd.openxmlformats-officedocument.presentationml.notesSlide+xml"/>
  <Override PartName="/ppt/notesSlides/notesSlide465.xml" ContentType="application/vnd.openxmlformats-officedocument.presentationml.notesSlide+xml"/>
  <Override PartName="/ppt/notesSlides/notesSlide466.xml" ContentType="application/vnd.openxmlformats-officedocument.presentationml.notesSlide+xml"/>
  <Override PartName="/ppt/notesSlides/notesSlide467.xml" ContentType="application/vnd.openxmlformats-officedocument.presentationml.notesSlide+xml"/>
  <Override PartName="/ppt/notesSlides/notesSlide468.xml" ContentType="application/vnd.openxmlformats-officedocument.presentationml.notesSlide+xml"/>
  <Override PartName="/ppt/notesSlides/notesSlide469.xml" ContentType="application/vnd.openxmlformats-officedocument.presentationml.notesSlide+xml"/>
  <Override PartName="/ppt/notesSlides/notesSlide470.xml" ContentType="application/vnd.openxmlformats-officedocument.presentationml.notesSlide+xml"/>
  <Override PartName="/ppt/notesSlides/notesSlide471.xml" ContentType="application/vnd.openxmlformats-officedocument.presentationml.notesSlide+xml"/>
  <Override PartName="/ppt/notesSlides/notesSlide472.xml" ContentType="application/vnd.openxmlformats-officedocument.presentationml.notesSlide+xml"/>
  <Override PartName="/ppt/notesSlides/notesSlide473.xml" ContentType="application/vnd.openxmlformats-officedocument.presentationml.notesSlide+xml"/>
  <Override PartName="/ppt/notesSlides/notesSlide474.xml" ContentType="application/vnd.openxmlformats-officedocument.presentationml.notesSlide+xml"/>
  <Override PartName="/ppt/notesSlides/notesSlide475.xml" ContentType="application/vnd.openxmlformats-officedocument.presentationml.notesSlide+xml"/>
  <Override PartName="/ppt/notesSlides/notesSlide476.xml" ContentType="application/vnd.openxmlformats-officedocument.presentationml.notesSlide+xml"/>
  <Override PartName="/ppt/notesSlides/notesSlide477.xml" ContentType="application/vnd.openxmlformats-officedocument.presentationml.notesSlide+xml"/>
  <Override PartName="/ppt/notesSlides/notesSlide478.xml" ContentType="application/vnd.openxmlformats-officedocument.presentationml.notesSlide+xml"/>
  <Override PartName="/ppt/notesSlides/notesSlide479.xml" ContentType="application/vnd.openxmlformats-officedocument.presentationml.notesSlide+xml"/>
  <Override PartName="/ppt/notesSlides/notesSlide480.xml" ContentType="application/vnd.openxmlformats-officedocument.presentationml.notesSlide+xml"/>
  <Override PartName="/ppt/notesSlides/notesSlide481.xml" ContentType="application/vnd.openxmlformats-officedocument.presentationml.notesSlide+xml"/>
  <Override PartName="/ppt/notesSlides/notesSlide482.xml" ContentType="application/vnd.openxmlformats-officedocument.presentationml.notesSlide+xml"/>
  <Override PartName="/ppt/notesSlides/notesSlide483.xml" ContentType="application/vnd.openxmlformats-officedocument.presentationml.notesSlide+xml"/>
  <Override PartName="/ppt/notesSlides/notesSlide484.xml" ContentType="application/vnd.openxmlformats-officedocument.presentationml.notesSlide+xml"/>
  <Override PartName="/ppt/notesSlides/notesSlide485.xml" ContentType="application/vnd.openxmlformats-officedocument.presentationml.notesSlide+xml"/>
  <Override PartName="/ppt/notesSlides/notesSlide486.xml" ContentType="application/vnd.openxmlformats-officedocument.presentationml.notesSlide+xml"/>
  <Override PartName="/ppt/notesSlides/notesSlide487.xml" ContentType="application/vnd.openxmlformats-officedocument.presentationml.notesSlide+xml"/>
  <Override PartName="/ppt/notesSlides/notesSlide488.xml" ContentType="application/vnd.openxmlformats-officedocument.presentationml.notesSlide+xml"/>
  <Override PartName="/ppt/notesSlides/notesSlide489.xml" ContentType="application/vnd.openxmlformats-officedocument.presentationml.notesSlide+xml"/>
  <Override PartName="/ppt/notesSlides/notesSlide490.xml" ContentType="application/vnd.openxmlformats-officedocument.presentationml.notesSlide+xml"/>
  <Override PartName="/ppt/notesSlides/notesSlide491.xml" ContentType="application/vnd.openxmlformats-officedocument.presentationml.notesSlide+xml"/>
  <Override PartName="/ppt/notesSlides/notesSlide492.xml" ContentType="application/vnd.openxmlformats-officedocument.presentationml.notesSlide+xml"/>
  <Override PartName="/ppt/notesSlides/notesSlide493.xml" ContentType="application/vnd.openxmlformats-officedocument.presentationml.notesSlide+xml"/>
  <Override PartName="/ppt/notesSlides/notesSlide494.xml" ContentType="application/vnd.openxmlformats-officedocument.presentationml.notesSlide+xml"/>
  <Override PartName="/ppt/notesSlides/notesSlide495.xml" ContentType="application/vnd.openxmlformats-officedocument.presentationml.notesSlide+xml"/>
  <Override PartName="/ppt/notesSlides/notesSlide496.xml" ContentType="application/vnd.openxmlformats-officedocument.presentationml.notesSlide+xml"/>
  <Override PartName="/ppt/notesSlides/notesSlide497.xml" ContentType="application/vnd.openxmlformats-officedocument.presentationml.notesSlide+xml"/>
  <Override PartName="/ppt/notesSlides/notesSlide498.xml" ContentType="application/vnd.openxmlformats-officedocument.presentationml.notesSlide+xml"/>
  <Override PartName="/ppt/notesSlides/notesSlide499.xml" ContentType="application/vnd.openxmlformats-officedocument.presentationml.notesSlide+xml"/>
  <Override PartName="/ppt/notesSlides/notesSlide500.xml" ContentType="application/vnd.openxmlformats-officedocument.presentationml.notesSlide+xml"/>
  <Override PartName="/ppt/notesSlides/notesSlide501.xml" ContentType="application/vnd.openxmlformats-officedocument.presentationml.notesSlide+xml"/>
  <Override PartName="/ppt/notesSlides/notesSlide502.xml" ContentType="application/vnd.openxmlformats-officedocument.presentationml.notesSlide+xml"/>
  <Override PartName="/ppt/notesSlides/notesSlide503.xml" ContentType="application/vnd.openxmlformats-officedocument.presentationml.notesSlide+xml"/>
  <Override PartName="/ppt/notesSlides/notesSlide504.xml" ContentType="application/vnd.openxmlformats-officedocument.presentationml.notesSlide+xml"/>
  <Override PartName="/ppt/notesSlides/notesSlide505.xml" ContentType="application/vnd.openxmlformats-officedocument.presentationml.notesSlide+xml"/>
  <Override PartName="/ppt/notesSlides/notesSlide506.xml" ContentType="application/vnd.openxmlformats-officedocument.presentationml.notesSlide+xml"/>
  <Override PartName="/ppt/notesSlides/notesSlide507.xml" ContentType="application/vnd.openxmlformats-officedocument.presentationml.notesSlide+xml"/>
  <Override PartName="/ppt/notesSlides/notesSlide508.xml" ContentType="application/vnd.openxmlformats-officedocument.presentationml.notesSlide+xml"/>
  <Override PartName="/ppt/notesSlides/notesSlide509.xml" ContentType="application/vnd.openxmlformats-officedocument.presentationml.notesSlide+xml"/>
  <Override PartName="/ppt/notesSlides/notesSlide510.xml" ContentType="application/vnd.openxmlformats-officedocument.presentationml.notesSlide+xml"/>
  <Override PartName="/ppt/notesSlides/notesSlide511.xml" ContentType="application/vnd.openxmlformats-officedocument.presentationml.notesSlide+xml"/>
  <Override PartName="/ppt/notesSlides/notesSlide512.xml" ContentType="application/vnd.openxmlformats-officedocument.presentationml.notesSlide+xml"/>
  <Override PartName="/ppt/notesSlides/notesSlide513.xml" ContentType="application/vnd.openxmlformats-officedocument.presentationml.notesSlide+xml"/>
  <Override PartName="/ppt/notesSlides/notesSlide514.xml" ContentType="application/vnd.openxmlformats-officedocument.presentationml.notesSlide+xml"/>
  <Override PartName="/ppt/notesSlides/notesSlide515.xml" ContentType="application/vnd.openxmlformats-officedocument.presentationml.notesSlide+xml"/>
  <Override PartName="/ppt/notesSlides/notesSlide516.xml" ContentType="application/vnd.openxmlformats-officedocument.presentationml.notesSlide+xml"/>
  <Override PartName="/ppt/notesSlides/notesSlide517.xml" ContentType="application/vnd.openxmlformats-officedocument.presentationml.notesSlide+xml"/>
  <Override PartName="/ppt/notesSlides/notesSlide518.xml" ContentType="application/vnd.openxmlformats-officedocument.presentationml.notesSlide+xml"/>
  <Override PartName="/ppt/notesSlides/notesSlide519.xml" ContentType="application/vnd.openxmlformats-officedocument.presentationml.notesSlide+xml"/>
  <Override PartName="/ppt/notesSlides/notesSlide520.xml" ContentType="application/vnd.openxmlformats-officedocument.presentationml.notesSlide+xml"/>
  <Override PartName="/ppt/notesSlides/notesSlide521.xml" ContentType="application/vnd.openxmlformats-officedocument.presentationml.notesSlide+xml"/>
  <Override PartName="/ppt/notesSlides/notesSlide522.xml" ContentType="application/vnd.openxmlformats-officedocument.presentationml.notesSlide+xml"/>
  <Override PartName="/ppt/notesSlides/notesSlide523.xml" ContentType="application/vnd.openxmlformats-officedocument.presentationml.notesSlide+xml"/>
  <Override PartName="/ppt/notesSlides/notesSlide524.xml" ContentType="application/vnd.openxmlformats-officedocument.presentationml.notesSlide+xml"/>
  <Override PartName="/ppt/notesSlides/notesSlide525.xml" ContentType="application/vnd.openxmlformats-officedocument.presentationml.notesSlide+xml"/>
  <Override PartName="/ppt/notesSlides/notesSlide526.xml" ContentType="application/vnd.openxmlformats-officedocument.presentationml.notesSlide+xml"/>
  <Override PartName="/ppt/notesSlides/notesSlide527.xml" ContentType="application/vnd.openxmlformats-officedocument.presentationml.notesSlide+xml"/>
  <Override PartName="/ppt/notesSlides/notesSlide528.xml" ContentType="application/vnd.openxmlformats-officedocument.presentationml.notesSlide+xml"/>
  <Override PartName="/ppt/notesSlides/notesSlide529.xml" ContentType="application/vnd.openxmlformats-officedocument.presentationml.notesSlide+xml"/>
  <Override PartName="/ppt/notesSlides/notesSlide530.xml" ContentType="application/vnd.openxmlformats-officedocument.presentationml.notesSlide+xml"/>
  <Override PartName="/ppt/notesSlides/notesSlide531.xml" ContentType="application/vnd.openxmlformats-officedocument.presentationml.notesSlide+xml"/>
  <Override PartName="/ppt/notesSlides/notesSlide532.xml" ContentType="application/vnd.openxmlformats-officedocument.presentationml.notesSlide+xml"/>
  <Override PartName="/ppt/notesSlides/notesSlide533.xml" ContentType="application/vnd.openxmlformats-officedocument.presentationml.notesSlide+xml"/>
  <Override PartName="/ppt/notesSlides/notesSlide534.xml" ContentType="application/vnd.openxmlformats-officedocument.presentationml.notesSlide+xml"/>
  <Override PartName="/ppt/notesSlides/notesSlide535.xml" ContentType="application/vnd.openxmlformats-officedocument.presentationml.notesSlide+xml"/>
  <Override PartName="/ppt/notesSlides/notesSlide536.xml" ContentType="application/vnd.openxmlformats-officedocument.presentationml.notesSlide+xml"/>
  <Override PartName="/ppt/notesSlides/notesSlide537.xml" ContentType="application/vnd.openxmlformats-officedocument.presentationml.notesSlide+xml"/>
  <Override PartName="/ppt/notesSlides/notesSlide538.xml" ContentType="application/vnd.openxmlformats-officedocument.presentationml.notesSlide+xml"/>
  <Override PartName="/ppt/notesSlides/notesSlide539.xml" ContentType="application/vnd.openxmlformats-officedocument.presentationml.notesSlide+xml"/>
  <Override PartName="/ppt/notesSlides/notesSlide540.xml" ContentType="application/vnd.openxmlformats-officedocument.presentationml.notesSlide+xml"/>
  <Override PartName="/ppt/notesSlides/notesSlide541.xml" ContentType="application/vnd.openxmlformats-officedocument.presentationml.notesSlide+xml"/>
  <Override PartName="/ppt/notesSlides/notesSlide542.xml" ContentType="application/vnd.openxmlformats-officedocument.presentationml.notesSlide+xml"/>
  <Override PartName="/ppt/notesSlides/notesSlide543.xml" ContentType="application/vnd.openxmlformats-officedocument.presentationml.notesSlide+xml"/>
  <Override PartName="/ppt/notesSlides/notesSlide544.xml" ContentType="application/vnd.openxmlformats-officedocument.presentationml.notesSlide+xml"/>
  <Override PartName="/ppt/notesSlides/notesSlide545.xml" ContentType="application/vnd.openxmlformats-officedocument.presentationml.notesSlide+xml"/>
  <Override PartName="/ppt/notesSlides/notesSlide546.xml" ContentType="application/vnd.openxmlformats-officedocument.presentationml.notesSlide+xml"/>
  <Override PartName="/ppt/notesSlides/notesSlide547.xml" ContentType="application/vnd.openxmlformats-officedocument.presentationml.notesSlide+xml"/>
  <Override PartName="/ppt/notesSlides/notesSlide548.xml" ContentType="application/vnd.openxmlformats-officedocument.presentationml.notesSlide+xml"/>
  <Override PartName="/ppt/notesSlides/notesSlide549.xml" ContentType="application/vnd.openxmlformats-officedocument.presentationml.notesSlide+xml"/>
  <Override PartName="/ppt/notesSlides/notesSlide550.xml" ContentType="application/vnd.openxmlformats-officedocument.presentationml.notesSlide+xml"/>
  <Override PartName="/ppt/notesSlides/notesSlide551.xml" ContentType="application/vnd.openxmlformats-officedocument.presentationml.notesSlide+xml"/>
  <Override PartName="/ppt/notesSlides/notesSlide552.xml" ContentType="application/vnd.openxmlformats-officedocument.presentationml.notesSlide+xml"/>
  <Override PartName="/ppt/notesSlides/notesSlide553.xml" ContentType="application/vnd.openxmlformats-officedocument.presentationml.notesSlide+xml"/>
  <Override PartName="/ppt/notesSlides/notesSlide554.xml" ContentType="application/vnd.openxmlformats-officedocument.presentationml.notesSlide+xml"/>
  <Override PartName="/ppt/notesSlides/notesSlide555.xml" ContentType="application/vnd.openxmlformats-officedocument.presentationml.notesSlide+xml"/>
  <Override PartName="/ppt/notesSlides/notesSlide556.xml" ContentType="application/vnd.openxmlformats-officedocument.presentationml.notesSlide+xml"/>
  <Override PartName="/ppt/notesSlides/notesSlide557.xml" ContentType="application/vnd.openxmlformats-officedocument.presentationml.notesSlide+xml"/>
  <Override PartName="/ppt/notesSlides/notesSlide558.xml" ContentType="application/vnd.openxmlformats-officedocument.presentationml.notesSlide+xml"/>
  <Override PartName="/ppt/notesSlides/notesSlide559.xml" ContentType="application/vnd.openxmlformats-officedocument.presentationml.notesSlide+xml"/>
  <Override PartName="/ppt/notesSlides/notesSlide560.xml" ContentType="application/vnd.openxmlformats-officedocument.presentationml.notesSlide+xml"/>
  <Override PartName="/ppt/notesSlides/notesSlide561.xml" ContentType="application/vnd.openxmlformats-officedocument.presentationml.notesSlide+xml"/>
  <Override PartName="/ppt/notesSlides/notesSlide562.xml" ContentType="application/vnd.openxmlformats-officedocument.presentationml.notesSlide+xml"/>
  <Override PartName="/ppt/notesSlides/notesSlide563.xml" ContentType="application/vnd.openxmlformats-officedocument.presentationml.notesSlide+xml"/>
  <Override PartName="/ppt/notesSlides/notesSlide564.xml" ContentType="application/vnd.openxmlformats-officedocument.presentationml.notesSlide+xml"/>
  <Override PartName="/ppt/notesSlides/notesSlide565.xml" ContentType="application/vnd.openxmlformats-officedocument.presentationml.notesSlide+xml"/>
  <Override PartName="/ppt/notesSlides/notesSlide566.xml" ContentType="application/vnd.openxmlformats-officedocument.presentationml.notesSlide+xml"/>
  <Override PartName="/ppt/notesSlides/notesSlide567.xml" ContentType="application/vnd.openxmlformats-officedocument.presentationml.notesSlide+xml"/>
  <Override PartName="/ppt/notesSlides/notesSlide568.xml" ContentType="application/vnd.openxmlformats-officedocument.presentationml.notesSlide+xml"/>
  <Override PartName="/ppt/notesSlides/notesSlide569.xml" ContentType="application/vnd.openxmlformats-officedocument.presentationml.notesSlide+xml"/>
  <Override PartName="/ppt/notesSlides/notesSlide570.xml" ContentType="application/vnd.openxmlformats-officedocument.presentationml.notesSlide+xml"/>
  <Override PartName="/ppt/notesSlides/notesSlide571.xml" ContentType="application/vnd.openxmlformats-officedocument.presentationml.notesSlide+xml"/>
  <Override PartName="/ppt/notesSlides/notesSlide572.xml" ContentType="application/vnd.openxmlformats-officedocument.presentationml.notesSlide+xml"/>
  <Override PartName="/ppt/notesSlides/notesSlide573.xml" ContentType="application/vnd.openxmlformats-officedocument.presentationml.notesSlide+xml"/>
  <Override PartName="/ppt/notesSlides/notesSlide574.xml" ContentType="application/vnd.openxmlformats-officedocument.presentationml.notesSlide+xml"/>
  <Override PartName="/ppt/notesSlides/notesSlide575.xml" ContentType="application/vnd.openxmlformats-officedocument.presentationml.notesSlide+xml"/>
  <Override PartName="/ppt/notesSlides/notesSlide576.xml" ContentType="application/vnd.openxmlformats-officedocument.presentationml.notesSlide+xml"/>
  <Override PartName="/ppt/notesSlides/notesSlide577.xml" ContentType="application/vnd.openxmlformats-officedocument.presentationml.notesSlide+xml"/>
  <Override PartName="/ppt/notesSlides/notesSlide578.xml" ContentType="application/vnd.openxmlformats-officedocument.presentationml.notesSlide+xml"/>
  <Override PartName="/ppt/notesSlides/notesSlide579.xml" ContentType="application/vnd.openxmlformats-officedocument.presentationml.notesSlide+xml"/>
  <Override PartName="/ppt/notesSlides/notesSlide580.xml" ContentType="application/vnd.openxmlformats-officedocument.presentationml.notesSlide+xml"/>
  <Override PartName="/ppt/notesSlides/notesSlide581.xml" ContentType="application/vnd.openxmlformats-officedocument.presentationml.notesSlide+xml"/>
  <Override PartName="/ppt/notesSlides/notesSlide582.xml" ContentType="application/vnd.openxmlformats-officedocument.presentationml.notesSlide+xml"/>
  <Override PartName="/ppt/notesSlides/notesSlide583.xml" ContentType="application/vnd.openxmlformats-officedocument.presentationml.notesSlide+xml"/>
  <Override PartName="/ppt/notesSlides/notesSlide584.xml" ContentType="application/vnd.openxmlformats-officedocument.presentationml.notesSlide+xml"/>
  <Override PartName="/ppt/notesSlides/notesSlide585.xml" ContentType="application/vnd.openxmlformats-officedocument.presentationml.notesSlide+xml"/>
  <Override PartName="/ppt/notesSlides/notesSlide586.xml" ContentType="application/vnd.openxmlformats-officedocument.presentationml.notesSlide+xml"/>
  <Override PartName="/ppt/notesSlides/notesSlide587.xml" ContentType="application/vnd.openxmlformats-officedocument.presentationml.notesSlide+xml"/>
  <Override PartName="/ppt/notesSlides/notesSlide588.xml" ContentType="application/vnd.openxmlformats-officedocument.presentationml.notesSlide+xml"/>
  <Override PartName="/ppt/notesSlides/notesSlide589.xml" ContentType="application/vnd.openxmlformats-officedocument.presentationml.notesSlide+xml"/>
  <Override PartName="/ppt/notesSlides/notesSlide590.xml" ContentType="application/vnd.openxmlformats-officedocument.presentationml.notesSlide+xml"/>
  <Override PartName="/ppt/notesSlides/notesSlide591.xml" ContentType="application/vnd.openxmlformats-officedocument.presentationml.notesSlide+xml"/>
  <Override PartName="/ppt/notesSlides/notesSlide592.xml" ContentType="application/vnd.openxmlformats-officedocument.presentationml.notesSlide+xml"/>
  <Override PartName="/ppt/notesSlides/notesSlide593.xml" ContentType="application/vnd.openxmlformats-officedocument.presentationml.notesSlide+xml"/>
  <Override PartName="/ppt/notesSlides/notesSlide594.xml" ContentType="application/vnd.openxmlformats-officedocument.presentationml.notesSlide+xml"/>
  <Override PartName="/ppt/notesSlides/notesSlide595.xml" ContentType="application/vnd.openxmlformats-officedocument.presentationml.notesSlide+xml"/>
  <Override PartName="/ppt/notesSlides/notesSlide596.xml" ContentType="application/vnd.openxmlformats-officedocument.presentationml.notesSlide+xml"/>
  <Override PartName="/ppt/notesSlides/notesSlide597.xml" ContentType="application/vnd.openxmlformats-officedocument.presentationml.notesSlide+xml"/>
  <Override PartName="/ppt/notesSlides/notesSlide598.xml" ContentType="application/vnd.openxmlformats-officedocument.presentationml.notesSlide+xml"/>
  <Override PartName="/ppt/notesSlides/notesSlide599.xml" ContentType="application/vnd.openxmlformats-officedocument.presentationml.notesSlide+xml"/>
  <Override PartName="/ppt/notesSlides/notesSlide600.xml" ContentType="application/vnd.openxmlformats-officedocument.presentationml.notesSlide+xml"/>
  <Override PartName="/ppt/notesSlides/notesSlide601.xml" ContentType="application/vnd.openxmlformats-officedocument.presentationml.notesSlide+xml"/>
  <Override PartName="/ppt/notesSlides/notesSlide602.xml" ContentType="application/vnd.openxmlformats-officedocument.presentationml.notesSlide+xml"/>
  <Override PartName="/ppt/notesSlides/notesSlide603.xml" ContentType="application/vnd.openxmlformats-officedocument.presentationml.notesSlide+xml"/>
  <Override PartName="/ppt/notesSlides/notesSlide604.xml" ContentType="application/vnd.openxmlformats-officedocument.presentationml.notesSlide+xml"/>
  <Override PartName="/ppt/notesSlides/notesSlide605.xml" ContentType="application/vnd.openxmlformats-officedocument.presentationml.notesSlide+xml"/>
  <Override PartName="/ppt/notesSlides/notesSlide606.xml" ContentType="application/vnd.openxmlformats-officedocument.presentationml.notesSlide+xml"/>
  <Override PartName="/ppt/notesSlides/notesSlide607.xml" ContentType="application/vnd.openxmlformats-officedocument.presentationml.notesSlide+xml"/>
  <Override PartName="/ppt/notesSlides/notesSlide608.xml" ContentType="application/vnd.openxmlformats-officedocument.presentationml.notesSlide+xml"/>
  <Override PartName="/ppt/notesSlides/notesSlide609.xml" ContentType="application/vnd.openxmlformats-officedocument.presentationml.notesSlide+xml"/>
  <Override PartName="/ppt/notesSlides/notesSlide610.xml" ContentType="application/vnd.openxmlformats-officedocument.presentationml.notesSlide+xml"/>
  <Override PartName="/ppt/notesSlides/notesSlide611.xml" ContentType="application/vnd.openxmlformats-officedocument.presentationml.notesSlide+xml"/>
  <Override PartName="/ppt/notesSlides/notesSlide612.xml" ContentType="application/vnd.openxmlformats-officedocument.presentationml.notesSlide+xml"/>
  <Override PartName="/ppt/notesSlides/notesSlide613.xml" ContentType="application/vnd.openxmlformats-officedocument.presentationml.notesSlide+xml"/>
  <Override PartName="/ppt/notesSlides/notesSlide614.xml" ContentType="application/vnd.openxmlformats-officedocument.presentationml.notesSlide+xml"/>
  <Override PartName="/ppt/notesSlides/notesSlide615.xml" ContentType="application/vnd.openxmlformats-officedocument.presentationml.notesSlide+xml"/>
  <Override PartName="/ppt/notesSlides/notesSlide616.xml" ContentType="application/vnd.openxmlformats-officedocument.presentationml.notesSlide+xml"/>
  <Override PartName="/ppt/notesSlides/notesSlide617.xml" ContentType="application/vnd.openxmlformats-officedocument.presentationml.notesSlide+xml"/>
  <Override PartName="/ppt/notesSlides/notesSlide618.xml" ContentType="application/vnd.openxmlformats-officedocument.presentationml.notesSlide+xml"/>
  <Override PartName="/ppt/notesSlides/notesSlide619.xml" ContentType="application/vnd.openxmlformats-officedocument.presentationml.notesSlide+xml"/>
  <Override PartName="/ppt/notesSlides/notesSlide620.xml" ContentType="application/vnd.openxmlformats-officedocument.presentationml.notesSlide+xml"/>
  <Override PartName="/ppt/notesSlides/notesSlide621.xml" ContentType="application/vnd.openxmlformats-officedocument.presentationml.notesSlide+xml"/>
  <Override PartName="/ppt/notesSlides/notesSlide622.xml" ContentType="application/vnd.openxmlformats-officedocument.presentationml.notesSlide+xml"/>
  <Override PartName="/ppt/notesSlides/notesSlide623.xml" ContentType="application/vnd.openxmlformats-officedocument.presentationml.notesSlide+xml"/>
  <Override PartName="/ppt/notesSlides/notesSlide624.xml" ContentType="application/vnd.openxmlformats-officedocument.presentationml.notesSlide+xml"/>
  <Override PartName="/ppt/notesSlides/notesSlide625.xml" ContentType="application/vnd.openxmlformats-officedocument.presentationml.notesSlide+xml"/>
  <Override PartName="/ppt/notesSlides/notesSlide626.xml" ContentType="application/vnd.openxmlformats-officedocument.presentationml.notesSlide+xml"/>
  <Override PartName="/ppt/notesSlides/notesSlide627.xml" ContentType="application/vnd.openxmlformats-officedocument.presentationml.notesSlide+xml"/>
  <Override PartName="/ppt/notesSlides/notesSlide628.xml" ContentType="application/vnd.openxmlformats-officedocument.presentationml.notesSlide+xml"/>
  <Override PartName="/ppt/notesSlides/notesSlide629.xml" ContentType="application/vnd.openxmlformats-officedocument.presentationml.notesSlide+xml"/>
  <Override PartName="/ppt/notesSlides/notesSlide630.xml" ContentType="application/vnd.openxmlformats-officedocument.presentationml.notesSlide+xml"/>
  <Override PartName="/ppt/notesSlides/notesSlide631.xml" ContentType="application/vnd.openxmlformats-officedocument.presentationml.notesSlide+xml"/>
  <Override PartName="/ppt/notesSlides/notesSlide632.xml" ContentType="application/vnd.openxmlformats-officedocument.presentationml.notesSlide+xml"/>
  <Override PartName="/ppt/notesSlides/notesSlide6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 id="2147484039" r:id="rId2"/>
    <p:sldMasterId id="2147484072" r:id="rId3"/>
    <p:sldMasterId id="2147484108" r:id="rId4"/>
    <p:sldMasterId id="2147484235" r:id="rId5"/>
    <p:sldMasterId id="2147484362" r:id="rId6"/>
    <p:sldMasterId id="2147484489" r:id="rId7"/>
    <p:sldMasterId id="2147484616" r:id="rId8"/>
  </p:sldMasterIdLst>
  <p:notesMasterIdLst>
    <p:notesMasterId r:id="rId2461"/>
  </p:notesMasterIdLst>
  <p:handoutMasterIdLst>
    <p:handoutMasterId r:id="rId2462"/>
  </p:handoutMasterIdLst>
  <p:sldIdLst>
    <p:sldId id="359" r:id="rId9"/>
    <p:sldId id="360" r:id="rId10"/>
    <p:sldId id="883" r:id="rId11"/>
    <p:sldId id="1405" r:id="rId12"/>
    <p:sldId id="1406" r:id="rId13"/>
    <p:sldId id="1407" r:id="rId14"/>
    <p:sldId id="1408" r:id="rId15"/>
    <p:sldId id="1409" r:id="rId16"/>
    <p:sldId id="1410" r:id="rId17"/>
    <p:sldId id="1411" r:id="rId18"/>
    <p:sldId id="1412" r:id="rId19"/>
    <p:sldId id="1413" r:id="rId20"/>
    <p:sldId id="1414" r:id="rId21"/>
    <p:sldId id="1415" r:id="rId22"/>
    <p:sldId id="1416" r:id="rId23"/>
    <p:sldId id="1417" r:id="rId24"/>
    <p:sldId id="1418" r:id="rId25"/>
    <p:sldId id="1419" r:id="rId26"/>
    <p:sldId id="1420" r:id="rId27"/>
    <p:sldId id="1421" r:id="rId28"/>
    <p:sldId id="1422" r:id="rId29"/>
    <p:sldId id="1423" r:id="rId30"/>
    <p:sldId id="1424" r:id="rId31"/>
    <p:sldId id="1425" r:id="rId32"/>
    <p:sldId id="1975" r:id="rId33"/>
    <p:sldId id="1976" r:id="rId34"/>
    <p:sldId id="1977" r:id="rId35"/>
    <p:sldId id="1978" r:id="rId36"/>
    <p:sldId id="1979" r:id="rId37"/>
    <p:sldId id="1980" r:id="rId38"/>
    <p:sldId id="1981" r:id="rId39"/>
    <p:sldId id="1982" r:id="rId40"/>
    <p:sldId id="1983" r:id="rId41"/>
    <p:sldId id="1984" r:id="rId42"/>
    <p:sldId id="1985" r:id="rId43"/>
    <p:sldId id="1986" r:id="rId44"/>
    <p:sldId id="1987" r:id="rId45"/>
    <p:sldId id="1988" r:id="rId46"/>
    <p:sldId id="1989" r:id="rId47"/>
    <p:sldId id="1990" r:id="rId48"/>
    <p:sldId id="1991" r:id="rId49"/>
    <p:sldId id="1992" r:id="rId50"/>
    <p:sldId id="1993" r:id="rId51"/>
    <p:sldId id="1994" r:id="rId52"/>
    <p:sldId id="1995" r:id="rId53"/>
    <p:sldId id="1996" r:id="rId54"/>
    <p:sldId id="1997" r:id="rId55"/>
    <p:sldId id="1999" r:id="rId56"/>
    <p:sldId id="2000" r:id="rId57"/>
    <p:sldId id="2001" r:id="rId58"/>
    <p:sldId id="2002" r:id="rId59"/>
    <p:sldId id="2003" r:id="rId60"/>
    <p:sldId id="2004" r:id="rId61"/>
    <p:sldId id="2005" r:id="rId62"/>
    <p:sldId id="2006" r:id="rId63"/>
    <p:sldId id="2007" r:id="rId64"/>
    <p:sldId id="2008" r:id="rId65"/>
    <p:sldId id="2009" r:id="rId66"/>
    <p:sldId id="2010" r:id="rId67"/>
    <p:sldId id="2011" r:id="rId68"/>
    <p:sldId id="2012" r:id="rId69"/>
    <p:sldId id="2013" r:id="rId70"/>
    <p:sldId id="2014" r:id="rId71"/>
    <p:sldId id="2015" r:id="rId72"/>
    <p:sldId id="2016" r:id="rId73"/>
    <p:sldId id="2017" r:id="rId74"/>
    <p:sldId id="2018" r:id="rId75"/>
    <p:sldId id="2019" r:id="rId76"/>
    <p:sldId id="2020" r:id="rId77"/>
    <p:sldId id="2021" r:id="rId78"/>
    <p:sldId id="2022" r:id="rId79"/>
    <p:sldId id="2023" r:id="rId80"/>
    <p:sldId id="2025" r:id="rId81"/>
    <p:sldId id="2026" r:id="rId82"/>
    <p:sldId id="2027" r:id="rId83"/>
    <p:sldId id="2028" r:id="rId84"/>
    <p:sldId id="2029" r:id="rId85"/>
    <p:sldId id="2030" r:id="rId86"/>
    <p:sldId id="2031" r:id="rId87"/>
    <p:sldId id="2032" r:id="rId88"/>
    <p:sldId id="2033" r:id="rId89"/>
    <p:sldId id="2034" r:id="rId90"/>
    <p:sldId id="2035" r:id="rId91"/>
    <p:sldId id="2036" r:id="rId92"/>
    <p:sldId id="2037" r:id="rId93"/>
    <p:sldId id="2038" r:id="rId94"/>
    <p:sldId id="2039" r:id="rId95"/>
    <p:sldId id="2040" r:id="rId96"/>
    <p:sldId id="2041" r:id="rId97"/>
    <p:sldId id="2042" r:id="rId98"/>
    <p:sldId id="2043" r:id="rId99"/>
    <p:sldId id="2044" r:id="rId100"/>
    <p:sldId id="2046" r:id="rId101"/>
    <p:sldId id="2047" r:id="rId102"/>
    <p:sldId id="2048" r:id="rId103"/>
    <p:sldId id="2050" r:id="rId104"/>
    <p:sldId id="2051" r:id="rId105"/>
    <p:sldId id="2052" r:id="rId106"/>
    <p:sldId id="2053" r:id="rId107"/>
    <p:sldId id="2054" r:id="rId108"/>
    <p:sldId id="2055" r:id="rId109"/>
    <p:sldId id="2056" r:id="rId110"/>
    <p:sldId id="2057" r:id="rId111"/>
    <p:sldId id="2058" r:id="rId112"/>
    <p:sldId id="2059" r:id="rId113"/>
    <p:sldId id="2060" r:id="rId114"/>
    <p:sldId id="2061" r:id="rId115"/>
    <p:sldId id="2062" r:id="rId116"/>
    <p:sldId id="2063" r:id="rId117"/>
    <p:sldId id="2064" r:id="rId118"/>
    <p:sldId id="2065" r:id="rId119"/>
    <p:sldId id="2066" r:id="rId120"/>
    <p:sldId id="2067" r:id="rId121"/>
    <p:sldId id="2068" r:id="rId122"/>
    <p:sldId id="2069" r:id="rId123"/>
    <p:sldId id="2070" r:id="rId124"/>
    <p:sldId id="2071" r:id="rId125"/>
    <p:sldId id="2072" r:id="rId126"/>
    <p:sldId id="2073" r:id="rId127"/>
    <p:sldId id="2075" r:id="rId128"/>
    <p:sldId id="2076" r:id="rId129"/>
    <p:sldId id="2077" r:id="rId130"/>
    <p:sldId id="2078" r:id="rId131"/>
    <p:sldId id="2079" r:id="rId132"/>
    <p:sldId id="2080" r:id="rId133"/>
    <p:sldId id="2081" r:id="rId134"/>
    <p:sldId id="2082" r:id="rId135"/>
    <p:sldId id="2083" r:id="rId136"/>
    <p:sldId id="2084" r:id="rId137"/>
    <p:sldId id="2085" r:id="rId138"/>
    <p:sldId id="2086" r:id="rId139"/>
    <p:sldId id="2087" r:id="rId140"/>
    <p:sldId id="2088" r:id="rId141"/>
    <p:sldId id="2089" r:id="rId142"/>
    <p:sldId id="2090" r:id="rId143"/>
    <p:sldId id="2091" r:id="rId144"/>
    <p:sldId id="2092" r:id="rId145"/>
    <p:sldId id="2093" r:id="rId146"/>
    <p:sldId id="2094" r:id="rId147"/>
    <p:sldId id="2095" r:id="rId148"/>
    <p:sldId id="2096" r:id="rId149"/>
    <p:sldId id="2097" r:id="rId150"/>
    <p:sldId id="2098" r:id="rId151"/>
    <p:sldId id="2100" r:id="rId152"/>
    <p:sldId id="2101" r:id="rId153"/>
    <p:sldId id="2102" r:id="rId154"/>
    <p:sldId id="2103" r:id="rId155"/>
    <p:sldId id="2104" r:id="rId156"/>
    <p:sldId id="2105" r:id="rId157"/>
    <p:sldId id="2106" r:id="rId158"/>
    <p:sldId id="2107" r:id="rId159"/>
    <p:sldId id="2108" r:id="rId160"/>
    <p:sldId id="2109" r:id="rId161"/>
    <p:sldId id="2110" r:id="rId162"/>
    <p:sldId id="2111" r:id="rId163"/>
    <p:sldId id="2112" r:id="rId164"/>
    <p:sldId id="2113" r:id="rId165"/>
    <p:sldId id="2114" r:id="rId166"/>
    <p:sldId id="2115" r:id="rId167"/>
    <p:sldId id="2116" r:id="rId168"/>
    <p:sldId id="2117" r:id="rId169"/>
    <p:sldId id="2118" r:id="rId170"/>
    <p:sldId id="2119" r:id="rId171"/>
    <p:sldId id="2120" r:id="rId172"/>
    <p:sldId id="2121" r:id="rId173"/>
    <p:sldId id="2122" r:id="rId174"/>
    <p:sldId id="2123" r:id="rId175"/>
    <p:sldId id="2125" r:id="rId176"/>
    <p:sldId id="2126" r:id="rId177"/>
    <p:sldId id="2127" r:id="rId178"/>
    <p:sldId id="2128" r:id="rId179"/>
    <p:sldId id="2129" r:id="rId180"/>
    <p:sldId id="2130" r:id="rId181"/>
    <p:sldId id="2131" r:id="rId182"/>
    <p:sldId id="2132" r:id="rId183"/>
    <p:sldId id="2133" r:id="rId184"/>
    <p:sldId id="2134" r:id="rId185"/>
    <p:sldId id="2135" r:id="rId186"/>
    <p:sldId id="2136" r:id="rId187"/>
    <p:sldId id="2137" r:id="rId188"/>
    <p:sldId id="2138" r:id="rId189"/>
    <p:sldId id="2139" r:id="rId190"/>
    <p:sldId id="2140" r:id="rId191"/>
    <p:sldId id="2141" r:id="rId192"/>
    <p:sldId id="2142" r:id="rId193"/>
    <p:sldId id="2143" r:id="rId194"/>
    <p:sldId id="2144" r:id="rId195"/>
    <p:sldId id="2145" r:id="rId196"/>
    <p:sldId id="2146" r:id="rId197"/>
    <p:sldId id="2147" r:id="rId198"/>
    <p:sldId id="2148" r:id="rId199"/>
    <p:sldId id="1426" r:id="rId200"/>
    <p:sldId id="1427" r:id="rId201"/>
    <p:sldId id="4560" r:id="rId202"/>
    <p:sldId id="4561" r:id="rId203"/>
    <p:sldId id="4562" r:id="rId204"/>
    <p:sldId id="282" r:id="rId205"/>
    <p:sldId id="1574" r:id="rId206"/>
    <p:sldId id="1575" r:id="rId207"/>
    <p:sldId id="1576" r:id="rId208"/>
    <p:sldId id="1577" r:id="rId209"/>
    <p:sldId id="4563" r:id="rId210"/>
    <p:sldId id="1578" r:id="rId211"/>
    <p:sldId id="1579" r:id="rId212"/>
    <p:sldId id="1580" r:id="rId213"/>
    <p:sldId id="1581" r:id="rId214"/>
    <p:sldId id="1582" r:id="rId215"/>
    <p:sldId id="4564" r:id="rId216"/>
    <p:sldId id="1583" r:id="rId217"/>
    <p:sldId id="1584" r:id="rId218"/>
    <p:sldId id="1585" r:id="rId219"/>
    <p:sldId id="1586" r:id="rId220"/>
    <p:sldId id="1587" r:id="rId221"/>
    <p:sldId id="4565" r:id="rId222"/>
    <p:sldId id="1588" r:id="rId223"/>
    <p:sldId id="1589" r:id="rId224"/>
    <p:sldId id="1590" r:id="rId225"/>
    <p:sldId id="1591" r:id="rId226"/>
    <p:sldId id="1592" r:id="rId227"/>
    <p:sldId id="4566" r:id="rId228"/>
    <p:sldId id="1593" r:id="rId229"/>
    <p:sldId id="1594" r:id="rId230"/>
    <p:sldId id="1595" r:id="rId231"/>
    <p:sldId id="1596" r:id="rId232"/>
    <p:sldId id="1597" r:id="rId233"/>
    <p:sldId id="4567" r:id="rId234"/>
    <p:sldId id="1598" r:id="rId235"/>
    <p:sldId id="1599" r:id="rId236"/>
    <p:sldId id="1600" r:id="rId237"/>
    <p:sldId id="1601" r:id="rId238"/>
    <p:sldId id="1602" r:id="rId239"/>
    <p:sldId id="4568" r:id="rId240"/>
    <p:sldId id="1603" r:id="rId241"/>
    <p:sldId id="1604" r:id="rId242"/>
    <p:sldId id="1605" r:id="rId243"/>
    <p:sldId id="1606" r:id="rId244"/>
    <p:sldId id="1607" r:id="rId245"/>
    <p:sldId id="4569" r:id="rId246"/>
    <p:sldId id="1608" r:id="rId247"/>
    <p:sldId id="1609" r:id="rId248"/>
    <p:sldId id="1610" r:id="rId249"/>
    <p:sldId id="1611" r:id="rId250"/>
    <p:sldId id="1612" r:id="rId251"/>
    <p:sldId id="4570" r:id="rId252"/>
    <p:sldId id="1613" r:id="rId253"/>
    <p:sldId id="1614" r:id="rId254"/>
    <p:sldId id="1615" r:id="rId255"/>
    <p:sldId id="1616" r:id="rId256"/>
    <p:sldId id="1617" r:id="rId257"/>
    <p:sldId id="4571" r:id="rId258"/>
    <p:sldId id="1618" r:id="rId259"/>
    <p:sldId id="1619" r:id="rId260"/>
    <p:sldId id="1620" r:id="rId261"/>
    <p:sldId id="1621" r:id="rId262"/>
    <p:sldId id="1622" r:id="rId263"/>
    <p:sldId id="4572" r:id="rId264"/>
    <p:sldId id="1623" r:id="rId265"/>
    <p:sldId id="1624" r:id="rId266"/>
    <p:sldId id="1625" r:id="rId267"/>
    <p:sldId id="1626" r:id="rId268"/>
    <p:sldId id="1627" r:id="rId269"/>
    <p:sldId id="4573" r:id="rId270"/>
    <p:sldId id="1628" r:id="rId271"/>
    <p:sldId id="1629" r:id="rId272"/>
    <p:sldId id="1630" r:id="rId273"/>
    <p:sldId id="4574" r:id="rId274"/>
    <p:sldId id="1631" r:id="rId275"/>
    <p:sldId id="1632" r:id="rId276"/>
    <p:sldId id="4576" r:id="rId277"/>
    <p:sldId id="4575" r:id="rId278"/>
    <p:sldId id="4577" r:id="rId279"/>
    <p:sldId id="4578" r:id="rId280"/>
    <p:sldId id="4579" r:id="rId281"/>
    <p:sldId id="4580" r:id="rId282"/>
    <p:sldId id="4581" r:id="rId283"/>
    <p:sldId id="4582" r:id="rId284"/>
    <p:sldId id="4583" r:id="rId285"/>
    <p:sldId id="4584" r:id="rId286"/>
    <p:sldId id="4585" r:id="rId287"/>
    <p:sldId id="4586" r:id="rId288"/>
    <p:sldId id="4587" r:id="rId289"/>
    <p:sldId id="4588" r:id="rId290"/>
    <p:sldId id="4589" r:id="rId291"/>
    <p:sldId id="4590" r:id="rId292"/>
    <p:sldId id="342" r:id="rId293"/>
    <p:sldId id="265" r:id="rId294"/>
    <p:sldId id="4591" r:id="rId295"/>
    <p:sldId id="4592" r:id="rId296"/>
    <p:sldId id="4595" r:id="rId297"/>
    <p:sldId id="4596" r:id="rId298"/>
    <p:sldId id="4593" r:id="rId299"/>
    <p:sldId id="4594" r:id="rId300"/>
    <p:sldId id="271" r:id="rId301"/>
    <p:sldId id="343" r:id="rId302"/>
    <p:sldId id="344" r:id="rId303"/>
    <p:sldId id="345" r:id="rId304"/>
    <p:sldId id="346" r:id="rId305"/>
    <p:sldId id="272" r:id="rId306"/>
    <p:sldId id="1428" r:id="rId307"/>
    <p:sldId id="1429" r:id="rId308"/>
    <p:sldId id="2149" r:id="rId309"/>
    <p:sldId id="2150" r:id="rId310"/>
    <p:sldId id="2151" r:id="rId311"/>
    <p:sldId id="2152" r:id="rId312"/>
    <p:sldId id="2153" r:id="rId313"/>
    <p:sldId id="2154" r:id="rId314"/>
    <p:sldId id="4597" r:id="rId315"/>
    <p:sldId id="4598" r:id="rId316"/>
    <p:sldId id="4599" r:id="rId317"/>
    <p:sldId id="356" r:id="rId318"/>
    <p:sldId id="273" r:id="rId319"/>
    <p:sldId id="274" r:id="rId320"/>
    <p:sldId id="275" r:id="rId321"/>
    <p:sldId id="357" r:id="rId322"/>
    <p:sldId id="276" r:id="rId323"/>
    <p:sldId id="1445" r:id="rId324"/>
    <p:sldId id="1446" r:id="rId325"/>
    <p:sldId id="1447" r:id="rId326"/>
    <p:sldId id="2161" r:id="rId327"/>
    <p:sldId id="2162" r:id="rId328"/>
    <p:sldId id="2163" r:id="rId329"/>
    <p:sldId id="2164" r:id="rId330"/>
    <p:sldId id="2165" r:id="rId331"/>
    <p:sldId id="2166" r:id="rId332"/>
    <p:sldId id="2167" r:id="rId333"/>
    <p:sldId id="2168" r:id="rId334"/>
    <p:sldId id="2169" r:id="rId335"/>
    <p:sldId id="2170" r:id="rId336"/>
    <p:sldId id="2171" r:id="rId337"/>
    <p:sldId id="2172" r:id="rId338"/>
    <p:sldId id="2173" r:id="rId339"/>
    <p:sldId id="2174" r:id="rId340"/>
    <p:sldId id="2175" r:id="rId341"/>
    <p:sldId id="2176" r:id="rId342"/>
    <p:sldId id="2177" r:id="rId343"/>
    <p:sldId id="2178" r:id="rId344"/>
    <p:sldId id="2179" r:id="rId345"/>
    <p:sldId id="2180" r:id="rId346"/>
    <p:sldId id="2181" r:id="rId347"/>
    <p:sldId id="2182" r:id="rId348"/>
    <p:sldId id="2183" r:id="rId349"/>
    <p:sldId id="2184" r:id="rId350"/>
    <p:sldId id="2185" r:id="rId351"/>
    <p:sldId id="2186" r:id="rId352"/>
    <p:sldId id="2187" r:id="rId353"/>
    <p:sldId id="2188" r:id="rId354"/>
    <p:sldId id="2189" r:id="rId355"/>
    <p:sldId id="2190" r:id="rId356"/>
    <p:sldId id="2191" r:id="rId357"/>
    <p:sldId id="2192" r:id="rId358"/>
    <p:sldId id="1448" r:id="rId359"/>
    <p:sldId id="1449" r:id="rId360"/>
    <p:sldId id="1450" r:id="rId361"/>
    <p:sldId id="1451" r:id="rId362"/>
    <p:sldId id="1452" r:id="rId363"/>
    <p:sldId id="1453" r:id="rId364"/>
    <p:sldId id="1454" r:id="rId365"/>
    <p:sldId id="1455" r:id="rId366"/>
    <p:sldId id="1456" r:id="rId367"/>
    <p:sldId id="1457" r:id="rId368"/>
    <p:sldId id="1458" r:id="rId369"/>
    <p:sldId id="1459" r:id="rId370"/>
    <p:sldId id="1460" r:id="rId371"/>
    <p:sldId id="1461" r:id="rId372"/>
    <p:sldId id="1462" r:id="rId373"/>
    <p:sldId id="1463" r:id="rId374"/>
    <p:sldId id="4600" r:id="rId375"/>
    <p:sldId id="4601" r:id="rId376"/>
    <p:sldId id="4602" r:id="rId377"/>
    <p:sldId id="281" r:id="rId378"/>
    <p:sldId id="6285" r:id="rId379"/>
    <p:sldId id="6286" r:id="rId380"/>
    <p:sldId id="743" r:id="rId381"/>
    <p:sldId id="1369" r:id="rId382"/>
    <p:sldId id="1370" r:id="rId383"/>
    <p:sldId id="1371" r:id="rId384"/>
    <p:sldId id="1372" r:id="rId385"/>
    <p:sldId id="1373" r:id="rId386"/>
    <p:sldId id="1374" r:id="rId387"/>
    <p:sldId id="1375" r:id="rId388"/>
    <p:sldId id="4468" r:id="rId389"/>
    <p:sldId id="4469" r:id="rId390"/>
    <p:sldId id="4470" r:id="rId391"/>
    <p:sldId id="4471" r:id="rId392"/>
    <p:sldId id="4472" r:id="rId393"/>
    <p:sldId id="750" r:id="rId394"/>
    <p:sldId id="6287" r:id="rId395"/>
    <p:sldId id="6288" r:id="rId396"/>
    <p:sldId id="6289" r:id="rId397"/>
    <p:sldId id="6290" r:id="rId398"/>
    <p:sldId id="6291" r:id="rId399"/>
    <p:sldId id="6292" r:id="rId400"/>
    <p:sldId id="6293" r:id="rId401"/>
    <p:sldId id="6294" r:id="rId402"/>
    <p:sldId id="6295" r:id="rId403"/>
    <p:sldId id="6296" r:id="rId404"/>
    <p:sldId id="6297" r:id="rId405"/>
    <p:sldId id="6298" r:id="rId406"/>
    <p:sldId id="6299" r:id="rId407"/>
    <p:sldId id="6300" r:id="rId408"/>
    <p:sldId id="6301" r:id="rId409"/>
    <p:sldId id="6302" r:id="rId410"/>
    <p:sldId id="6303" r:id="rId411"/>
    <p:sldId id="6304" r:id="rId412"/>
    <p:sldId id="6305" r:id="rId413"/>
    <p:sldId id="6306" r:id="rId414"/>
    <p:sldId id="6307" r:id="rId415"/>
    <p:sldId id="6308" r:id="rId416"/>
    <p:sldId id="6309" r:id="rId417"/>
    <p:sldId id="6310" r:id="rId418"/>
    <p:sldId id="6311" r:id="rId419"/>
    <p:sldId id="6312" r:id="rId420"/>
    <p:sldId id="6313" r:id="rId421"/>
    <p:sldId id="6314" r:id="rId422"/>
    <p:sldId id="6315" r:id="rId423"/>
    <p:sldId id="6316" r:id="rId424"/>
    <p:sldId id="6317" r:id="rId425"/>
    <p:sldId id="6318" r:id="rId426"/>
    <p:sldId id="6319" r:id="rId427"/>
    <p:sldId id="6320" r:id="rId428"/>
    <p:sldId id="6321" r:id="rId429"/>
    <p:sldId id="6322" r:id="rId430"/>
    <p:sldId id="6323" r:id="rId431"/>
    <p:sldId id="6324" r:id="rId432"/>
    <p:sldId id="6325" r:id="rId433"/>
    <p:sldId id="6326" r:id="rId434"/>
    <p:sldId id="6327" r:id="rId435"/>
    <p:sldId id="6328" r:id="rId436"/>
    <p:sldId id="6329" r:id="rId437"/>
    <p:sldId id="6330" r:id="rId438"/>
    <p:sldId id="6331" r:id="rId439"/>
    <p:sldId id="6332" r:id="rId440"/>
    <p:sldId id="6333" r:id="rId441"/>
    <p:sldId id="6334" r:id="rId442"/>
    <p:sldId id="6335" r:id="rId443"/>
    <p:sldId id="6336" r:id="rId444"/>
    <p:sldId id="6337" r:id="rId445"/>
    <p:sldId id="6338" r:id="rId446"/>
    <p:sldId id="6339" r:id="rId447"/>
    <p:sldId id="6340" r:id="rId448"/>
    <p:sldId id="6341" r:id="rId449"/>
    <p:sldId id="6342" r:id="rId450"/>
    <p:sldId id="6343" r:id="rId451"/>
    <p:sldId id="6344" r:id="rId452"/>
    <p:sldId id="6345" r:id="rId453"/>
    <p:sldId id="6346" r:id="rId454"/>
    <p:sldId id="6347" r:id="rId455"/>
    <p:sldId id="6348" r:id="rId456"/>
    <p:sldId id="6349" r:id="rId457"/>
    <p:sldId id="6350" r:id="rId458"/>
    <p:sldId id="6351" r:id="rId459"/>
    <p:sldId id="6352" r:id="rId460"/>
    <p:sldId id="6353" r:id="rId461"/>
    <p:sldId id="6354" r:id="rId462"/>
    <p:sldId id="6355" r:id="rId463"/>
    <p:sldId id="6356" r:id="rId464"/>
    <p:sldId id="6357" r:id="rId465"/>
    <p:sldId id="6358" r:id="rId466"/>
    <p:sldId id="6359" r:id="rId467"/>
    <p:sldId id="6360" r:id="rId468"/>
    <p:sldId id="6361" r:id="rId469"/>
    <p:sldId id="6362" r:id="rId470"/>
    <p:sldId id="6363" r:id="rId471"/>
    <p:sldId id="6364" r:id="rId472"/>
    <p:sldId id="6365" r:id="rId473"/>
    <p:sldId id="6366" r:id="rId474"/>
    <p:sldId id="6367" r:id="rId475"/>
    <p:sldId id="6368" r:id="rId476"/>
    <p:sldId id="6369" r:id="rId477"/>
    <p:sldId id="6370" r:id="rId478"/>
    <p:sldId id="6371" r:id="rId479"/>
    <p:sldId id="6372" r:id="rId480"/>
    <p:sldId id="6373" r:id="rId481"/>
    <p:sldId id="6374" r:id="rId482"/>
    <p:sldId id="6375" r:id="rId483"/>
    <p:sldId id="6376" r:id="rId484"/>
    <p:sldId id="6377" r:id="rId485"/>
    <p:sldId id="6378" r:id="rId486"/>
    <p:sldId id="6379" r:id="rId487"/>
    <p:sldId id="6380" r:id="rId488"/>
    <p:sldId id="6381" r:id="rId489"/>
    <p:sldId id="6382" r:id="rId490"/>
    <p:sldId id="6383" r:id="rId491"/>
    <p:sldId id="6384" r:id="rId492"/>
    <p:sldId id="6385" r:id="rId493"/>
    <p:sldId id="6386" r:id="rId494"/>
    <p:sldId id="6387" r:id="rId495"/>
    <p:sldId id="6388" r:id="rId496"/>
    <p:sldId id="6389" r:id="rId497"/>
    <p:sldId id="6390" r:id="rId498"/>
    <p:sldId id="6391" r:id="rId499"/>
    <p:sldId id="6392" r:id="rId500"/>
    <p:sldId id="6393" r:id="rId501"/>
    <p:sldId id="6394" r:id="rId502"/>
    <p:sldId id="6395" r:id="rId503"/>
    <p:sldId id="6396" r:id="rId504"/>
    <p:sldId id="6397" r:id="rId505"/>
    <p:sldId id="6398" r:id="rId506"/>
    <p:sldId id="6399" r:id="rId507"/>
    <p:sldId id="6400" r:id="rId508"/>
    <p:sldId id="6401" r:id="rId509"/>
    <p:sldId id="6402" r:id="rId510"/>
    <p:sldId id="6403" r:id="rId511"/>
    <p:sldId id="358" r:id="rId512"/>
    <p:sldId id="362" r:id="rId513"/>
    <p:sldId id="4603" r:id="rId514"/>
    <p:sldId id="4604" r:id="rId515"/>
    <p:sldId id="4605" r:id="rId516"/>
    <p:sldId id="4606" r:id="rId517"/>
    <p:sldId id="4607" r:id="rId518"/>
    <p:sldId id="4608" r:id="rId519"/>
    <p:sldId id="4609" r:id="rId520"/>
    <p:sldId id="4610" r:id="rId521"/>
    <p:sldId id="4611" r:id="rId522"/>
    <p:sldId id="4612" r:id="rId523"/>
    <p:sldId id="4613" r:id="rId524"/>
    <p:sldId id="4614" r:id="rId525"/>
    <p:sldId id="4615" r:id="rId526"/>
    <p:sldId id="4616" r:id="rId527"/>
    <p:sldId id="4617" r:id="rId528"/>
    <p:sldId id="4618" r:id="rId529"/>
    <p:sldId id="4619" r:id="rId530"/>
    <p:sldId id="4620" r:id="rId531"/>
    <p:sldId id="4621" r:id="rId532"/>
    <p:sldId id="4622" r:id="rId533"/>
    <p:sldId id="4623" r:id="rId534"/>
    <p:sldId id="4624" r:id="rId535"/>
    <p:sldId id="4625" r:id="rId536"/>
    <p:sldId id="4626" r:id="rId537"/>
    <p:sldId id="4627" r:id="rId538"/>
    <p:sldId id="4628" r:id="rId539"/>
    <p:sldId id="4629" r:id="rId540"/>
    <p:sldId id="4630" r:id="rId541"/>
    <p:sldId id="4631" r:id="rId542"/>
    <p:sldId id="4632" r:id="rId543"/>
    <p:sldId id="4633" r:id="rId544"/>
    <p:sldId id="4634" r:id="rId545"/>
    <p:sldId id="4635" r:id="rId546"/>
    <p:sldId id="4683" r:id="rId547"/>
    <p:sldId id="4684" r:id="rId548"/>
    <p:sldId id="4685" r:id="rId549"/>
    <p:sldId id="4699" r:id="rId550"/>
    <p:sldId id="4700" r:id="rId551"/>
    <p:sldId id="4701" r:id="rId552"/>
    <p:sldId id="4702" r:id="rId553"/>
    <p:sldId id="4703" r:id="rId554"/>
    <p:sldId id="4704" r:id="rId555"/>
    <p:sldId id="4705" r:id="rId556"/>
    <p:sldId id="4706" r:id="rId557"/>
    <p:sldId id="4707" r:id="rId558"/>
    <p:sldId id="4708" r:id="rId559"/>
    <p:sldId id="4709" r:id="rId560"/>
    <p:sldId id="4710" r:id="rId561"/>
    <p:sldId id="4711" r:id="rId562"/>
    <p:sldId id="4712" r:id="rId563"/>
    <p:sldId id="4713" r:id="rId564"/>
    <p:sldId id="4714" r:id="rId565"/>
    <p:sldId id="4686" r:id="rId566"/>
    <p:sldId id="4687" r:id="rId567"/>
    <p:sldId id="4688" r:id="rId568"/>
    <p:sldId id="4689" r:id="rId569"/>
    <p:sldId id="4690" r:id="rId570"/>
    <p:sldId id="4691" r:id="rId571"/>
    <p:sldId id="4692" r:id="rId572"/>
    <p:sldId id="4693" r:id="rId573"/>
    <p:sldId id="4694" r:id="rId574"/>
    <p:sldId id="4695" r:id="rId575"/>
    <p:sldId id="4696" r:id="rId576"/>
    <p:sldId id="4697" r:id="rId577"/>
    <p:sldId id="4698" r:id="rId578"/>
    <p:sldId id="4636" r:id="rId579"/>
    <p:sldId id="4637" r:id="rId580"/>
    <p:sldId id="4638" r:id="rId581"/>
    <p:sldId id="4639" r:id="rId582"/>
    <p:sldId id="4640" r:id="rId583"/>
    <p:sldId id="4641" r:id="rId584"/>
    <p:sldId id="4642" r:id="rId585"/>
    <p:sldId id="4643" r:id="rId586"/>
    <p:sldId id="4644" r:id="rId587"/>
    <p:sldId id="4645" r:id="rId588"/>
    <p:sldId id="4646" r:id="rId589"/>
    <p:sldId id="4647" r:id="rId590"/>
    <p:sldId id="4648" r:id="rId591"/>
    <p:sldId id="4649" r:id="rId592"/>
    <p:sldId id="4650" r:id="rId593"/>
    <p:sldId id="4651" r:id="rId594"/>
    <p:sldId id="4652" r:id="rId595"/>
    <p:sldId id="4653" r:id="rId596"/>
    <p:sldId id="4654" r:id="rId597"/>
    <p:sldId id="4655" r:id="rId598"/>
    <p:sldId id="4656" r:id="rId599"/>
    <p:sldId id="4658" r:id="rId600"/>
    <p:sldId id="4659" r:id="rId601"/>
    <p:sldId id="4660" r:id="rId602"/>
    <p:sldId id="4661" r:id="rId603"/>
    <p:sldId id="4662" r:id="rId604"/>
    <p:sldId id="4663" r:id="rId605"/>
    <p:sldId id="4664" r:id="rId606"/>
    <p:sldId id="4665" r:id="rId607"/>
    <p:sldId id="4666" r:id="rId608"/>
    <p:sldId id="4667" r:id="rId609"/>
    <p:sldId id="4668" r:id="rId610"/>
    <p:sldId id="4669" r:id="rId611"/>
    <p:sldId id="4670" r:id="rId612"/>
    <p:sldId id="4671" r:id="rId613"/>
    <p:sldId id="4672" r:id="rId614"/>
    <p:sldId id="4673" r:id="rId615"/>
    <p:sldId id="4674" r:id="rId616"/>
    <p:sldId id="4675" r:id="rId617"/>
    <p:sldId id="4676" r:id="rId618"/>
    <p:sldId id="4677" r:id="rId619"/>
    <p:sldId id="4678" r:id="rId620"/>
    <p:sldId id="4679" r:id="rId621"/>
    <p:sldId id="4680" r:id="rId622"/>
    <p:sldId id="4681" r:id="rId623"/>
    <p:sldId id="4682" r:id="rId624"/>
    <p:sldId id="4715" r:id="rId625"/>
    <p:sldId id="4716" r:id="rId626"/>
    <p:sldId id="4717" r:id="rId627"/>
    <p:sldId id="4718" r:id="rId628"/>
    <p:sldId id="4719" r:id="rId629"/>
    <p:sldId id="6207" r:id="rId630"/>
    <p:sldId id="5076" r:id="rId631"/>
    <p:sldId id="5077" r:id="rId632"/>
    <p:sldId id="5078" r:id="rId633"/>
    <p:sldId id="5079" r:id="rId634"/>
    <p:sldId id="5080" r:id="rId635"/>
    <p:sldId id="5081" r:id="rId636"/>
    <p:sldId id="423" r:id="rId637"/>
    <p:sldId id="4720" r:id="rId638"/>
    <p:sldId id="4721" r:id="rId639"/>
    <p:sldId id="4722" r:id="rId640"/>
    <p:sldId id="4723" r:id="rId641"/>
    <p:sldId id="4724" r:id="rId642"/>
    <p:sldId id="4725" r:id="rId643"/>
    <p:sldId id="4726" r:id="rId644"/>
    <p:sldId id="4727" r:id="rId645"/>
    <p:sldId id="4728" r:id="rId646"/>
    <p:sldId id="4729" r:id="rId647"/>
    <p:sldId id="4730" r:id="rId648"/>
    <p:sldId id="4731" r:id="rId649"/>
    <p:sldId id="4732" r:id="rId650"/>
    <p:sldId id="4733" r:id="rId651"/>
    <p:sldId id="4734" r:id="rId652"/>
    <p:sldId id="4735" r:id="rId653"/>
    <p:sldId id="4736" r:id="rId654"/>
    <p:sldId id="4737" r:id="rId655"/>
    <p:sldId id="4738" r:id="rId656"/>
    <p:sldId id="4739" r:id="rId657"/>
    <p:sldId id="4740" r:id="rId658"/>
    <p:sldId id="4741" r:id="rId659"/>
    <p:sldId id="4742" r:id="rId660"/>
    <p:sldId id="4743" r:id="rId661"/>
    <p:sldId id="4744" r:id="rId662"/>
    <p:sldId id="4745" r:id="rId663"/>
    <p:sldId id="4746" r:id="rId664"/>
    <p:sldId id="4747" r:id="rId665"/>
    <p:sldId id="4748" r:id="rId666"/>
    <p:sldId id="4749" r:id="rId667"/>
    <p:sldId id="4750" r:id="rId668"/>
    <p:sldId id="4751" r:id="rId669"/>
    <p:sldId id="4752" r:id="rId670"/>
    <p:sldId id="4753" r:id="rId671"/>
    <p:sldId id="4754" r:id="rId672"/>
    <p:sldId id="4755" r:id="rId673"/>
    <p:sldId id="4756" r:id="rId674"/>
    <p:sldId id="4757" r:id="rId675"/>
    <p:sldId id="4758" r:id="rId676"/>
    <p:sldId id="4759" r:id="rId677"/>
    <p:sldId id="4760" r:id="rId678"/>
    <p:sldId id="4761" r:id="rId679"/>
    <p:sldId id="4762" r:id="rId680"/>
    <p:sldId id="4763" r:id="rId681"/>
    <p:sldId id="4764" r:id="rId682"/>
    <p:sldId id="4765" r:id="rId683"/>
    <p:sldId id="4766" r:id="rId684"/>
    <p:sldId id="4767" r:id="rId685"/>
    <p:sldId id="4768" r:id="rId686"/>
    <p:sldId id="4769" r:id="rId687"/>
    <p:sldId id="4770" r:id="rId688"/>
    <p:sldId id="4771" r:id="rId689"/>
    <p:sldId id="4772" r:id="rId690"/>
    <p:sldId id="4773" r:id="rId691"/>
    <p:sldId id="4774" r:id="rId692"/>
    <p:sldId id="4775" r:id="rId693"/>
    <p:sldId id="4776" r:id="rId694"/>
    <p:sldId id="4777" r:id="rId695"/>
    <p:sldId id="4778" r:id="rId696"/>
    <p:sldId id="4779" r:id="rId697"/>
    <p:sldId id="4780" r:id="rId698"/>
    <p:sldId id="4781" r:id="rId699"/>
    <p:sldId id="4782" r:id="rId700"/>
    <p:sldId id="4783" r:id="rId701"/>
    <p:sldId id="4784" r:id="rId702"/>
    <p:sldId id="4785" r:id="rId703"/>
    <p:sldId id="4786" r:id="rId704"/>
    <p:sldId id="4787" r:id="rId705"/>
    <p:sldId id="4788" r:id="rId706"/>
    <p:sldId id="4789" r:id="rId707"/>
    <p:sldId id="4790" r:id="rId708"/>
    <p:sldId id="367" r:id="rId709"/>
    <p:sldId id="368" r:id="rId710"/>
    <p:sldId id="5082" r:id="rId711"/>
    <p:sldId id="5083" r:id="rId712"/>
    <p:sldId id="5084" r:id="rId713"/>
    <p:sldId id="373" r:id="rId714"/>
    <p:sldId id="374" r:id="rId715"/>
    <p:sldId id="375" r:id="rId716"/>
    <p:sldId id="376" r:id="rId717"/>
    <p:sldId id="377" r:id="rId718"/>
    <p:sldId id="378" r:id="rId719"/>
    <p:sldId id="1476" r:id="rId720"/>
    <p:sldId id="1477" r:id="rId721"/>
    <p:sldId id="2639" r:id="rId722"/>
    <p:sldId id="2640" r:id="rId723"/>
    <p:sldId id="2641" r:id="rId724"/>
    <p:sldId id="2642" r:id="rId725"/>
    <p:sldId id="2643" r:id="rId726"/>
    <p:sldId id="2644" r:id="rId727"/>
    <p:sldId id="2645" r:id="rId728"/>
    <p:sldId id="2646" r:id="rId729"/>
    <p:sldId id="2647" r:id="rId730"/>
    <p:sldId id="389" r:id="rId731"/>
    <p:sldId id="390" r:id="rId732"/>
    <p:sldId id="5085" r:id="rId733"/>
    <p:sldId id="391" r:id="rId734"/>
    <p:sldId id="392" r:id="rId735"/>
    <p:sldId id="393" r:id="rId736"/>
    <p:sldId id="394" r:id="rId737"/>
    <p:sldId id="1487" r:id="rId738"/>
    <p:sldId id="2812" r:id="rId739"/>
    <p:sldId id="2813" r:id="rId740"/>
    <p:sldId id="2814" r:id="rId741"/>
    <p:sldId id="2815" r:id="rId742"/>
    <p:sldId id="2816" r:id="rId743"/>
    <p:sldId id="2817" r:id="rId744"/>
    <p:sldId id="2818" r:id="rId745"/>
    <p:sldId id="2819" r:id="rId746"/>
    <p:sldId id="2820" r:id="rId747"/>
    <p:sldId id="2821" r:id="rId748"/>
    <p:sldId id="2822" r:id="rId749"/>
    <p:sldId id="2823" r:id="rId750"/>
    <p:sldId id="2824" r:id="rId751"/>
    <p:sldId id="2825" r:id="rId752"/>
    <p:sldId id="2826" r:id="rId753"/>
    <p:sldId id="2827" r:id="rId754"/>
    <p:sldId id="2828" r:id="rId755"/>
    <p:sldId id="2829" r:id="rId756"/>
    <p:sldId id="2830" r:id="rId757"/>
    <p:sldId id="2831" r:id="rId758"/>
    <p:sldId id="5086" r:id="rId759"/>
    <p:sldId id="5087" r:id="rId760"/>
    <p:sldId id="5088" r:id="rId761"/>
    <p:sldId id="5089" r:id="rId762"/>
    <p:sldId id="5090" r:id="rId763"/>
    <p:sldId id="5091" r:id="rId764"/>
    <p:sldId id="5092" r:id="rId765"/>
    <p:sldId id="5093" r:id="rId766"/>
    <p:sldId id="5094" r:id="rId767"/>
    <p:sldId id="5095" r:id="rId768"/>
    <p:sldId id="2833" r:id="rId769"/>
    <p:sldId id="2834" r:id="rId770"/>
    <p:sldId id="2835" r:id="rId771"/>
    <p:sldId id="2836" r:id="rId772"/>
    <p:sldId id="2837" r:id="rId773"/>
    <p:sldId id="2838" r:id="rId774"/>
    <p:sldId id="2839" r:id="rId775"/>
    <p:sldId id="2840" r:id="rId776"/>
    <p:sldId id="2841" r:id="rId777"/>
    <p:sldId id="2842" r:id="rId778"/>
    <p:sldId id="2843" r:id="rId779"/>
    <p:sldId id="2844" r:id="rId780"/>
    <p:sldId id="2845" r:id="rId781"/>
    <p:sldId id="2846" r:id="rId782"/>
    <p:sldId id="2847" r:id="rId783"/>
    <p:sldId id="2848" r:id="rId784"/>
    <p:sldId id="2849" r:id="rId785"/>
    <p:sldId id="2850" r:id="rId786"/>
    <p:sldId id="2851" r:id="rId787"/>
    <p:sldId id="2852" r:id="rId788"/>
    <p:sldId id="2853" r:id="rId789"/>
    <p:sldId id="2854" r:id="rId790"/>
    <p:sldId id="2855" r:id="rId791"/>
    <p:sldId id="2856" r:id="rId792"/>
    <p:sldId id="2857" r:id="rId793"/>
    <p:sldId id="2858" r:id="rId794"/>
    <p:sldId id="2859" r:id="rId795"/>
    <p:sldId id="2860" r:id="rId796"/>
    <p:sldId id="2861" r:id="rId797"/>
    <p:sldId id="2862" r:id="rId798"/>
    <p:sldId id="2863" r:id="rId799"/>
    <p:sldId id="2864" r:id="rId800"/>
    <p:sldId id="2865" r:id="rId801"/>
    <p:sldId id="2866" r:id="rId802"/>
    <p:sldId id="2867" r:id="rId803"/>
    <p:sldId id="2868" r:id="rId804"/>
    <p:sldId id="2869" r:id="rId805"/>
    <p:sldId id="2870" r:id="rId806"/>
    <p:sldId id="2871" r:id="rId807"/>
    <p:sldId id="2872" r:id="rId808"/>
    <p:sldId id="2873" r:id="rId809"/>
    <p:sldId id="2874" r:id="rId810"/>
    <p:sldId id="2875" r:id="rId811"/>
    <p:sldId id="2876" r:id="rId812"/>
    <p:sldId id="2877" r:id="rId813"/>
    <p:sldId id="2878" r:id="rId814"/>
    <p:sldId id="2879" r:id="rId815"/>
    <p:sldId id="2881" r:id="rId816"/>
    <p:sldId id="2882" r:id="rId817"/>
    <p:sldId id="2883" r:id="rId818"/>
    <p:sldId id="2884" r:id="rId819"/>
    <p:sldId id="2885" r:id="rId820"/>
    <p:sldId id="2888" r:id="rId821"/>
    <p:sldId id="2889" r:id="rId822"/>
    <p:sldId id="2890" r:id="rId823"/>
    <p:sldId id="2891" r:id="rId824"/>
    <p:sldId id="2892" r:id="rId825"/>
    <p:sldId id="6422" r:id="rId826"/>
    <p:sldId id="6423" r:id="rId827"/>
    <p:sldId id="751" r:id="rId828"/>
    <p:sldId id="1376" r:id="rId829"/>
    <p:sldId id="1377" r:id="rId830"/>
    <p:sldId id="1378" r:id="rId831"/>
    <p:sldId id="1379" r:id="rId832"/>
    <p:sldId id="754" r:id="rId833"/>
    <p:sldId id="6430" r:id="rId834"/>
    <p:sldId id="6431" r:id="rId835"/>
    <p:sldId id="6432" r:id="rId836"/>
    <p:sldId id="6433" r:id="rId837"/>
    <p:sldId id="6434" r:id="rId838"/>
    <p:sldId id="6435" r:id="rId839"/>
    <p:sldId id="6436" r:id="rId840"/>
    <p:sldId id="6437" r:id="rId841"/>
    <p:sldId id="6438" r:id="rId842"/>
    <p:sldId id="6439" r:id="rId843"/>
    <p:sldId id="6440" r:id="rId844"/>
    <p:sldId id="6441" r:id="rId845"/>
    <p:sldId id="6442" r:id="rId846"/>
    <p:sldId id="6443" r:id="rId847"/>
    <p:sldId id="6444" r:id="rId848"/>
    <p:sldId id="6445" r:id="rId849"/>
    <p:sldId id="6446" r:id="rId850"/>
    <p:sldId id="6447" r:id="rId851"/>
    <p:sldId id="6448" r:id="rId852"/>
    <p:sldId id="6449" r:id="rId853"/>
    <p:sldId id="6450" r:id="rId854"/>
    <p:sldId id="6451" r:id="rId855"/>
    <p:sldId id="6452" r:id="rId856"/>
    <p:sldId id="6453" r:id="rId857"/>
    <p:sldId id="6454" r:id="rId858"/>
    <p:sldId id="6455" r:id="rId859"/>
    <p:sldId id="6456" r:id="rId860"/>
    <p:sldId id="6457" r:id="rId861"/>
    <p:sldId id="6458" r:id="rId862"/>
    <p:sldId id="6459" r:id="rId863"/>
    <p:sldId id="6460" r:id="rId864"/>
    <p:sldId id="6461" r:id="rId865"/>
    <p:sldId id="6462" r:id="rId866"/>
    <p:sldId id="6463" r:id="rId867"/>
    <p:sldId id="6464" r:id="rId868"/>
    <p:sldId id="6465" r:id="rId869"/>
    <p:sldId id="6466" r:id="rId870"/>
    <p:sldId id="6467" r:id="rId871"/>
    <p:sldId id="6468" r:id="rId872"/>
    <p:sldId id="6469" r:id="rId873"/>
    <p:sldId id="6470" r:id="rId874"/>
    <p:sldId id="6471" r:id="rId875"/>
    <p:sldId id="6472" r:id="rId876"/>
    <p:sldId id="6473" r:id="rId877"/>
    <p:sldId id="6474" r:id="rId878"/>
    <p:sldId id="6475" r:id="rId879"/>
    <p:sldId id="6476" r:id="rId880"/>
    <p:sldId id="6477" r:id="rId881"/>
    <p:sldId id="6478" r:id="rId882"/>
    <p:sldId id="6479" r:id="rId883"/>
    <p:sldId id="6480" r:id="rId884"/>
    <p:sldId id="6481" r:id="rId885"/>
    <p:sldId id="6482" r:id="rId886"/>
    <p:sldId id="6483" r:id="rId887"/>
    <p:sldId id="6484" r:id="rId888"/>
    <p:sldId id="6485" r:id="rId889"/>
    <p:sldId id="6486" r:id="rId890"/>
    <p:sldId id="6487" r:id="rId891"/>
    <p:sldId id="6488" r:id="rId892"/>
    <p:sldId id="6489" r:id="rId893"/>
    <p:sldId id="6490" r:id="rId894"/>
    <p:sldId id="6491" r:id="rId895"/>
    <p:sldId id="6492" r:id="rId896"/>
    <p:sldId id="6493" r:id="rId897"/>
    <p:sldId id="6494" r:id="rId898"/>
    <p:sldId id="6495" r:id="rId899"/>
    <p:sldId id="6496" r:id="rId900"/>
    <p:sldId id="6497" r:id="rId901"/>
    <p:sldId id="6498" r:id="rId902"/>
    <p:sldId id="6499" r:id="rId903"/>
    <p:sldId id="6500" r:id="rId904"/>
    <p:sldId id="6501" r:id="rId905"/>
    <p:sldId id="6502" r:id="rId906"/>
    <p:sldId id="6503" r:id="rId907"/>
    <p:sldId id="6504" r:id="rId908"/>
    <p:sldId id="6505" r:id="rId909"/>
    <p:sldId id="6506" r:id="rId910"/>
    <p:sldId id="6507" r:id="rId911"/>
    <p:sldId id="6508" r:id="rId912"/>
    <p:sldId id="6509" r:id="rId913"/>
    <p:sldId id="6510" r:id="rId914"/>
    <p:sldId id="6511" r:id="rId915"/>
    <p:sldId id="6512" r:id="rId916"/>
    <p:sldId id="6513" r:id="rId917"/>
    <p:sldId id="6514" r:id="rId918"/>
    <p:sldId id="6515" r:id="rId919"/>
    <p:sldId id="6516" r:id="rId920"/>
    <p:sldId id="6517" r:id="rId921"/>
    <p:sldId id="6518" r:id="rId922"/>
    <p:sldId id="6519" r:id="rId923"/>
    <p:sldId id="6520" r:id="rId924"/>
    <p:sldId id="6521" r:id="rId925"/>
    <p:sldId id="6522" r:id="rId926"/>
    <p:sldId id="6523" r:id="rId927"/>
    <p:sldId id="6524" r:id="rId928"/>
    <p:sldId id="6525" r:id="rId929"/>
    <p:sldId id="6526" r:id="rId930"/>
    <p:sldId id="6527" r:id="rId931"/>
    <p:sldId id="6528" r:id="rId932"/>
    <p:sldId id="6529" r:id="rId933"/>
    <p:sldId id="6530" r:id="rId934"/>
    <p:sldId id="6531" r:id="rId935"/>
    <p:sldId id="6532" r:id="rId936"/>
    <p:sldId id="6533" r:id="rId937"/>
    <p:sldId id="6534" r:id="rId938"/>
    <p:sldId id="6535" r:id="rId939"/>
    <p:sldId id="6536" r:id="rId940"/>
    <p:sldId id="6537" r:id="rId941"/>
    <p:sldId id="6538" r:id="rId942"/>
    <p:sldId id="6539" r:id="rId943"/>
    <p:sldId id="6540" r:id="rId944"/>
    <p:sldId id="6541" r:id="rId945"/>
    <p:sldId id="6542" r:id="rId946"/>
    <p:sldId id="6543" r:id="rId947"/>
    <p:sldId id="6544" r:id="rId948"/>
    <p:sldId id="6545" r:id="rId949"/>
    <p:sldId id="6546" r:id="rId950"/>
    <p:sldId id="401" r:id="rId951"/>
    <p:sldId id="546" r:id="rId952"/>
    <p:sldId id="402" r:id="rId953"/>
    <p:sldId id="2413" r:id="rId954"/>
    <p:sldId id="2414" r:id="rId955"/>
    <p:sldId id="2415" r:id="rId956"/>
    <p:sldId id="2416" r:id="rId957"/>
    <p:sldId id="2417" r:id="rId958"/>
    <p:sldId id="2418" r:id="rId959"/>
    <p:sldId id="2419" r:id="rId960"/>
    <p:sldId id="2420" r:id="rId961"/>
    <p:sldId id="2421" r:id="rId962"/>
    <p:sldId id="2422" r:id="rId963"/>
    <p:sldId id="2423" r:id="rId964"/>
    <p:sldId id="2424" r:id="rId965"/>
    <p:sldId id="2425" r:id="rId966"/>
    <p:sldId id="2426" r:id="rId967"/>
    <p:sldId id="2427" r:id="rId968"/>
    <p:sldId id="2428" r:id="rId969"/>
    <p:sldId id="2429" r:id="rId970"/>
    <p:sldId id="2430" r:id="rId971"/>
    <p:sldId id="2431" r:id="rId972"/>
    <p:sldId id="2432" r:id="rId973"/>
    <p:sldId id="2433" r:id="rId974"/>
    <p:sldId id="2434" r:id="rId975"/>
    <p:sldId id="2435" r:id="rId976"/>
    <p:sldId id="2436" r:id="rId977"/>
    <p:sldId id="2437" r:id="rId978"/>
    <p:sldId id="2438" r:id="rId979"/>
    <p:sldId id="2439" r:id="rId980"/>
    <p:sldId id="2440" r:id="rId981"/>
    <p:sldId id="2441" r:id="rId982"/>
    <p:sldId id="2442" r:id="rId983"/>
    <p:sldId id="547" r:id="rId984"/>
    <p:sldId id="4791" r:id="rId985"/>
    <p:sldId id="4792" r:id="rId986"/>
    <p:sldId id="4793" r:id="rId987"/>
    <p:sldId id="4794" r:id="rId988"/>
    <p:sldId id="4795" r:id="rId989"/>
    <p:sldId id="4796" r:id="rId990"/>
    <p:sldId id="4797" r:id="rId991"/>
    <p:sldId id="4798" r:id="rId992"/>
    <p:sldId id="4799" r:id="rId993"/>
    <p:sldId id="4800" r:id="rId994"/>
    <p:sldId id="4801" r:id="rId995"/>
    <p:sldId id="4802" r:id="rId996"/>
    <p:sldId id="4803" r:id="rId997"/>
    <p:sldId id="4804" r:id="rId998"/>
    <p:sldId id="4805" r:id="rId999"/>
    <p:sldId id="4806" r:id="rId1000"/>
    <p:sldId id="4807" r:id="rId1001"/>
    <p:sldId id="4808" r:id="rId1002"/>
    <p:sldId id="4809" r:id="rId1003"/>
    <p:sldId id="4810" r:id="rId1004"/>
    <p:sldId id="4811" r:id="rId1005"/>
    <p:sldId id="4812" r:id="rId1006"/>
    <p:sldId id="4813" r:id="rId1007"/>
    <p:sldId id="4814" r:id="rId1008"/>
    <p:sldId id="4815" r:id="rId1009"/>
    <p:sldId id="4816" r:id="rId1010"/>
    <p:sldId id="4817" r:id="rId1011"/>
    <p:sldId id="4818" r:id="rId1012"/>
    <p:sldId id="4819" r:id="rId1013"/>
    <p:sldId id="4820" r:id="rId1014"/>
    <p:sldId id="4821" r:id="rId1015"/>
    <p:sldId id="4822" r:id="rId1016"/>
    <p:sldId id="4823" r:id="rId1017"/>
    <p:sldId id="4824" r:id="rId1018"/>
    <p:sldId id="4825" r:id="rId1019"/>
    <p:sldId id="4826" r:id="rId1020"/>
    <p:sldId id="4827" r:id="rId1021"/>
    <p:sldId id="4828" r:id="rId1022"/>
    <p:sldId id="4829" r:id="rId1023"/>
    <p:sldId id="4830" r:id="rId1024"/>
    <p:sldId id="4831" r:id="rId1025"/>
    <p:sldId id="4832" r:id="rId1026"/>
    <p:sldId id="4833" r:id="rId1027"/>
    <p:sldId id="4834" r:id="rId1028"/>
    <p:sldId id="4835" r:id="rId1029"/>
    <p:sldId id="4836" r:id="rId1030"/>
    <p:sldId id="4837" r:id="rId1031"/>
    <p:sldId id="4838" r:id="rId1032"/>
    <p:sldId id="4839" r:id="rId1033"/>
    <p:sldId id="4840" r:id="rId1034"/>
    <p:sldId id="4841" r:id="rId1035"/>
    <p:sldId id="4842" r:id="rId1036"/>
    <p:sldId id="4843" r:id="rId1037"/>
    <p:sldId id="4844" r:id="rId1038"/>
    <p:sldId id="4845" r:id="rId1039"/>
    <p:sldId id="4846" r:id="rId1040"/>
    <p:sldId id="4847" r:id="rId1041"/>
    <p:sldId id="4848" r:id="rId1042"/>
    <p:sldId id="4849" r:id="rId1043"/>
    <p:sldId id="4850" r:id="rId1044"/>
    <p:sldId id="4851" r:id="rId1045"/>
    <p:sldId id="4852" r:id="rId1046"/>
    <p:sldId id="4853" r:id="rId1047"/>
    <p:sldId id="4854" r:id="rId1048"/>
    <p:sldId id="4855" r:id="rId1049"/>
    <p:sldId id="4856" r:id="rId1050"/>
    <p:sldId id="4857" r:id="rId1051"/>
    <p:sldId id="4858" r:id="rId1052"/>
    <p:sldId id="4859" r:id="rId1053"/>
    <p:sldId id="4860" r:id="rId1054"/>
    <p:sldId id="4861" r:id="rId1055"/>
    <p:sldId id="1436" r:id="rId1056"/>
    <p:sldId id="1437" r:id="rId1057"/>
    <p:sldId id="1438" r:id="rId1058"/>
    <p:sldId id="1439" r:id="rId1059"/>
    <p:sldId id="5099" r:id="rId1060"/>
    <p:sldId id="5100" r:id="rId1061"/>
    <p:sldId id="5101" r:id="rId1062"/>
    <p:sldId id="5102" r:id="rId1063"/>
    <p:sldId id="5103" r:id="rId1064"/>
    <p:sldId id="5104" r:id="rId1065"/>
    <p:sldId id="5105" r:id="rId1066"/>
    <p:sldId id="5106" r:id="rId1067"/>
    <p:sldId id="5107" r:id="rId1068"/>
    <p:sldId id="5108" r:id="rId1069"/>
    <p:sldId id="5109" r:id="rId1070"/>
    <p:sldId id="5110" r:id="rId1071"/>
    <p:sldId id="5111" r:id="rId1072"/>
    <p:sldId id="5112" r:id="rId1073"/>
    <p:sldId id="5113" r:id="rId1074"/>
    <p:sldId id="5114" r:id="rId1075"/>
    <p:sldId id="5115" r:id="rId1076"/>
    <p:sldId id="5116" r:id="rId1077"/>
    <p:sldId id="5117" r:id="rId1078"/>
    <p:sldId id="5118" r:id="rId1079"/>
    <p:sldId id="5119" r:id="rId1080"/>
    <p:sldId id="5120" r:id="rId1081"/>
    <p:sldId id="5121" r:id="rId1082"/>
    <p:sldId id="5122" r:id="rId1083"/>
    <p:sldId id="5123" r:id="rId1084"/>
    <p:sldId id="5124" r:id="rId1085"/>
    <p:sldId id="5125" r:id="rId1086"/>
    <p:sldId id="5126" r:id="rId1087"/>
    <p:sldId id="5127" r:id="rId1088"/>
    <p:sldId id="5128" r:id="rId1089"/>
    <p:sldId id="5129" r:id="rId1090"/>
    <p:sldId id="5130" r:id="rId1091"/>
    <p:sldId id="6208" r:id="rId1092"/>
    <p:sldId id="6209" r:id="rId1093"/>
    <p:sldId id="6210" r:id="rId1094"/>
    <p:sldId id="6211" r:id="rId1095"/>
    <p:sldId id="6212" r:id="rId1096"/>
    <p:sldId id="6213" r:id="rId1097"/>
    <p:sldId id="6214" r:id="rId1098"/>
    <p:sldId id="5138" r:id="rId1099"/>
    <p:sldId id="5139" r:id="rId1100"/>
    <p:sldId id="6215" r:id="rId1101"/>
    <p:sldId id="6216" r:id="rId1102"/>
    <p:sldId id="6217" r:id="rId1103"/>
    <p:sldId id="6218" r:id="rId1104"/>
    <p:sldId id="6219" r:id="rId1105"/>
    <p:sldId id="6220" r:id="rId1106"/>
    <p:sldId id="6221" r:id="rId1107"/>
    <p:sldId id="5147" r:id="rId1108"/>
    <p:sldId id="5148" r:id="rId1109"/>
    <p:sldId id="5149" r:id="rId1110"/>
    <p:sldId id="5150" r:id="rId1111"/>
    <p:sldId id="5151" r:id="rId1112"/>
    <p:sldId id="5152" r:id="rId1113"/>
    <p:sldId id="5153" r:id="rId1114"/>
    <p:sldId id="5154" r:id="rId1115"/>
    <p:sldId id="5155" r:id="rId1116"/>
    <p:sldId id="5156" r:id="rId1117"/>
    <p:sldId id="5157" r:id="rId1118"/>
    <p:sldId id="5158" r:id="rId1119"/>
    <p:sldId id="5159" r:id="rId1120"/>
    <p:sldId id="5160" r:id="rId1121"/>
    <p:sldId id="5161" r:id="rId1122"/>
    <p:sldId id="5162" r:id="rId1123"/>
    <p:sldId id="5163" r:id="rId1124"/>
    <p:sldId id="5164" r:id="rId1125"/>
    <p:sldId id="5165" r:id="rId1126"/>
    <p:sldId id="5166" r:id="rId1127"/>
    <p:sldId id="5167" r:id="rId1128"/>
    <p:sldId id="5168" r:id="rId1129"/>
    <p:sldId id="5169" r:id="rId1130"/>
    <p:sldId id="5170" r:id="rId1131"/>
    <p:sldId id="5171" r:id="rId1132"/>
    <p:sldId id="5172" r:id="rId1133"/>
    <p:sldId id="5173" r:id="rId1134"/>
    <p:sldId id="5174" r:id="rId1135"/>
    <p:sldId id="5175" r:id="rId1136"/>
    <p:sldId id="5176" r:id="rId1137"/>
    <p:sldId id="5177" r:id="rId1138"/>
    <p:sldId id="5178" r:id="rId1139"/>
    <p:sldId id="5179" r:id="rId1140"/>
    <p:sldId id="5180" r:id="rId1141"/>
    <p:sldId id="5181" r:id="rId1142"/>
    <p:sldId id="5182" r:id="rId1143"/>
    <p:sldId id="5183" r:id="rId1144"/>
    <p:sldId id="5184" r:id="rId1145"/>
    <p:sldId id="5185" r:id="rId1146"/>
    <p:sldId id="5186" r:id="rId1147"/>
    <p:sldId id="5187" r:id="rId1148"/>
    <p:sldId id="5188" r:id="rId1149"/>
    <p:sldId id="5189" r:id="rId1150"/>
    <p:sldId id="5190" r:id="rId1151"/>
    <p:sldId id="5191" r:id="rId1152"/>
    <p:sldId id="5192" r:id="rId1153"/>
    <p:sldId id="5193" r:id="rId1154"/>
    <p:sldId id="5194" r:id="rId1155"/>
    <p:sldId id="5195" r:id="rId1156"/>
    <p:sldId id="5196" r:id="rId1157"/>
    <p:sldId id="5197" r:id="rId1158"/>
    <p:sldId id="5198" r:id="rId1159"/>
    <p:sldId id="5199" r:id="rId1160"/>
    <p:sldId id="5200" r:id="rId1161"/>
    <p:sldId id="5201" r:id="rId1162"/>
    <p:sldId id="5202" r:id="rId1163"/>
    <p:sldId id="5203" r:id="rId1164"/>
    <p:sldId id="5204" r:id="rId1165"/>
    <p:sldId id="5205" r:id="rId1166"/>
    <p:sldId id="5206" r:id="rId1167"/>
    <p:sldId id="5207" r:id="rId1168"/>
    <p:sldId id="5208" r:id="rId1169"/>
    <p:sldId id="5209" r:id="rId1170"/>
    <p:sldId id="5210" r:id="rId1171"/>
    <p:sldId id="5211" r:id="rId1172"/>
    <p:sldId id="5212" r:id="rId1173"/>
    <p:sldId id="5213" r:id="rId1174"/>
    <p:sldId id="789" r:id="rId1175"/>
    <p:sldId id="790" r:id="rId1176"/>
    <p:sldId id="6222" r:id="rId1177"/>
    <p:sldId id="6223" r:id="rId1178"/>
    <p:sldId id="6224" r:id="rId1179"/>
    <p:sldId id="6225" r:id="rId1180"/>
    <p:sldId id="562" r:id="rId1181"/>
    <p:sldId id="563" r:id="rId1182"/>
    <p:sldId id="564" r:id="rId1183"/>
    <p:sldId id="407" r:id="rId1184"/>
    <p:sldId id="408" r:id="rId1185"/>
    <p:sldId id="5223" r:id="rId1186"/>
    <p:sldId id="5224" r:id="rId1187"/>
    <p:sldId id="5225" r:id="rId1188"/>
    <p:sldId id="5226" r:id="rId1189"/>
    <p:sldId id="5227" r:id="rId1190"/>
    <p:sldId id="3223" r:id="rId1191"/>
    <p:sldId id="3224" r:id="rId1192"/>
    <p:sldId id="3225" r:id="rId1193"/>
    <p:sldId id="3226" r:id="rId1194"/>
    <p:sldId id="5228" r:id="rId1195"/>
    <p:sldId id="3227" r:id="rId1196"/>
    <p:sldId id="3228" r:id="rId1197"/>
    <p:sldId id="3229" r:id="rId1198"/>
    <p:sldId id="3230" r:id="rId1199"/>
    <p:sldId id="415" r:id="rId1200"/>
    <p:sldId id="416" r:id="rId1201"/>
    <p:sldId id="417" r:id="rId1202"/>
    <p:sldId id="418" r:id="rId1203"/>
    <p:sldId id="419" r:id="rId1204"/>
    <p:sldId id="1522" r:id="rId1205"/>
    <p:sldId id="1523" r:id="rId1206"/>
    <p:sldId id="1524" r:id="rId1207"/>
    <p:sldId id="1525" r:id="rId1208"/>
    <p:sldId id="1526" r:id="rId1209"/>
    <p:sldId id="3002" r:id="rId1210"/>
    <p:sldId id="3003" r:id="rId1211"/>
    <p:sldId id="5229" r:id="rId1212"/>
    <p:sldId id="5230" r:id="rId1213"/>
    <p:sldId id="5231" r:id="rId1214"/>
    <p:sldId id="5232" r:id="rId1215"/>
    <p:sldId id="5233" r:id="rId1216"/>
    <p:sldId id="5234" r:id="rId1217"/>
    <p:sldId id="488" r:id="rId1218"/>
    <p:sldId id="489" r:id="rId1219"/>
    <p:sldId id="490" r:id="rId1220"/>
    <p:sldId id="491" r:id="rId1221"/>
    <p:sldId id="492" r:id="rId1222"/>
    <p:sldId id="922" r:id="rId1223"/>
    <p:sldId id="3208" r:id="rId1224"/>
    <p:sldId id="3209" r:id="rId1225"/>
    <p:sldId id="3210" r:id="rId1226"/>
    <p:sldId id="3211" r:id="rId1227"/>
    <p:sldId id="3212" r:id="rId1228"/>
    <p:sldId id="3213" r:id="rId1229"/>
    <p:sldId id="3214" r:id="rId1230"/>
    <p:sldId id="3215" r:id="rId1231"/>
    <p:sldId id="3216" r:id="rId1232"/>
    <p:sldId id="3217" r:id="rId1233"/>
    <p:sldId id="3218" r:id="rId1234"/>
    <p:sldId id="3219" r:id="rId1235"/>
    <p:sldId id="3220" r:id="rId1236"/>
    <p:sldId id="3221" r:id="rId1237"/>
    <p:sldId id="3222" r:id="rId1238"/>
    <p:sldId id="5235" r:id="rId1239"/>
    <p:sldId id="5236" r:id="rId1240"/>
    <p:sldId id="5237" r:id="rId1241"/>
    <p:sldId id="5238" r:id="rId1242"/>
    <p:sldId id="5239" r:id="rId1243"/>
    <p:sldId id="5240" r:id="rId1244"/>
    <p:sldId id="5241" r:id="rId1245"/>
    <p:sldId id="5242" r:id="rId1246"/>
    <p:sldId id="5243" r:id="rId1247"/>
    <p:sldId id="5244" r:id="rId1248"/>
    <p:sldId id="5245" r:id="rId1249"/>
    <p:sldId id="5246" r:id="rId1250"/>
    <p:sldId id="5247" r:id="rId1251"/>
    <p:sldId id="5248" r:id="rId1252"/>
    <p:sldId id="5249" r:id="rId1253"/>
    <p:sldId id="5250" r:id="rId1254"/>
    <p:sldId id="5251" r:id="rId1255"/>
    <p:sldId id="5252" r:id="rId1256"/>
    <p:sldId id="5253" r:id="rId1257"/>
    <p:sldId id="5254" r:id="rId1258"/>
    <p:sldId id="5255" r:id="rId1259"/>
    <p:sldId id="5256" r:id="rId1260"/>
    <p:sldId id="5257" r:id="rId1261"/>
    <p:sldId id="5258" r:id="rId1262"/>
    <p:sldId id="5259" r:id="rId1263"/>
    <p:sldId id="5260" r:id="rId1264"/>
    <p:sldId id="5261" r:id="rId1265"/>
    <p:sldId id="5262" r:id="rId1266"/>
    <p:sldId id="6547" r:id="rId1267"/>
    <p:sldId id="6548" r:id="rId1268"/>
    <p:sldId id="755" r:id="rId1269"/>
    <p:sldId id="1384" r:id="rId1270"/>
    <p:sldId id="1385" r:id="rId1271"/>
    <p:sldId id="1386" r:id="rId1272"/>
    <p:sldId id="1387" r:id="rId1273"/>
    <p:sldId id="1388" r:id="rId1274"/>
    <p:sldId id="1389" r:id="rId1275"/>
    <p:sldId id="1390" r:id="rId1276"/>
    <p:sldId id="4504" r:id="rId1277"/>
    <p:sldId id="4505" r:id="rId1278"/>
    <p:sldId id="4506" r:id="rId1279"/>
    <p:sldId id="4507" r:id="rId1280"/>
    <p:sldId id="4508" r:id="rId1281"/>
    <p:sldId id="4509" r:id="rId1282"/>
    <p:sldId id="4510" r:id="rId1283"/>
    <p:sldId id="759" r:id="rId1284"/>
    <p:sldId id="6549" r:id="rId1285"/>
    <p:sldId id="6550" r:id="rId1286"/>
    <p:sldId id="6551" r:id="rId1287"/>
    <p:sldId id="6552" r:id="rId1288"/>
    <p:sldId id="6553" r:id="rId1289"/>
    <p:sldId id="6554" r:id="rId1290"/>
    <p:sldId id="6555" r:id="rId1291"/>
    <p:sldId id="6556" r:id="rId1292"/>
    <p:sldId id="6557" r:id="rId1293"/>
    <p:sldId id="6558" r:id="rId1294"/>
    <p:sldId id="6559" r:id="rId1295"/>
    <p:sldId id="6560" r:id="rId1296"/>
    <p:sldId id="6561" r:id="rId1297"/>
    <p:sldId id="6562" r:id="rId1298"/>
    <p:sldId id="6563" r:id="rId1299"/>
    <p:sldId id="6564" r:id="rId1300"/>
    <p:sldId id="6565" r:id="rId1301"/>
    <p:sldId id="6566" r:id="rId1302"/>
    <p:sldId id="6567" r:id="rId1303"/>
    <p:sldId id="6568" r:id="rId1304"/>
    <p:sldId id="6569" r:id="rId1305"/>
    <p:sldId id="6570" r:id="rId1306"/>
    <p:sldId id="6571" r:id="rId1307"/>
    <p:sldId id="6572" r:id="rId1308"/>
    <p:sldId id="6573" r:id="rId1309"/>
    <p:sldId id="6574" r:id="rId1310"/>
    <p:sldId id="6575" r:id="rId1311"/>
    <p:sldId id="6576" r:id="rId1312"/>
    <p:sldId id="6577" r:id="rId1313"/>
    <p:sldId id="6578" r:id="rId1314"/>
    <p:sldId id="6579" r:id="rId1315"/>
    <p:sldId id="6580" r:id="rId1316"/>
    <p:sldId id="6581" r:id="rId1317"/>
    <p:sldId id="6582" r:id="rId1318"/>
    <p:sldId id="6583" r:id="rId1319"/>
    <p:sldId id="6584" r:id="rId1320"/>
    <p:sldId id="6585" r:id="rId1321"/>
    <p:sldId id="6586" r:id="rId1322"/>
    <p:sldId id="6587" r:id="rId1323"/>
    <p:sldId id="6588" r:id="rId1324"/>
    <p:sldId id="6589" r:id="rId1325"/>
    <p:sldId id="6590" r:id="rId1326"/>
    <p:sldId id="6591" r:id="rId1327"/>
    <p:sldId id="6592" r:id="rId1328"/>
    <p:sldId id="6593" r:id="rId1329"/>
    <p:sldId id="6594" r:id="rId1330"/>
    <p:sldId id="6595" r:id="rId1331"/>
    <p:sldId id="6596" r:id="rId1332"/>
    <p:sldId id="6597" r:id="rId1333"/>
    <p:sldId id="6598" r:id="rId1334"/>
    <p:sldId id="6599" r:id="rId1335"/>
    <p:sldId id="6600" r:id="rId1336"/>
    <p:sldId id="6601" r:id="rId1337"/>
    <p:sldId id="6602" r:id="rId1338"/>
    <p:sldId id="6603" r:id="rId1339"/>
    <p:sldId id="6604" r:id="rId1340"/>
    <p:sldId id="6605" r:id="rId1341"/>
    <p:sldId id="6606" r:id="rId1342"/>
    <p:sldId id="6607" r:id="rId1343"/>
    <p:sldId id="6608" r:id="rId1344"/>
    <p:sldId id="6609" r:id="rId1345"/>
    <p:sldId id="6610" r:id="rId1346"/>
    <p:sldId id="6611" r:id="rId1347"/>
    <p:sldId id="6612" r:id="rId1348"/>
    <p:sldId id="6613" r:id="rId1349"/>
    <p:sldId id="6614" r:id="rId1350"/>
    <p:sldId id="6615" r:id="rId1351"/>
    <p:sldId id="6616" r:id="rId1352"/>
    <p:sldId id="6617" r:id="rId1353"/>
    <p:sldId id="6618" r:id="rId1354"/>
    <p:sldId id="6619" r:id="rId1355"/>
    <p:sldId id="6620" r:id="rId1356"/>
    <p:sldId id="6621" r:id="rId1357"/>
    <p:sldId id="6622" r:id="rId1358"/>
    <p:sldId id="6623" r:id="rId1359"/>
    <p:sldId id="6624" r:id="rId1360"/>
    <p:sldId id="6625" r:id="rId1361"/>
    <p:sldId id="6626" r:id="rId1362"/>
    <p:sldId id="6627" r:id="rId1363"/>
    <p:sldId id="6628" r:id="rId1364"/>
    <p:sldId id="6629" r:id="rId1365"/>
    <p:sldId id="6630" r:id="rId1366"/>
    <p:sldId id="6631" r:id="rId1367"/>
    <p:sldId id="6632" r:id="rId1368"/>
    <p:sldId id="6633" r:id="rId1369"/>
    <p:sldId id="6634" r:id="rId1370"/>
    <p:sldId id="6635" r:id="rId1371"/>
    <p:sldId id="6636" r:id="rId1372"/>
    <p:sldId id="6637" r:id="rId1373"/>
    <p:sldId id="6638" r:id="rId1374"/>
    <p:sldId id="6639" r:id="rId1375"/>
    <p:sldId id="6640" r:id="rId1376"/>
    <p:sldId id="6641" r:id="rId1377"/>
    <p:sldId id="6642" r:id="rId1378"/>
    <p:sldId id="6643" r:id="rId1379"/>
    <p:sldId id="6644" r:id="rId1380"/>
    <p:sldId id="6645" r:id="rId1381"/>
    <p:sldId id="6646" r:id="rId1382"/>
    <p:sldId id="6647" r:id="rId1383"/>
    <p:sldId id="6648" r:id="rId1384"/>
    <p:sldId id="6649" r:id="rId1385"/>
    <p:sldId id="6650" r:id="rId1386"/>
    <p:sldId id="6651" r:id="rId1387"/>
    <p:sldId id="6652" r:id="rId1388"/>
    <p:sldId id="6653" r:id="rId1389"/>
    <p:sldId id="6654" r:id="rId1390"/>
    <p:sldId id="6655" r:id="rId1391"/>
    <p:sldId id="6656" r:id="rId1392"/>
    <p:sldId id="6657" r:id="rId1393"/>
    <p:sldId id="6658" r:id="rId1394"/>
    <p:sldId id="6659" r:id="rId1395"/>
    <p:sldId id="6660" r:id="rId1396"/>
    <p:sldId id="6661" r:id="rId1397"/>
    <p:sldId id="6662" r:id="rId1398"/>
    <p:sldId id="6663" r:id="rId1399"/>
    <p:sldId id="6664" r:id="rId1400"/>
    <p:sldId id="6665" r:id="rId1401"/>
    <p:sldId id="5263" r:id="rId1402"/>
    <p:sldId id="5264" r:id="rId1403"/>
    <p:sldId id="5265" r:id="rId1404"/>
    <p:sldId id="5266" r:id="rId1405"/>
    <p:sldId id="5267" r:id="rId1406"/>
    <p:sldId id="5268" r:id="rId1407"/>
    <p:sldId id="5269" r:id="rId1408"/>
    <p:sldId id="5270" r:id="rId1409"/>
    <p:sldId id="5271" r:id="rId1410"/>
    <p:sldId id="5272" r:id="rId1411"/>
    <p:sldId id="5273" r:id="rId1412"/>
    <p:sldId id="5274" r:id="rId1413"/>
    <p:sldId id="5275" r:id="rId1414"/>
    <p:sldId id="5276" r:id="rId1415"/>
    <p:sldId id="5277" r:id="rId1416"/>
    <p:sldId id="5278" r:id="rId1417"/>
    <p:sldId id="5279" r:id="rId1418"/>
    <p:sldId id="5280" r:id="rId1419"/>
    <p:sldId id="5281" r:id="rId1420"/>
    <p:sldId id="5282" r:id="rId1421"/>
    <p:sldId id="5283" r:id="rId1422"/>
    <p:sldId id="5284" r:id="rId1423"/>
    <p:sldId id="5285" r:id="rId1424"/>
    <p:sldId id="5286" r:id="rId1425"/>
    <p:sldId id="5287" r:id="rId1426"/>
    <p:sldId id="5288" r:id="rId1427"/>
    <p:sldId id="5289" r:id="rId1428"/>
    <p:sldId id="5290" r:id="rId1429"/>
    <p:sldId id="5291" r:id="rId1430"/>
    <p:sldId id="5292" r:id="rId1431"/>
    <p:sldId id="5293" r:id="rId1432"/>
    <p:sldId id="5294" r:id="rId1433"/>
    <p:sldId id="5295" r:id="rId1434"/>
    <p:sldId id="5296" r:id="rId1435"/>
    <p:sldId id="5297" r:id="rId1436"/>
    <p:sldId id="5298" r:id="rId1437"/>
    <p:sldId id="5299" r:id="rId1438"/>
    <p:sldId id="5300" r:id="rId1439"/>
    <p:sldId id="5301" r:id="rId1440"/>
    <p:sldId id="5302" r:id="rId1441"/>
    <p:sldId id="5303" r:id="rId1442"/>
    <p:sldId id="5304" r:id="rId1443"/>
    <p:sldId id="5305" r:id="rId1444"/>
    <p:sldId id="5306" r:id="rId1445"/>
    <p:sldId id="5307" r:id="rId1446"/>
    <p:sldId id="5308" r:id="rId1447"/>
    <p:sldId id="5309" r:id="rId1448"/>
    <p:sldId id="5310" r:id="rId1449"/>
    <p:sldId id="5311" r:id="rId1450"/>
    <p:sldId id="5312" r:id="rId1451"/>
    <p:sldId id="5313" r:id="rId1452"/>
    <p:sldId id="5314" r:id="rId1453"/>
    <p:sldId id="5315" r:id="rId1454"/>
    <p:sldId id="5316" r:id="rId1455"/>
    <p:sldId id="5317" r:id="rId1456"/>
    <p:sldId id="5318" r:id="rId1457"/>
    <p:sldId id="5319" r:id="rId1458"/>
    <p:sldId id="5320" r:id="rId1459"/>
    <p:sldId id="5321" r:id="rId1460"/>
    <p:sldId id="5322" r:id="rId1461"/>
    <p:sldId id="5323" r:id="rId1462"/>
    <p:sldId id="5324" r:id="rId1463"/>
    <p:sldId id="5325" r:id="rId1464"/>
    <p:sldId id="5326" r:id="rId1465"/>
    <p:sldId id="5327" r:id="rId1466"/>
    <p:sldId id="5328" r:id="rId1467"/>
    <p:sldId id="5329" r:id="rId1468"/>
    <p:sldId id="498" r:id="rId1469"/>
    <p:sldId id="499" r:id="rId1470"/>
    <p:sldId id="500" r:id="rId1471"/>
    <p:sldId id="1289" r:id="rId1472"/>
    <p:sldId id="1290" r:id="rId1473"/>
    <p:sldId id="1291" r:id="rId1474"/>
    <p:sldId id="1292" r:id="rId1475"/>
    <p:sldId id="1293" r:id="rId1476"/>
    <p:sldId id="1294" r:id="rId1477"/>
    <p:sldId id="1295" r:id="rId1478"/>
    <p:sldId id="1296" r:id="rId1479"/>
    <p:sldId id="1297" r:id="rId1480"/>
    <p:sldId id="1298" r:id="rId1481"/>
    <p:sldId id="3279" r:id="rId1482"/>
    <p:sldId id="3280" r:id="rId1483"/>
    <p:sldId id="3281" r:id="rId1484"/>
    <p:sldId id="3282" r:id="rId1485"/>
    <p:sldId id="3283" r:id="rId1486"/>
    <p:sldId id="3284" r:id="rId1487"/>
    <p:sldId id="3285" r:id="rId1488"/>
    <p:sldId id="3288" r:id="rId1489"/>
    <p:sldId id="3289" r:id="rId1490"/>
    <p:sldId id="3290" r:id="rId1491"/>
    <p:sldId id="3291" r:id="rId1492"/>
    <p:sldId id="3292" r:id="rId1493"/>
    <p:sldId id="3293" r:id="rId1494"/>
    <p:sldId id="3294" r:id="rId1495"/>
    <p:sldId id="607" r:id="rId1496"/>
    <p:sldId id="4862" r:id="rId1497"/>
    <p:sldId id="4863" r:id="rId1498"/>
    <p:sldId id="4864" r:id="rId1499"/>
    <p:sldId id="4865" r:id="rId1500"/>
    <p:sldId id="4866" r:id="rId1501"/>
    <p:sldId id="4867" r:id="rId1502"/>
    <p:sldId id="4868" r:id="rId1503"/>
    <p:sldId id="4869" r:id="rId1504"/>
    <p:sldId id="4870" r:id="rId1505"/>
    <p:sldId id="4871" r:id="rId1506"/>
    <p:sldId id="4872" r:id="rId1507"/>
    <p:sldId id="4873" r:id="rId1508"/>
    <p:sldId id="4874" r:id="rId1509"/>
    <p:sldId id="4875" r:id="rId1510"/>
    <p:sldId id="4876" r:id="rId1511"/>
    <p:sldId id="4877" r:id="rId1512"/>
    <p:sldId id="4878" r:id="rId1513"/>
    <p:sldId id="4879" r:id="rId1514"/>
    <p:sldId id="4880" r:id="rId1515"/>
    <p:sldId id="4881" r:id="rId1516"/>
    <p:sldId id="4882" r:id="rId1517"/>
    <p:sldId id="4883" r:id="rId1518"/>
    <p:sldId id="4884" r:id="rId1519"/>
    <p:sldId id="4885" r:id="rId1520"/>
    <p:sldId id="4886" r:id="rId1521"/>
    <p:sldId id="4887" r:id="rId1522"/>
    <p:sldId id="4888" r:id="rId1523"/>
    <p:sldId id="4889" r:id="rId1524"/>
    <p:sldId id="4890" r:id="rId1525"/>
    <p:sldId id="4891" r:id="rId1526"/>
    <p:sldId id="4892" r:id="rId1527"/>
    <p:sldId id="4893" r:id="rId1528"/>
    <p:sldId id="4894" r:id="rId1529"/>
    <p:sldId id="4895" r:id="rId1530"/>
    <p:sldId id="4896" r:id="rId1531"/>
    <p:sldId id="4897" r:id="rId1532"/>
    <p:sldId id="4898" r:id="rId1533"/>
    <p:sldId id="4899" r:id="rId1534"/>
    <p:sldId id="4900" r:id="rId1535"/>
    <p:sldId id="4901" r:id="rId1536"/>
    <p:sldId id="4902" r:id="rId1537"/>
    <p:sldId id="4903" r:id="rId1538"/>
    <p:sldId id="4904" r:id="rId1539"/>
    <p:sldId id="4905" r:id="rId1540"/>
    <p:sldId id="4906" r:id="rId1541"/>
    <p:sldId id="4907" r:id="rId1542"/>
    <p:sldId id="4908" r:id="rId1543"/>
    <p:sldId id="4909" r:id="rId1544"/>
    <p:sldId id="4910" r:id="rId1545"/>
    <p:sldId id="4911" r:id="rId1546"/>
    <p:sldId id="4912" r:id="rId1547"/>
    <p:sldId id="4913" r:id="rId1548"/>
    <p:sldId id="4914" r:id="rId1549"/>
    <p:sldId id="4915" r:id="rId1550"/>
    <p:sldId id="4916" r:id="rId1551"/>
    <p:sldId id="4917" r:id="rId1552"/>
    <p:sldId id="4918" r:id="rId1553"/>
    <p:sldId id="4919" r:id="rId1554"/>
    <p:sldId id="4920" r:id="rId1555"/>
    <p:sldId id="4921" r:id="rId1556"/>
    <p:sldId id="4922" r:id="rId1557"/>
    <p:sldId id="4923" r:id="rId1558"/>
    <p:sldId id="4924" r:id="rId1559"/>
    <p:sldId id="4925" r:id="rId1560"/>
    <p:sldId id="4926" r:id="rId1561"/>
    <p:sldId id="4927" r:id="rId1562"/>
    <p:sldId id="4928" r:id="rId1563"/>
    <p:sldId id="4929" r:id="rId1564"/>
    <p:sldId id="4930" r:id="rId1565"/>
    <p:sldId id="4931" r:id="rId1566"/>
    <p:sldId id="4932" r:id="rId1567"/>
    <p:sldId id="468" r:id="rId1568"/>
    <p:sldId id="469" r:id="rId1569"/>
    <p:sldId id="470" r:id="rId1570"/>
    <p:sldId id="471" r:id="rId1571"/>
    <p:sldId id="6270" r:id="rId1572"/>
    <p:sldId id="6271" r:id="rId1573"/>
    <p:sldId id="6272" r:id="rId1574"/>
    <p:sldId id="6273" r:id="rId1575"/>
    <p:sldId id="6274" r:id="rId1576"/>
    <p:sldId id="6275" r:id="rId1577"/>
    <p:sldId id="6276" r:id="rId1578"/>
    <p:sldId id="6277" r:id="rId1579"/>
    <p:sldId id="6278" r:id="rId1580"/>
    <p:sldId id="2157" r:id="rId1581"/>
    <p:sldId id="2158" r:id="rId1582"/>
    <p:sldId id="2159" r:id="rId1583"/>
    <p:sldId id="2160" r:id="rId1584"/>
    <p:sldId id="5438" r:id="rId1585"/>
    <p:sldId id="5346" r:id="rId1586"/>
    <p:sldId id="5347" r:id="rId1587"/>
    <p:sldId id="5349" r:id="rId1588"/>
    <p:sldId id="5350" r:id="rId1589"/>
    <p:sldId id="5351" r:id="rId1590"/>
    <p:sldId id="5352" r:id="rId1591"/>
    <p:sldId id="5353" r:id="rId1592"/>
    <p:sldId id="5354" r:id="rId1593"/>
    <p:sldId id="5355" r:id="rId1594"/>
    <p:sldId id="5356" r:id="rId1595"/>
    <p:sldId id="5357" r:id="rId1596"/>
    <p:sldId id="5358" r:id="rId1597"/>
    <p:sldId id="5359" r:id="rId1598"/>
    <p:sldId id="5360" r:id="rId1599"/>
    <p:sldId id="5361" r:id="rId1600"/>
    <p:sldId id="5362" r:id="rId1601"/>
    <p:sldId id="5363" r:id="rId1602"/>
    <p:sldId id="5364" r:id="rId1603"/>
    <p:sldId id="6243" r:id="rId1604"/>
    <p:sldId id="6241" r:id="rId1605"/>
    <p:sldId id="6242" r:id="rId1606"/>
    <p:sldId id="5368" r:id="rId1607"/>
    <p:sldId id="5369" r:id="rId1608"/>
    <p:sldId id="5370" r:id="rId1609"/>
    <p:sldId id="6235" r:id="rId1610"/>
    <p:sldId id="5372" r:id="rId1611"/>
    <p:sldId id="5373" r:id="rId1612"/>
    <p:sldId id="5374" r:id="rId1613"/>
    <p:sldId id="5375" r:id="rId1614"/>
    <p:sldId id="5376" r:id="rId1615"/>
    <p:sldId id="5377" r:id="rId1616"/>
    <p:sldId id="5378" r:id="rId1617"/>
    <p:sldId id="404" r:id="rId1618"/>
    <p:sldId id="5380" r:id="rId1619"/>
    <p:sldId id="5381" r:id="rId1620"/>
    <p:sldId id="5382" r:id="rId1621"/>
    <p:sldId id="5383" r:id="rId1622"/>
    <p:sldId id="5384" r:id="rId1623"/>
    <p:sldId id="5385" r:id="rId1624"/>
    <p:sldId id="5386" r:id="rId1625"/>
    <p:sldId id="5387" r:id="rId1626"/>
    <p:sldId id="5388" r:id="rId1627"/>
    <p:sldId id="5389" r:id="rId1628"/>
    <p:sldId id="6237" r:id="rId1629"/>
    <p:sldId id="5391" r:id="rId1630"/>
    <p:sldId id="5392" r:id="rId1631"/>
    <p:sldId id="5393" r:id="rId1632"/>
    <p:sldId id="5394" r:id="rId1633"/>
    <p:sldId id="5395" r:id="rId1634"/>
    <p:sldId id="6236" r:id="rId1635"/>
    <p:sldId id="5397" r:id="rId1636"/>
    <p:sldId id="5398" r:id="rId1637"/>
    <p:sldId id="5399" r:id="rId1638"/>
    <p:sldId id="5400" r:id="rId1639"/>
    <p:sldId id="5401" r:id="rId1640"/>
    <p:sldId id="6238" r:id="rId1641"/>
    <p:sldId id="5403" r:id="rId1642"/>
    <p:sldId id="5404" r:id="rId1643"/>
    <p:sldId id="5405" r:id="rId1644"/>
    <p:sldId id="5406" r:id="rId1645"/>
    <p:sldId id="5407" r:id="rId1646"/>
    <p:sldId id="6239" r:id="rId1647"/>
    <p:sldId id="6226" r:id="rId1648"/>
    <p:sldId id="6227" r:id="rId1649"/>
    <p:sldId id="6228" r:id="rId1650"/>
    <p:sldId id="6229" r:id="rId1651"/>
    <p:sldId id="6230" r:id="rId1652"/>
    <p:sldId id="6231" r:id="rId1653"/>
    <p:sldId id="6232" r:id="rId1654"/>
    <p:sldId id="6233" r:id="rId1655"/>
    <p:sldId id="6234" r:id="rId1656"/>
    <p:sldId id="5418" r:id="rId1657"/>
    <p:sldId id="6206" r:id="rId1658"/>
    <p:sldId id="5420" r:id="rId1659"/>
    <p:sldId id="6205" r:id="rId1660"/>
    <p:sldId id="5422" r:id="rId1661"/>
    <p:sldId id="6203" r:id="rId1662"/>
    <p:sldId id="6204" r:id="rId1663"/>
    <p:sldId id="5425" r:id="rId1664"/>
    <p:sldId id="512" r:id="rId1665"/>
    <p:sldId id="513" r:id="rId1666"/>
    <p:sldId id="514" r:id="rId1667"/>
    <p:sldId id="515" r:id="rId1668"/>
    <p:sldId id="1556" r:id="rId1669"/>
    <p:sldId id="1557" r:id="rId1670"/>
    <p:sldId id="1558" r:id="rId1671"/>
    <p:sldId id="1559" r:id="rId1672"/>
    <p:sldId id="3730" r:id="rId1673"/>
    <p:sldId id="3731" r:id="rId1674"/>
    <p:sldId id="3732" r:id="rId1675"/>
    <p:sldId id="3733" r:id="rId1676"/>
    <p:sldId id="3734" r:id="rId1677"/>
    <p:sldId id="3735" r:id="rId1678"/>
    <p:sldId id="5426" r:id="rId1679"/>
    <p:sldId id="3737" r:id="rId1680"/>
    <p:sldId id="3738" r:id="rId1681"/>
    <p:sldId id="5427" r:id="rId1682"/>
    <p:sldId id="523" r:id="rId1683"/>
    <p:sldId id="524" r:id="rId1684"/>
    <p:sldId id="525" r:id="rId1685"/>
    <p:sldId id="526" r:id="rId1686"/>
    <p:sldId id="527" r:id="rId1687"/>
    <p:sldId id="528" r:id="rId1688"/>
    <p:sldId id="1336" r:id="rId1689"/>
    <p:sldId id="1337" r:id="rId1690"/>
    <p:sldId id="1338" r:id="rId1691"/>
    <p:sldId id="1339" r:id="rId1692"/>
    <p:sldId id="1340" r:id="rId1693"/>
    <p:sldId id="5428" r:id="rId1694"/>
    <p:sldId id="1341" r:id="rId1695"/>
    <p:sldId id="1342" r:id="rId1696"/>
    <p:sldId id="5429" r:id="rId1697"/>
    <p:sldId id="1343" r:id="rId1698"/>
    <p:sldId id="3777" r:id="rId1699"/>
    <p:sldId id="3778" r:id="rId1700"/>
    <p:sldId id="3779" r:id="rId1701"/>
    <p:sldId id="6666" r:id="rId1702"/>
    <p:sldId id="6667" r:id="rId1703"/>
    <p:sldId id="760" r:id="rId1704"/>
    <p:sldId id="1391" r:id="rId1705"/>
    <p:sldId id="1392" r:id="rId1706"/>
    <p:sldId id="1393" r:id="rId1707"/>
    <p:sldId id="1394" r:id="rId1708"/>
    <p:sldId id="1395" r:id="rId1709"/>
    <p:sldId id="1396" r:id="rId1710"/>
    <p:sldId id="1397" r:id="rId1711"/>
    <p:sldId id="4525" r:id="rId1712"/>
    <p:sldId id="4526" r:id="rId1713"/>
    <p:sldId id="4527" r:id="rId1714"/>
    <p:sldId id="4528" r:id="rId1715"/>
    <p:sldId id="763" r:id="rId1716"/>
    <p:sldId id="6668" r:id="rId1717"/>
    <p:sldId id="6669" r:id="rId1718"/>
    <p:sldId id="6670" r:id="rId1719"/>
    <p:sldId id="6671" r:id="rId1720"/>
    <p:sldId id="6672" r:id="rId1721"/>
    <p:sldId id="6673" r:id="rId1722"/>
    <p:sldId id="6674" r:id="rId1723"/>
    <p:sldId id="6675" r:id="rId1724"/>
    <p:sldId id="6676" r:id="rId1725"/>
    <p:sldId id="6677" r:id="rId1726"/>
    <p:sldId id="6678" r:id="rId1727"/>
    <p:sldId id="6679" r:id="rId1728"/>
    <p:sldId id="6680" r:id="rId1729"/>
    <p:sldId id="6681" r:id="rId1730"/>
    <p:sldId id="6682" r:id="rId1731"/>
    <p:sldId id="6683" r:id="rId1732"/>
    <p:sldId id="6684" r:id="rId1733"/>
    <p:sldId id="6685" r:id="rId1734"/>
    <p:sldId id="6686" r:id="rId1735"/>
    <p:sldId id="6687" r:id="rId1736"/>
    <p:sldId id="6688" r:id="rId1737"/>
    <p:sldId id="6689" r:id="rId1738"/>
    <p:sldId id="6690" r:id="rId1739"/>
    <p:sldId id="6691" r:id="rId1740"/>
    <p:sldId id="6692" r:id="rId1741"/>
    <p:sldId id="6693" r:id="rId1742"/>
    <p:sldId id="6694" r:id="rId1743"/>
    <p:sldId id="6695" r:id="rId1744"/>
    <p:sldId id="6696" r:id="rId1745"/>
    <p:sldId id="6697" r:id="rId1746"/>
    <p:sldId id="6698" r:id="rId1747"/>
    <p:sldId id="6699" r:id="rId1748"/>
    <p:sldId id="6700" r:id="rId1749"/>
    <p:sldId id="6701" r:id="rId1750"/>
    <p:sldId id="6702" r:id="rId1751"/>
    <p:sldId id="6703" r:id="rId1752"/>
    <p:sldId id="6704" r:id="rId1753"/>
    <p:sldId id="6705" r:id="rId1754"/>
    <p:sldId id="6706" r:id="rId1755"/>
    <p:sldId id="6707" r:id="rId1756"/>
    <p:sldId id="6708" r:id="rId1757"/>
    <p:sldId id="6709" r:id="rId1758"/>
    <p:sldId id="6710" r:id="rId1759"/>
    <p:sldId id="6711" r:id="rId1760"/>
    <p:sldId id="6712" r:id="rId1761"/>
    <p:sldId id="6713" r:id="rId1762"/>
    <p:sldId id="6714" r:id="rId1763"/>
    <p:sldId id="6715" r:id="rId1764"/>
    <p:sldId id="6716" r:id="rId1765"/>
    <p:sldId id="6717" r:id="rId1766"/>
    <p:sldId id="6718" r:id="rId1767"/>
    <p:sldId id="6719" r:id="rId1768"/>
    <p:sldId id="6720" r:id="rId1769"/>
    <p:sldId id="6721" r:id="rId1770"/>
    <p:sldId id="6722" r:id="rId1771"/>
    <p:sldId id="6723" r:id="rId1772"/>
    <p:sldId id="6724" r:id="rId1773"/>
    <p:sldId id="6725" r:id="rId1774"/>
    <p:sldId id="6726" r:id="rId1775"/>
    <p:sldId id="6727" r:id="rId1776"/>
    <p:sldId id="6728" r:id="rId1777"/>
    <p:sldId id="6729" r:id="rId1778"/>
    <p:sldId id="6730" r:id="rId1779"/>
    <p:sldId id="6731" r:id="rId1780"/>
    <p:sldId id="6732" r:id="rId1781"/>
    <p:sldId id="6733" r:id="rId1782"/>
    <p:sldId id="6734" r:id="rId1783"/>
    <p:sldId id="6735" r:id="rId1784"/>
    <p:sldId id="6736" r:id="rId1785"/>
    <p:sldId id="6737" r:id="rId1786"/>
    <p:sldId id="6738" r:id="rId1787"/>
    <p:sldId id="6739" r:id="rId1788"/>
    <p:sldId id="6740" r:id="rId1789"/>
    <p:sldId id="6741" r:id="rId1790"/>
    <p:sldId id="6742" r:id="rId1791"/>
    <p:sldId id="6743" r:id="rId1792"/>
    <p:sldId id="6744" r:id="rId1793"/>
    <p:sldId id="6745" r:id="rId1794"/>
    <p:sldId id="6746" r:id="rId1795"/>
    <p:sldId id="6747" r:id="rId1796"/>
    <p:sldId id="6748" r:id="rId1797"/>
    <p:sldId id="6749" r:id="rId1798"/>
    <p:sldId id="6750" r:id="rId1799"/>
    <p:sldId id="6751" r:id="rId1800"/>
    <p:sldId id="6752" r:id="rId1801"/>
    <p:sldId id="6753" r:id="rId1802"/>
    <p:sldId id="6754" r:id="rId1803"/>
    <p:sldId id="6755" r:id="rId1804"/>
    <p:sldId id="6756" r:id="rId1805"/>
    <p:sldId id="6757" r:id="rId1806"/>
    <p:sldId id="6758" r:id="rId1807"/>
    <p:sldId id="6759" r:id="rId1808"/>
    <p:sldId id="6760" r:id="rId1809"/>
    <p:sldId id="6761" r:id="rId1810"/>
    <p:sldId id="6762" r:id="rId1811"/>
    <p:sldId id="6763" r:id="rId1812"/>
    <p:sldId id="6764" r:id="rId1813"/>
    <p:sldId id="6765" r:id="rId1814"/>
    <p:sldId id="6766" r:id="rId1815"/>
    <p:sldId id="6767" r:id="rId1816"/>
    <p:sldId id="6768" r:id="rId1817"/>
    <p:sldId id="6769" r:id="rId1818"/>
    <p:sldId id="6770" r:id="rId1819"/>
    <p:sldId id="6771" r:id="rId1820"/>
    <p:sldId id="6772" r:id="rId1821"/>
    <p:sldId id="6773" r:id="rId1822"/>
    <p:sldId id="6774" r:id="rId1823"/>
    <p:sldId id="6775" r:id="rId1824"/>
    <p:sldId id="6776" r:id="rId1825"/>
    <p:sldId id="6777" r:id="rId1826"/>
    <p:sldId id="6778" r:id="rId1827"/>
    <p:sldId id="6779" r:id="rId1828"/>
    <p:sldId id="6780" r:id="rId1829"/>
    <p:sldId id="6781" r:id="rId1830"/>
    <p:sldId id="6782" r:id="rId1831"/>
    <p:sldId id="6783" r:id="rId1832"/>
    <p:sldId id="6784" r:id="rId1833"/>
    <p:sldId id="532" r:id="rId1834"/>
    <p:sldId id="533" r:id="rId1835"/>
    <p:sldId id="3985" r:id="rId1836"/>
    <p:sldId id="3986" r:id="rId1837"/>
    <p:sldId id="3987" r:id="rId1838"/>
    <p:sldId id="3988" r:id="rId1839"/>
    <p:sldId id="3989" r:id="rId1840"/>
    <p:sldId id="3990" r:id="rId1841"/>
    <p:sldId id="3991" r:id="rId1842"/>
    <p:sldId id="3992" r:id="rId1843"/>
    <p:sldId id="3993" r:id="rId1844"/>
    <p:sldId id="3994" r:id="rId1845"/>
    <p:sldId id="3995" r:id="rId1846"/>
    <p:sldId id="3996" r:id="rId1847"/>
    <p:sldId id="3997" r:id="rId1848"/>
    <p:sldId id="3998" r:id="rId1849"/>
    <p:sldId id="3999" r:id="rId1850"/>
    <p:sldId id="4000" r:id="rId1851"/>
    <p:sldId id="4001" r:id="rId1852"/>
    <p:sldId id="4002" r:id="rId1853"/>
    <p:sldId id="4003" r:id="rId1854"/>
    <p:sldId id="4004" r:id="rId1855"/>
    <p:sldId id="4005" r:id="rId1856"/>
    <p:sldId id="4006" r:id="rId1857"/>
    <p:sldId id="4007" r:id="rId1858"/>
    <p:sldId id="4008" r:id="rId1859"/>
    <p:sldId id="4009" r:id="rId1860"/>
    <p:sldId id="4010" r:id="rId1861"/>
    <p:sldId id="4011" r:id="rId1862"/>
    <p:sldId id="4012" r:id="rId1863"/>
    <p:sldId id="4013" r:id="rId1864"/>
    <p:sldId id="4014" r:id="rId1865"/>
    <p:sldId id="4015" r:id="rId1866"/>
    <p:sldId id="4016" r:id="rId1867"/>
    <p:sldId id="4017" r:id="rId1868"/>
    <p:sldId id="4018" r:id="rId1869"/>
    <p:sldId id="6279" r:id="rId1870"/>
    <p:sldId id="6280" r:id="rId1871"/>
    <p:sldId id="6281" r:id="rId1872"/>
    <p:sldId id="6282" r:id="rId1873"/>
    <p:sldId id="5437" r:id="rId1874"/>
    <p:sldId id="6284" r:id="rId1875"/>
    <p:sldId id="4019" r:id="rId1876"/>
    <p:sldId id="4020" r:id="rId1877"/>
    <p:sldId id="4021" r:id="rId1878"/>
    <p:sldId id="667" r:id="rId1879"/>
    <p:sldId id="4933" r:id="rId1880"/>
    <p:sldId id="4934" r:id="rId1881"/>
    <p:sldId id="4935" r:id="rId1882"/>
    <p:sldId id="4936" r:id="rId1883"/>
    <p:sldId id="4937" r:id="rId1884"/>
    <p:sldId id="4938" r:id="rId1885"/>
    <p:sldId id="4939" r:id="rId1886"/>
    <p:sldId id="4940" r:id="rId1887"/>
    <p:sldId id="4941" r:id="rId1888"/>
    <p:sldId id="4942" r:id="rId1889"/>
    <p:sldId id="4943" r:id="rId1890"/>
    <p:sldId id="4944" r:id="rId1891"/>
    <p:sldId id="4945" r:id="rId1892"/>
    <p:sldId id="4946" r:id="rId1893"/>
    <p:sldId id="4947" r:id="rId1894"/>
    <p:sldId id="4948" r:id="rId1895"/>
    <p:sldId id="4949" r:id="rId1896"/>
    <p:sldId id="4950" r:id="rId1897"/>
    <p:sldId id="4951" r:id="rId1898"/>
    <p:sldId id="4952" r:id="rId1899"/>
    <p:sldId id="4953" r:id="rId1900"/>
    <p:sldId id="4954" r:id="rId1901"/>
    <p:sldId id="4955" r:id="rId1902"/>
    <p:sldId id="4956" r:id="rId1903"/>
    <p:sldId id="4957" r:id="rId1904"/>
    <p:sldId id="4958" r:id="rId1905"/>
    <p:sldId id="4959" r:id="rId1906"/>
    <p:sldId id="4960" r:id="rId1907"/>
    <p:sldId id="4961" r:id="rId1908"/>
    <p:sldId id="4962" r:id="rId1909"/>
    <p:sldId id="4963" r:id="rId1910"/>
    <p:sldId id="4964" r:id="rId1911"/>
    <p:sldId id="4965" r:id="rId1912"/>
    <p:sldId id="4966" r:id="rId1913"/>
    <p:sldId id="4967" r:id="rId1914"/>
    <p:sldId id="4968" r:id="rId1915"/>
    <p:sldId id="4969" r:id="rId1916"/>
    <p:sldId id="4970" r:id="rId1917"/>
    <p:sldId id="4971" r:id="rId1918"/>
    <p:sldId id="4972" r:id="rId1919"/>
    <p:sldId id="4973" r:id="rId1920"/>
    <p:sldId id="4974" r:id="rId1921"/>
    <p:sldId id="4975" r:id="rId1922"/>
    <p:sldId id="4976" r:id="rId1923"/>
    <p:sldId id="4977" r:id="rId1924"/>
    <p:sldId id="4978" r:id="rId1925"/>
    <p:sldId id="4979" r:id="rId1926"/>
    <p:sldId id="4980" r:id="rId1927"/>
    <p:sldId id="4981" r:id="rId1928"/>
    <p:sldId id="4982" r:id="rId1929"/>
    <p:sldId id="4983" r:id="rId1930"/>
    <p:sldId id="4984" r:id="rId1931"/>
    <p:sldId id="4985" r:id="rId1932"/>
    <p:sldId id="4986" r:id="rId1933"/>
    <p:sldId id="4987" r:id="rId1934"/>
    <p:sldId id="4988" r:id="rId1935"/>
    <p:sldId id="4989" r:id="rId1936"/>
    <p:sldId id="4990" r:id="rId1937"/>
    <p:sldId id="4991" r:id="rId1938"/>
    <p:sldId id="4992" r:id="rId1939"/>
    <p:sldId id="4993" r:id="rId1940"/>
    <p:sldId id="4994" r:id="rId1941"/>
    <p:sldId id="4995" r:id="rId1942"/>
    <p:sldId id="4996" r:id="rId1943"/>
    <p:sldId id="4997" r:id="rId1944"/>
    <p:sldId id="4998" r:id="rId1945"/>
    <p:sldId id="4999" r:id="rId1946"/>
    <p:sldId id="5000" r:id="rId1947"/>
    <p:sldId id="5001" r:id="rId1948"/>
    <p:sldId id="5002" r:id="rId1949"/>
    <p:sldId id="5003" r:id="rId1950"/>
    <p:sldId id="538" r:id="rId1951"/>
    <p:sldId id="539" r:id="rId1952"/>
    <p:sldId id="540" r:id="rId1953"/>
    <p:sldId id="541" r:id="rId1954"/>
    <p:sldId id="543" r:id="rId1955"/>
    <p:sldId id="544" r:id="rId1956"/>
    <p:sldId id="545" r:id="rId1957"/>
    <p:sldId id="5439" r:id="rId1958"/>
    <p:sldId id="5440" r:id="rId1959"/>
    <p:sldId id="5441" r:id="rId1960"/>
    <p:sldId id="5442" r:id="rId1961"/>
    <p:sldId id="727" r:id="rId1962"/>
    <p:sldId id="728" r:id="rId1963"/>
    <p:sldId id="729" r:id="rId1964"/>
    <p:sldId id="730" r:id="rId1965"/>
    <p:sldId id="731" r:id="rId1966"/>
    <p:sldId id="1351" r:id="rId1967"/>
    <p:sldId id="1352" r:id="rId1968"/>
    <p:sldId id="4315" r:id="rId1969"/>
    <p:sldId id="4316" r:id="rId1970"/>
    <p:sldId id="4317" r:id="rId1971"/>
    <p:sldId id="4318" r:id="rId1972"/>
    <p:sldId id="4319" r:id="rId1973"/>
    <p:sldId id="4320" r:id="rId1974"/>
    <p:sldId id="4321" r:id="rId1975"/>
    <p:sldId id="5443" r:id="rId1976"/>
    <p:sldId id="4322" r:id="rId1977"/>
    <p:sldId id="4323" r:id="rId1978"/>
    <p:sldId id="5444" r:id="rId1979"/>
    <p:sldId id="735" r:id="rId1980"/>
    <p:sldId id="736" r:id="rId1981"/>
    <p:sldId id="5445" r:id="rId1982"/>
    <p:sldId id="737" r:id="rId1983"/>
    <p:sldId id="738" r:id="rId1984"/>
    <p:sldId id="739" r:id="rId1985"/>
    <p:sldId id="740" r:id="rId1986"/>
    <p:sldId id="953" r:id="rId1987"/>
    <p:sldId id="1359" r:id="rId1988"/>
    <p:sldId id="1360" r:id="rId1989"/>
    <p:sldId id="4416" r:id="rId1990"/>
    <p:sldId id="4417" r:id="rId1991"/>
    <p:sldId id="4418" r:id="rId1992"/>
    <p:sldId id="4419" r:id="rId1993"/>
    <p:sldId id="4420" r:id="rId1994"/>
    <p:sldId id="5446" r:id="rId1995"/>
    <p:sldId id="4421" r:id="rId1996"/>
    <p:sldId id="4422" r:id="rId1997"/>
    <p:sldId id="4423" r:id="rId1998"/>
    <p:sldId id="5447" r:id="rId1999"/>
    <p:sldId id="4424" r:id="rId2000"/>
    <p:sldId id="4425" r:id="rId2001"/>
    <p:sldId id="4426" r:id="rId2002"/>
    <p:sldId id="4427" r:id="rId2003"/>
    <p:sldId id="4428" r:id="rId2004"/>
    <p:sldId id="4429" r:id="rId2005"/>
    <p:sldId id="6785" r:id="rId2006"/>
    <p:sldId id="6786" r:id="rId2007"/>
    <p:sldId id="764" r:id="rId2008"/>
    <p:sldId id="1398" r:id="rId2009"/>
    <p:sldId id="1399" r:id="rId2010"/>
    <p:sldId id="1400" r:id="rId2011"/>
    <p:sldId id="1401" r:id="rId2012"/>
    <p:sldId id="1402" r:id="rId2013"/>
    <p:sldId id="1403" r:id="rId2014"/>
    <p:sldId id="1404" r:id="rId2015"/>
    <p:sldId id="4539" r:id="rId2016"/>
    <p:sldId id="4540" r:id="rId2017"/>
    <p:sldId id="767" r:id="rId2018"/>
    <p:sldId id="6787" r:id="rId2019"/>
    <p:sldId id="6788" r:id="rId2020"/>
    <p:sldId id="6789" r:id="rId2021"/>
    <p:sldId id="6790" r:id="rId2022"/>
    <p:sldId id="6791" r:id="rId2023"/>
    <p:sldId id="6792" r:id="rId2024"/>
    <p:sldId id="6793" r:id="rId2025"/>
    <p:sldId id="6794" r:id="rId2026"/>
    <p:sldId id="6795" r:id="rId2027"/>
    <p:sldId id="6796" r:id="rId2028"/>
    <p:sldId id="6797" r:id="rId2029"/>
    <p:sldId id="6798" r:id="rId2030"/>
    <p:sldId id="6799" r:id="rId2031"/>
    <p:sldId id="6800" r:id="rId2032"/>
    <p:sldId id="6801" r:id="rId2033"/>
    <p:sldId id="6802" r:id="rId2034"/>
    <p:sldId id="6803" r:id="rId2035"/>
    <p:sldId id="6804" r:id="rId2036"/>
    <p:sldId id="6805" r:id="rId2037"/>
    <p:sldId id="6806" r:id="rId2038"/>
    <p:sldId id="6807" r:id="rId2039"/>
    <p:sldId id="6808" r:id="rId2040"/>
    <p:sldId id="6809" r:id="rId2041"/>
    <p:sldId id="6810" r:id="rId2042"/>
    <p:sldId id="6811" r:id="rId2043"/>
    <p:sldId id="6812" r:id="rId2044"/>
    <p:sldId id="6813" r:id="rId2045"/>
    <p:sldId id="6814" r:id="rId2046"/>
    <p:sldId id="6815" r:id="rId2047"/>
    <p:sldId id="6816" r:id="rId2048"/>
    <p:sldId id="6817" r:id="rId2049"/>
    <p:sldId id="6818" r:id="rId2050"/>
    <p:sldId id="6819" r:id="rId2051"/>
    <p:sldId id="6820" r:id="rId2052"/>
    <p:sldId id="6821" r:id="rId2053"/>
    <p:sldId id="6822" r:id="rId2054"/>
    <p:sldId id="6823" r:id="rId2055"/>
    <p:sldId id="6824" r:id="rId2056"/>
    <p:sldId id="6825" r:id="rId2057"/>
    <p:sldId id="6826" r:id="rId2058"/>
    <p:sldId id="6827" r:id="rId2059"/>
    <p:sldId id="6828" r:id="rId2060"/>
    <p:sldId id="6829" r:id="rId2061"/>
    <p:sldId id="6830" r:id="rId2062"/>
    <p:sldId id="6831" r:id="rId2063"/>
    <p:sldId id="6832" r:id="rId2064"/>
    <p:sldId id="6833" r:id="rId2065"/>
    <p:sldId id="6834" r:id="rId2066"/>
    <p:sldId id="6835" r:id="rId2067"/>
    <p:sldId id="6836" r:id="rId2068"/>
    <p:sldId id="6837" r:id="rId2069"/>
    <p:sldId id="6838" r:id="rId2070"/>
    <p:sldId id="6839" r:id="rId2071"/>
    <p:sldId id="6840" r:id="rId2072"/>
    <p:sldId id="6841" r:id="rId2073"/>
    <p:sldId id="6842" r:id="rId2074"/>
    <p:sldId id="6843" r:id="rId2075"/>
    <p:sldId id="6844" r:id="rId2076"/>
    <p:sldId id="6845" r:id="rId2077"/>
    <p:sldId id="6846" r:id="rId2078"/>
    <p:sldId id="6847" r:id="rId2079"/>
    <p:sldId id="6848" r:id="rId2080"/>
    <p:sldId id="6849" r:id="rId2081"/>
    <p:sldId id="6850" r:id="rId2082"/>
    <p:sldId id="6851" r:id="rId2083"/>
    <p:sldId id="6852" r:id="rId2084"/>
    <p:sldId id="6853" r:id="rId2085"/>
    <p:sldId id="6854" r:id="rId2086"/>
    <p:sldId id="6855" r:id="rId2087"/>
    <p:sldId id="6856" r:id="rId2088"/>
    <p:sldId id="6857" r:id="rId2089"/>
    <p:sldId id="6858" r:id="rId2090"/>
    <p:sldId id="6859" r:id="rId2091"/>
    <p:sldId id="6860" r:id="rId2092"/>
    <p:sldId id="6861" r:id="rId2093"/>
    <p:sldId id="6862" r:id="rId2094"/>
    <p:sldId id="6863" r:id="rId2095"/>
    <p:sldId id="6864" r:id="rId2096"/>
    <p:sldId id="6865" r:id="rId2097"/>
    <p:sldId id="6866" r:id="rId2098"/>
    <p:sldId id="6867" r:id="rId2099"/>
    <p:sldId id="6868" r:id="rId2100"/>
    <p:sldId id="6869" r:id="rId2101"/>
    <p:sldId id="6870" r:id="rId2102"/>
    <p:sldId id="6871" r:id="rId2103"/>
    <p:sldId id="6872" r:id="rId2104"/>
    <p:sldId id="6873" r:id="rId2105"/>
    <p:sldId id="6874" r:id="rId2106"/>
    <p:sldId id="6875" r:id="rId2107"/>
    <p:sldId id="6876" r:id="rId2108"/>
    <p:sldId id="6877" r:id="rId2109"/>
    <p:sldId id="6878" r:id="rId2110"/>
    <p:sldId id="6879" r:id="rId2111"/>
    <p:sldId id="6880" r:id="rId2112"/>
    <p:sldId id="6881" r:id="rId2113"/>
    <p:sldId id="6882" r:id="rId2114"/>
    <p:sldId id="6883" r:id="rId2115"/>
    <p:sldId id="6884" r:id="rId2116"/>
    <p:sldId id="6885" r:id="rId2117"/>
    <p:sldId id="6886" r:id="rId2118"/>
    <p:sldId id="6887" r:id="rId2119"/>
    <p:sldId id="6888" r:id="rId2120"/>
    <p:sldId id="6889" r:id="rId2121"/>
    <p:sldId id="6890" r:id="rId2122"/>
    <p:sldId id="6891" r:id="rId2123"/>
    <p:sldId id="6892" r:id="rId2124"/>
    <p:sldId id="6893" r:id="rId2125"/>
    <p:sldId id="6894" r:id="rId2126"/>
    <p:sldId id="6895" r:id="rId2127"/>
    <p:sldId id="6896" r:id="rId2128"/>
    <p:sldId id="6897" r:id="rId2129"/>
    <p:sldId id="6898" r:id="rId2130"/>
    <p:sldId id="6899" r:id="rId2131"/>
    <p:sldId id="6900" r:id="rId2132"/>
    <p:sldId id="6901" r:id="rId2133"/>
    <p:sldId id="6902" r:id="rId2134"/>
    <p:sldId id="6903" r:id="rId2135"/>
    <p:sldId id="5452" r:id="rId2136"/>
    <p:sldId id="5453" r:id="rId2137"/>
    <p:sldId id="5454" r:id="rId2138"/>
    <p:sldId id="5455" r:id="rId2139"/>
    <p:sldId id="5456" r:id="rId2140"/>
    <p:sldId id="5457" r:id="rId2141"/>
    <p:sldId id="5458" r:id="rId2142"/>
    <p:sldId id="5459" r:id="rId2143"/>
    <p:sldId id="5460" r:id="rId2144"/>
    <p:sldId id="5461" r:id="rId2145"/>
    <p:sldId id="5462" r:id="rId2146"/>
    <p:sldId id="5463" r:id="rId2147"/>
    <p:sldId id="5464" r:id="rId2148"/>
    <p:sldId id="5465" r:id="rId2149"/>
    <p:sldId id="5466" r:id="rId2150"/>
    <p:sldId id="5467" r:id="rId2151"/>
    <p:sldId id="5468" r:id="rId2152"/>
    <p:sldId id="5469" r:id="rId2153"/>
    <p:sldId id="5470" r:id="rId2154"/>
    <p:sldId id="5471" r:id="rId2155"/>
    <p:sldId id="5472" r:id="rId2156"/>
    <p:sldId id="5572" r:id="rId2157"/>
    <p:sldId id="5573" r:id="rId2158"/>
    <p:sldId id="5574" r:id="rId2159"/>
    <p:sldId id="5575" r:id="rId2160"/>
    <p:sldId id="5576" r:id="rId2161"/>
    <p:sldId id="5577" r:id="rId2162"/>
    <p:sldId id="5578" r:id="rId2163"/>
    <p:sldId id="5075" r:id="rId2164"/>
    <p:sldId id="5004" r:id="rId2165"/>
    <p:sldId id="5005" r:id="rId2166"/>
    <p:sldId id="5006" r:id="rId2167"/>
    <p:sldId id="5007" r:id="rId2168"/>
    <p:sldId id="5008" r:id="rId2169"/>
    <p:sldId id="5009" r:id="rId2170"/>
    <p:sldId id="5010" r:id="rId2171"/>
    <p:sldId id="5011" r:id="rId2172"/>
    <p:sldId id="5012" r:id="rId2173"/>
    <p:sldId id="5013" r:id="rId2174"/>
    <p:sldId id="5014" r:id="rId2175"/>
    <p:sldId id="5015" r:id="rId2176"/>
    <p:sldId id="5016" r:id="rId2177"/>
    <p:sldId id="5017" r:id="rId2178"/>
    <p:sldId id="5018" r:id="rId2179"/>
    <p:sldId id="5019" r:id="rId2180"/>
    <p:sldId id="5020" r:id="rId2181"/>
    <p:sldId id="5021" r:id="rId2182"/>
    <p:sldId id="5022" r:id="rId2183"/>
    <p:sldId id="5023" r:id="rId2184"/>
    <p:sldId id="5024" r:id="rId2185"/>
    <p:sldId id="5025" r:id="rId2186"/>
    <p:sldId id="5026" r:id="rId2187"/>
    <p:sldId id="5027" r:id="rId2188"/>
    <p:sldId id="5028" r:id="rId2189"/>
    <p:sldId id="5029" r:id="rId2190"/>
    <p:sldId id="5030" r:id="rId2191"/>
    <p:sldId id="5031" r:id="rId2192"/>
    <p:sldId id="5032" r:id="rId2193"/>
    <p:sldId id="5033" r:id="rId2194"/>
    <p:sldId id="5034" r:id="rId2195"/>
    <p:sldId id="5035" r:id="rId2196"/>
    <p:sldId id="5036" r:id="rId2197"/>
    <p:sldId id="5037" r:id="rId2198"/>
    <p:sldId id="5038" r:id="rId2199"/>
    <p:sldId id="5039" r:id="rId2200"/>
    <p:sldId id="5040" r:id="rId2201"/>
    <p:sldId id="5041" r:id="rId2202"/>
    <p:sldId id="5042" r:id="rId2203"/>
    <p:sldId id="5043" r:id="rId2204"/>
    <p:sldId id="5044" r:id="rId2205"/>
    <p:sldId id="5045" r:id="rId2206"/>
    <p:sldId id="5046" r:id="rId2207"/>
    <p:sldId id="5047" r:id="rId2208"/>
    <p:sldId id="5048" r:id="rId2209"/>
    <p:sldId id="5049" r:id="rId2210"/>
    <p:sldId id="5050" r:id="rId2211"/>
    <p:sldId id="5051" r:id="rId2212"/>
    <p:sldId id="5052" r:id="rId2213"/>
    <p:sldId id="5053" r:id="rId2214"/>
    <p:sldId id="5054" r:id="rId2215"/>
    <p:sldId id="5055" r:id="rId2216"/>
    <p:sldId id="5056" r:id="rId2217"/>
    <p:sldId id="5057" r:id="rId2218"/>
    <p:sldId id="5058" r:id="rId2219"/>
    <p:sldId id="5059" r:id="rId2220"/>
    <p:sldId id="5060" r:id="rId2221"/>
    <p:sldId id="5061" r:id="rId2222"/>
    <p:sldId id="5062" r:id="rId2223"/>
    <p:sldId id="5063" r:id="rId2224"/>
    <p:sldId id="5064" r:id="rId2225"/>
    <p:sldId id="5065" r:id="rId2226"/>
    <p:sldId id="5066" r:id="rId2227"/>
    <p:sldId id="5067" r:id="rId2228"/>
    <p:sldId id="5068" r:id="rId2229"/>
    <p:sldId id="5069" r:id="rId2230"/>
    <p:sldId id="5070" r:id="rId2231"/>
    <p:sldId id="5071" r:id="rId2232"/>
    <p:sldId id="5072" r:id="rId2233"/>
    <p:sldId id="5073" r:id="rId2234"/>
    <p:sldId id="5074" r:id="rId2235"/>
    <p:sldId id="5592" r:id="rId2236"/>
    <p:sldId id="5593" r:id="rId2237"/>
    <p:sldId id="6163" r:id="rId2238"/>
    <p:sldId id="6164" r:id="rId2239"/>
    <p:sldId id="5594" r:id="rId2240"/>
    <p:sldId id="5448" r:id="rId2241"/>
    <p:sldId id="5449" r:id="rId2242"/>
    <p:sldId id="5450" r:id="rId2243"/>
    <p:sldId id="5451" r:id="rId2244"/>
    <p:sldId id="6165" r:id="rId2245"/>
    <p:sldId id="6166" r:id="rId2246"/>
    <p:sldId id="6167" r:id="rId2247"/>
    <p:sldId id="6168" r:id="rId2248"/>
    <p:sldId id="5776" r:id="rId2249"/>
    <p:sldId id="5967" r:id="rId2250"/>
    <p:sldId id="5968" r:id="rId2251"/>
    <p:sldId id="5969" r:id="rId2252"/>
    <p:sldId id="6158" r:id="rId2253"/>
    <p:sldId id="5970" r:id="rId2254"/>
    <p:sldId id="5971" r:id="rId2255"/>
    <p:sldId id="6159" r:id="rId2256"/>
    <p:sldId id="5579" r:id="rId2257"/>
    <p:sldId id="6914" r:id="rId2258"/>
    <p:sldId id="5581" r:id="rId2259"/>
    <p:sldId id="5582" r:id="rId2260"/>
    <p:sldId id="5583" r:id="rId2261"/>
    <p:sldId id="5584" r:id="rId2262"/>
    <p:sldId id="5585" r:id="rId2263"/>
    <p:sldId id="5586" r:id="rId2264"/>
    <p:sldId id="5587" r:id="rId2265"/>
    <p:sldId id="5588" r:id="rId2266"/>
    <p:sldId id="5589" r:id="rId2267"/>
    <p:sldId id="5590" r:id="rId2268"/>
    <p:sldId id="5591" r:id="rId2269"/>
    <p:sldId id="6162" r:id="rId2270"/>
    <p:sldId id="5770" r:id="rId2271"/>
    <p:sldId id="5771" r:id="rId2272"/>
    <p:sldId id="5772" r:id="rId2273"/>
    <p:sldId id="5773" r:id="rId2274"/>
    <p:sldId id="5774" r:id="rId2275"/>
    <p:sldId id="5775" r:id="rId2276"/>
    <p:sldId id="6906" r:id="rId2277"/>
    <p:sldId id="6907" r:id="rId2278"/>
    <p:sldId id="6908" r:id="rId2279"/>
    <p:sldId id="6909" r:id="rId2280"/>
    <p:sldId id="6910" r:id="rId2281"/>
    <p:sldId id="6911" r:id="rId2282"/>
    <p:sldId id="6912" r:id="rId2283"/>
    <p:sldId id="6913" r:id="rId2284"/>
    <p:sldId id="5973" r:id="rId2285"/>
    <p:sldId id="5974" r:id="rId2286"/>
    <p:sldId id="6160" r:id="rId2287"/>
    <p:sldId id="5976" r:id="rId2288"/>
    <p:sldId id="5977" r:id="rId2289"/>
    <p:sldId id="6161" r:id="rId2290"/>
    <p:sldId id="5595" r:id="rId2291"/>
    <p:sldId id="6915" r:id="rId2292"/>
    <p:sldId id="5597" r:id="rId2293"/>
    <p:sldId id="6905" r:id="rId2294"/>
    <p:sldId id="5598" r:id="rId2295"/>
    <p:sldId id="5599" r:id="rId2296"/>
    <p:sldId id="5600" r:id="rId2297"/>
    <p:sldId id="5601" r:id="rId2298"/>
    <p:sldId id="5602" r:id="rId2299"/>
    <p:sldId id="5603" r:id="rId2300"/>
    <p:sldId id="5604" r:id="rId2301"/>
    <p:sldId id="5605" r:id="rId2302"/>
    <p:sldId id="5606" r:id="rId2303"/>
    <p:sldId id="5607" r:id="rId2304"/>
    <p:sldId id="5608" r:id="rId2305"/>
    <p:sldId id="5609" r:id="rId2306"/>
    <p:sldId id="1869" r:id="rId2307"/>
    <p:sldId id="1870" r:id="rId2308"/>
    <p:sldId id="6169" r:id="rId2309"/>
    <p:sldId id="6170" r:id="rId2310"/>
    <p:sldId id="6171" r:id="rId2311"/>
    <p:sldId id="6172" r:id="rId2312"/>
    <p:sldId id="6173" r:id="rId2313"/>
    <p:sldId id="6174" r:id="rId2314"/>
    <p:sldId id="6175" r:id="rId2315"/>
    <p:sldId id="1871" r:id="rId2316"/>
    <p:sldId id="1872" r:id="rId2317"/>
    <p:sldId id="1873" r:id="rId2318"/>
    <p:sldId id="1874" r:id="rId2319"/>
    <p:sldId id="1892" r:id="rId2320"/>
    <p:sldId id="1893" r:id="rId2321"/>
    <p:sldId id="1894" r:id="rId2322"/>
    <p:sldId id="1895" r:id="rId2323"/>
    <p:sldId id="1896" r:id="rId2324"/>
    <p:sldId id="1897" r:id="rId2325"/>
    <p:sldId id="1898" r:id="rId2326"/>
    <p:sldId id="1899" r:id="rId2327"/>
    <p:sldId id="1900" r:id="rId2328"/>
    <p:sldId id="1901" r:id="rId2329"/>
    <p:sldId id="1902" r:id="rId2330"/>
    <p:sldId id="1903" r:id="rId2331"/>
    <p:sldId id="1904" r:id="rId2332"/>
    <p:sldId id="1905" r:id="rId2333"/>
    <p:sldId id="1906" r:id="rId2334"/>
    <p:sldId id="1907" r:id="rId2335"/>
    <p:sldId id="1908" r:id="rId2336"/>
    <p:sldId id="1909" r:id="rId2337"/>
    <p:sldId id="1910" r:id="rId2338"/>
    <p:sldId id="1911" r:id="rId2339"/>
    <p:sldId id="1912" r:id="rId2340"/>
    <p:sldId id="1913" r:id="rId2341"/>
    <p:sldId id="1914" r:id="rId2342"/>
    <p:sldId id="1915" r:id="rId2343"/>
    <p:sldId id="1916" r:id="rId2344"/>
    <p:sldId id="1917" r:id="rId2345"/>
    <p:sldId id="1918" r:id="rId2346"/>
    <p:sldId id="1919" r:id="rId2347"/>
    <p:sldId id="1920" r:id="rId2348"/>
    <p:sldId id="1921" r:id="rId2349"/>
    <p:sldId id="1922" r:id="rId2350"/>
    <p:sldId id="1923" r:id="rId2351"/>
    <p:sldId id="1924" r:id="rId2352"/>
    <p:sldId id="1925" r:id="rId2353"/>
    <p:sldId id="1926" r:id="rId2354"/>
    <p:sldId id="1927" r:id="rId2355"/>
    <p:sldId id="1928" r:id="rId2356"/>
    <p:sldId id="1929" r:id="rId2357"/>
    <p:sldId id="1930" r:id="rId2358"/>
    <p:sldId id="1931" r:id="rId2359"/>
    <p:sldId id="1932" r:id="rId2360"/>
    <p:sldId id="1933" r:id="rId2361"/>
    <p:sldId id="1934" r:id="rId2362"/>
    <p:sldId id="1935" r:id="rId2363"/>
    <p:sldId id="1936" r:id="rId2364"/>
    <p:sldId id="1937" r:id="rId2365"/>
    <p:sldId id="1938" r:id="rId2366"/>
    <p:sldId id="1939" r:id="rId2367"/>
    <p:sldId id="1940" r:id="rId2368"/>
    <p:sldId id="1941" r:id="rId2369"/>
    <p:sldId id="1942" r:id="rId2370"/>
    <p:sldId id="1943" r:id="rId2371"/>
    <p:sldId id="1944" r:id="rId2372"/>
    <p:sldId id="1945" r:id="rId2373"/>
    <p:sldId id="1946" r:id="rId2374"/>
    <p:sldId id="1947" r:id="rId2375"/>
    <p:sldId id="1948" r:id="rId2376"/>
    <p:sldId id="1949" r:id="rId2377"/>
    <p:sldId id="1950" r:id="rId2378"/>
    <p:sldId id="1951" r:id="rId2379"/>
    <p:sldId id="1952" r:id="rId2380"/>
    <p:sldId id="1953" r:id="rId2381"/>
    <p:sldId id="1954" r:id="rId2382"/>
    <p:sldId id="1955" r:id="rId2383"/>
    <p:sldId id="1956" r:id="rId2384"/>
    <p:sldId id="1957" r:id="rId2385"/>
    <p:sldId id="1958" r:id="rId2386"/>
    <p:sldId id="1959" r:id="rId2387"/>
    <p:sldId id="1960" r:id="rId2388"/>
    <p:sldId id="1961" r:id="rId2389"/>
    <p:sldId id="1962" r:id="rId2390"/>
    <p:sldId id="1963" r:id="rId2391"/>
    <p:sldId id="1964" r:id="rId2392"/>
    <p:sldId id="1965" r:id="rId2393"/>
    <p:sldId id="1966" r:id="rId2394"/>
    <p:sldId id="1967" r:id="rId2395"/>
    <p:sldId id="1968" r:id="rId2396"/>
    <p:sldId id="1969" r:id="rId2397"/>
    <p:sldId id="1970" r:id="rId2398"/>
    <p:sldId id="1971" r:id="rId2399"/>
    <p:sldId id="1972" r:id="rId2400"/>
    <p:sldId id="1973" r:id="rId2401"/>
    <p:sldId id="6904" r:id="rId2402"/>
    <p:sldId id="6176" r:id="rId2403"/>
    <p:sldId id="6177" r:id="rId2404"/>
    <p:sldId id="6178" r:id="rId2405"/>
    <p:sldId id="6179" r:id="rId2406"/>
    <p:sldId id="6180" r:id="rId2407"/>
    <p:sldId id="6181" r:id="rId2408"/>
    <p:sldId id="6182" r:id="rId2409"/>
    <p:sldId id="6183" r:id="rId2410"/>
    <p:sldId id="6184" r:id="rId2411"/>
    <p:sldId id="6185" r:id="rId2412"/>
    <p:sldId id="6186" r:id="rId2413"/>
    <p:sldId id="6187" r:id="rId2414"/>
    <p:sldId id="6188" r:id="rId2415"/>
    <p:sldId id="6189" r:id="rId2416"/>
    <p:sldId id="6190" r:id="rId2417"/>
    <p:sldId id="6191" r:id="rId2418"/>
    <p:sldId id="6192" r:id="rId2419"/>
    <p:sldId id="6193" r:id="rId2420"/>
    <p:sldId id="6194" r:id="rId2421"/>
    <p:sldId id="6195" r:id="rId2422"/>
    <p:sldId id="6196" r:id="rId2423"/>
    <p:sldId id="6197" r:id="rId2424"/>
    <p:sldId id="6198" r:id="rId2425"/>
    <p:sldId id="6199" r:id="rId2426"/>
    <p:sldId id="6200" r:id="rId2427"/>
    <p:sldId id="6201" r:id="rId2428"/>
    <p:sldId id="6202" r:id="rId2429"/>
    <p:sldId id="852" r:id="rId2430"/>
    <p:sldId id="853" r:id="rId2431"/>
    <p:sldId id="854" r:id="rId2432"/>
    <p:sldId id="1518" r:id="rId2433"/>
    <p:sldId id="6244" r:id="rId2434"/>
    <p:sldId id="857" r:id="rId2435"/>
    <p:sldId id="6245" r:id="rId2436"/>
    <p:sldId id="6246" r:id="rId2437"/>
    <p:sldId id="860" r:id="rId2438"/>
    <p:sldId id="6247" r:id="rId2439"/>
    <p:sldId id="6248" r:id="rId2440"/>
    <p:sldId id="863" r:id="rId2441"/>
    <p:sldId id="6249" r:id="rId2442"/>
    <p:sldId id="6250" r:id="rId2443"/>
    <p:sldId id="866" r:id="rId2444"/>
    <p:sldId id="6251" r:id="rId2445"/>
    <p:sldId id="6421" r:id="rId2446"/>
    <p:sldId id="869" r:id="rId2447"/>
    <p:sldId id="6253" r:id="rId2448"/>
    <p:sldId id="6254" r:id="rId2449"/>
    <p:sldId id="872" r:id="rId2450"/>
    <p:sldId id="873" r:id="rId2451"/>
    <p:sldId id="874" r:id="rId2452"/>
    <p:sldId id="875" r:id="rId2453"/>
    <p:sldId id="876" r:id="rId2454"/>
    <p:sldId id="877" r:id="rId2455"/>
    <p:sldId id="878" r:id="rId2456"/>
    <p:sldId id="879" r:id="rId2457"/>
    <p:sldId id="880" r:id="rId2458"/>
    <p:sldId id="881" r:id="rId2459"/>
    <p:sldId id="882" r:id="rId246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الساعة الاولي ـ باكر" id="{78ABEB3B-4599-4CD5-942B-D5A1CAA711CD}">
          <p14:sldIdLst>
            <p14:sldId id="359"/>
          </p14:sldIdLst>
        </p14:section>
        <p14:section name="نبوة" id="{5DA773A0-644E-438A-B1E3-A15A3401E674}">
          <p14:sldIdLst>
            <p14:sldId id="360"/>
            <p14:sldId id="883"/>
            <p14:sldId id="1405"/>
            <p14:sldId id="1406"/>
            <p14:sldId id="1407"/>
            <p14:sldId id="1408"/>
            <p14:sldId id="1409"/>
            <p14:sldId id="1410"/>
            <p14:sldId id="1411"/>
            <p14:sldId id="1412"/>
            <p14:sldId id="1413"/>
            <p14:sldId id="1414"/>
            <p14:sldId id="1415"/>
            <p14:sldId id="1416"/>
            <p14:sldId id="1417"/>
            <p14:sldId id="1418"/>
            <p14:sldId id="1419"/>
            <p14:sldId id="1420"/>
            <p14:sldId id="1421"/>
            <p14:sldId id="1422"/>
            <p14:sldId id="1423"/>
            <p14:sldId id="1424"/>
            <p14:sldId id="1425"/>
            <p14:sldId id="1975"/>
            <p14:sldId id="1976"/>
            <p14:sldId id="1977"/>
            <p14:sldId id="1978"/>
            <p14:sldId id="1979"/>
            <p14:sldId id="1980"/>
            <p14:sldId id="1981"/>
            <p14:sldId id="1982"/>
            <p14:sldId id="1983"/>
            <p14:sldId id="1984"/>
            <p14:sldId id="1985"/>
            <p14:sldId id="1986"/>
            <p14:sldId id="1987"/>
            <p14:sldId id="1988"/>
            <p14:sldId id="1989"/>
            <p14:sldId id="1990"/>
            <p14:sldId id="1991"/>
            <p14:sldId id="1992"/>
            <p14:sldId id="1993"/>
            <p14:sldId id="1994"/>
            <p14:sldId id="1995"/>
            <p14:sldId id="1996"/>
            <p14:sldId id="1997"/>
            <p14:sldId id="1999"/>
          </p14:sldIdLst>
        </p14:section>
        <p14:section name="إشعياء النبى اسمعي ايتها السموات" id="{2EBB8745-730D-4A3B-BE80-AE8CC732CAF0}">
          <p14:sldIdLst>
            <p14:sldId id="2000"/>
            <p14:sldId id="2001"/>
            <p14:sldId id="2002"/>
            <p14:sldId id="2003"/>
            <p14:sldId id="2004"/>
            <p14:sldId id="2005"/>
            <p14:sldId id="2006"/>
            <p14:sldId id="2007"/>
            <p14:sldId id="2008"/>
            <p14:sldId id="2009"/>
            <p14:sldId id="2010"/>
            <p14:sldId id="2011"/>
            <p14:sldId id="2012"/>
            <p14:sldId id="2013"/>
            <p14:sldId id="2014"/>
          </p14:sldIdLst>
        </p14:section>
        <p14:section name="إشعياء النبي هذا ما يقولة الرب" id="{F0742F98-9D03-42DD-B6A2-2AAA22DC0413}">
          <p14:sldIdLst>
            <p14:sldId id="2015"/>
            <p14:sldId id="2016"/>
            <p14:sldId id="2017"/>
            <p14:sldId id="2018"/>
            <p14:sldId id="2019"/>
            <p14:sldId id="2020"/>
            <p14:sldId id="2021"/>
            <p14:sldId id="2022"/>
            <p14:sldId id="2023"/>
            <p14:sldId id="2025"/>
            <p14:sldId id="2026"/>
            <p14:sldId id="2027"/>
            <p14:sldId id="2028"/>
            <p14:sldId id="2029"/>
            <p14:sldId id="2030"/>
            <p14:sldId id="2031"/>
            <p14:sldId id="2032"/>
            <p14:sldId id="2033"/>
          </p14:sldIdLst>
        </p14:section>
        <p14:section name="إرميا النبى ياارض ياارض اسمعي" id="{D224BF4D-2DEC-42B7-A356-F41B20549CA4}">
          <p14:sldIdLst>
            <p14:sldId id="2034"/>
            <p14:sldId id="2035"/>
            <p14:sldId id="2036"/>
            <p14:sldId id="2037"/>
            <p14:sldId id="2038"/>
            <p14:sldId id="2039"/>
            <p14:sldId id="2040"/>
            <p14:sldId id="2041"/>
            <p14:sldId id="2042"/>
            <p14:sldId id="2043"/>
            <p14:sldId id="2044"/>
            <p14:sldId id="2046"/>
            <p14:sldId id="2047"/>
            <p14:sldId id="2048"/>
            <p14:sldId id="2050"/>
          </p14:sldIdLst>
        </p14:section>
        <p14:section name="ارميا ـ ثم قال ارميا" id="{FFD39459-3210-4912-9D4E-864F36952C7A}">
          <p14:sldIdLst>
            <p14:sldId id="2051"/>
            <p14:sldId id="2052"/>
            <p14:sldId id="2053"/>
            <p14:sldId id="2054"/>
            <p14:sldId id="2055"/>
            <p14:sldId id="2056"/>
            <p14:sldId id="2057"/>
            <p14:sldId id="2058"/>
            <p14:sldId id="2059"/>
          </p14:sldIdLst>
        </p14:section>
        <p14:section name="اشعياء ـ ها ان ارب يفسد" id="{B979FF29-0E09-4F2A-93D8-60893155C262}">
          <p14:sldIdLst>
            <p14:sldId id="2060"/>
            <p14:sldId id="2061"/>
            <p14:sldId id="2062"/>
            <p14:sldId id="2063"/>
            <p14:sldId id="2064"/>
            <p14:sldId id="2065"/>
            <p14:sldId id="2066"/>
            <p14:sldId id="2067"/>
            <p14:sldId id="2068"/>
            <p14:sldId id="2069"/>
            <p14:sldId id="2070"/>
            <p14:sldId id="2071"/>
            <p14:sldId id="2072"/>
            <p14:sldId id="2073"/>
            <p14:sldId id="2075"/>
            <p14:sldId id="2076"/>
          </p14:sldIdLst>
        </p14:section>
        <p14:section name="سليمان ـ يقتنص لنفسه ناراً لأنه ثقيل علينا" id="{D19EC118-F839-4112-B59B-DD84035386C9}">
          <p14:sldIdLst>
            <p14:sldId id="2077"/>
            <p14:sldId id="2078"/>
            <p14:sldId id="2079"/>
            <p14:sldId id="2080"/>
            <p14:sldId id="2081"/>
            <p14:sldId id="2082"/>
            <p14:sldId id="2083"/>
            <p14:sldId id="2084"/>
            <p14:sldId id="2085"/>
            <p14:sldId id="2086"/>
            <p14:sldId id="2087"/>
            <p14:sldId id="2088"/>
            <p14:sldId id="2089"/>
            <p14:sldId id="2090"/>
          </p14:sldIdLst>
        </p14:section>
        <p14:section name="ايوب ـ قد أقلق قضاة" id="{57B7B34A-0703-4FE8-B392-883A110E6DA9}">
          <p14:sldIdLst>
            <p14:sldId id="2091"/>
            <p14:sldId id="2092"/>
            <p14:sldId id="2093"/>
            <p14:sldId id="2094"/>
            <p14:sldId id="2095"/>
            <p14:sldId id="2096"/>
            <p14:sldId id="2097"/>
            <p14:sldId id="2098"/>
          </p14:sldIdLst>
        </p14:section>
        <p14:section name="زكريا ـ وعلم الكنعانيون الأغنام" id="{AEC1B18A-2E79-44B8-80F5-DFDF69C5D92D}">
          <p14:sldIdLst>
            <p14:sldId id="2100"/>
            <p14:sldId id="2101"/>
            <p14:sldId id="2102"/>
            <p14:sldId id="2103"/>
            <p14:sldId id="2104"/>
            <p14:sldId id="2105"/>
            <p14:sldId id="2106"/>
            <p14:sldId id="2107"/>
          </p14:sldIdLst>
        </p14:section>
        <p14:section name="ميخا ـ اِحلقي رأسك واَصلعي" id="{20C26F97-62D9-4B80-B6F2-68435DA094FB}">
          <p14:sldIdLst>
            <p14:sldId id="2108"/>
            <p14:sldId id="2109"/>
            <p14:sldId id="2110"/>
            <p14:sldId id="2111"/>
            <p14:sldId id="2112"/>
            <p14:sldId id="2113"/>
            <p14:sldId id="2114"/>
            <p14:sldId id="2115"/>
            <p14:sldId id="2116"/>
          </p14:sldIdLst>
        </p14:section>
        <p14:section name="ميخا ـ الويل لنفسي لأنه" id="{C46D2B26-B16C-44CD-8AD9-10D4F894CCFA}">
          <p14:sldIdLst>
            <p14:sldId id="2117"/>
            <p14:sldId id="2118"/>
            <p14:sldId id="2119"/>
            <p14:sldId id="2120"/>
            <p14:sldId id="2121"/>
            <p14:sldId id="2122"/>
            <p14:sldId id="2123"/>
            <p14:sldId id="2125"/>
            <p14:sldId id="2126"/>
            <p14:sldId id="2127"/>
            <p14:sldId id="2128"/>
            <p14:sldId id="2129"/>
          </p14:sldIdLst>
        </p14:section>
        <p14:section name="مقدمة العظة" id="{768444E9-C6B6-4BF5-B661-6FD05883FCC3}">
          <p14:sldIdLst>
            <p14:sldId id="2130"/>
            <p14:sldId id="2131"/>
            <p14:sldId id="2132"/>
          </p14:sldIdLst>
        </p14:section>
        <p14:section name="العظة" id="{93B4EFDA-3860-4A3F-A5A7-78465F539F7E}">
          <p14:sldIdLst>
            <p14:sldId id="2133"/>
            <p14:sldId id="2134"/>
            <p14:sldId id="2135"/>
            <p14:sldId id="2136"/>
            <p14:sldId id="2137"/>
            <p14:sldId id="2138"/>
            <p14:sldId id="2139"/>
            <p14:sldId id="2140"/>
            <p14:sldId id="2141"/>
            <p14:sldId id="2142"/>
            <p14:sldId id="2143"/>
            <p14:sldId id="2144"/>
            <p14:sldId id="2145"/>
            <p14:sldId id="2146"/>
            <p14:sldId id="2147"/>
            <p14:sldId id="2148"/>
            <p14:sldId id="1426"/>
          </p14:sldIdLst>
        </p14:section>
        <p14:section name="ختام العظة" id="{5F23F242-5304-46EC-BBC9-AE0757AC7C80}">
          <p14:sldIdLst>
            <p14:sldId id="1427"/>
            <p14:sldId id="4560"/>
            <p14:sldId id="4561"/>
            <p14:sldId id="4562"/>
          </p14:sldIdLst>
        </p14:section>
        <p14:section name="تسبحة البصخة الاولي" id="{10D2D63E-919C-4051-A39A-C25A200F5734}">
          <p14:sldIdLst>
            <p14:sldId id="282"/>
            <p14:sldId id="1574"/>
            <p14:sldId id="1575"/>
            <p14:sldId id="1576"/>
            <p14:sldId id="1577"/>
            <p14:sldId id="4563"/>
            <p14:sldId id="1578"/>
            <p14:sldId id="1579"/>
            <p14:sldId id="1580"/>
            <p14:sldId id="1581"/>
            <p14:sldId id="1582"/>
            <p14:sldId id="4564"/>
            <p14:sldId id="1583"/>
            <p14:sldId id="1584"/>
            <p14:sldId id="1585"/>
            <p14:sldId id="1586"/>
            <p14:sldId id="1587"/>
            <p14:sldId id="4565"/>
            <p14:sldId id="1588"/>
            <p14:sldId id="1589"/>
            <p14:sldId id="1590"/>
            <p14:sldId id="1591"/>
            <p14:sldId id="1592"/>
            <p14:sldId id="4566"/>
            <p14:sldId id="1593"/>
            <p14:sldId id="1594"/>
            <p14:sldId id="1595"/>
            <p14:sldId id="1596"/>
            <p14:sldId id="1597"/>
            <p14:sldId id="4567"/>
            <p14:sldId id="1598"/>
            <p14:sldId id="1599"/>
            <p14:sldId id="1600"/>
            <p14:sldId id="1601"/>
            <p14:sldId id="1602"/>
            <p14:sldId id="4568"/>
            <p14:sldId id="1603"/>
            <p14:sldId id="1604"/>
            <p14:sldId id="1605"/>
            <p14:sldId id="1606"/>
            <p14:sldId id="1607"/>
            <p14:sldId id="4569"/>
            <p14:sldId id="1608"/>
            <p14:sldId id="1609"/>
            <p14:sldId id="1610"/>
            <p14:sldId id="1611"/>
            <p14:sldId id="1612"/>
            <p14:sldId id="4570"/>
            <p14:sldId id="1613"/>
            <p14:sldId id="1614"/>
            <p14:sldId id="1615"/>
            <p14:sldId id="1616"/>
            <p14:sldId id="1617"/>
            <p14:sldId id="4571"/>
            <p14:sldId id="1618"/>
            <p14:sldId id="1619"/>
            <p14:sldId id="1620"/>
            <p14:sldId id="1621"/>
            <p14:sldId id="1622"/>
            <p14:sldId id="4572"/>
            <p14:sldId id="1623"/>
            <p14:sldId id="1624"/>
            <p14:sldId id="1625"/>
            <p14:sldId id="1626"/>
            <p14:sldId id="1627"/>
            <p14:sldId id="4573"/>
            <p14:sldId id="1628"/>
            <p14:sldId id="1629"/>
            <p14:sldId id="1630"/>
            <p14:sldId id="4574"/>
            <p14:sldId id="1631"/>
            <p14:sldId id="1632"/>
          </p14:sldIdLst>
        </p14:section>
        <p14:section name="البولس" id="{32BEF9F4-D04C-4850-9554-34EF4375CACD}">
          <p14:sldIdLst>
            <p14:sldId id="4576"/>
            <p14:sldId id="4575"/>
            <p14:sldId id="4577"/>
            <p14:sldId id="4578"/>
            <p14:sldId id="4579"/>
            <p14:sldId id="4580"/>
            <p14:sldId id="4581"/>
            <p14:sldId id="4582"/>
            <p14:sldId id="4583"/>
            <p14:sldId id="4584"/>
            <p14:sldId id="4585"/>
            <p14:sldId id="4586"/>
            <p14:sldId id="4587"/>
            <p14:sldId id="4588"/>
            <p14:sldId id="4589"/>
            <p14:sldId id="4590"/>
          </p14:sldIdLst>
        </p14:section>
        <p14:section name="مزمور قبطي الاولي" id="{F2A876E2-60FD-4822-A9C8-3B46B1C21C83}">
          <p14:sldIdLst>
            <p14:sldId id="342"/>
            <p14:sldId id="265"/>
            <p14:sldId id="4591"/>
            <p14:sldId id="4592"/>
            <p14:sldId id="4595"/>
            <p14:sldId id="4596"/>
            <p14:sldId id="4593"/>
            <p14:sldId id="4594"/>
            <p14:sldId id="271"/>
          </p14:sldIdLst>
        </p14:section>
        <p14:section name="كي ايبرتو الاولي" id="{4FF73E87-A655-42F4-AEC4-A780B4E077C2}">
          <p14:sldIdLst>
            <p14:sldId id="343"/>
            <p14:sldId id="344"/>
            <p14:sldId id="345"/>
            <p14:sldId id="346"/>
          </p14:sldIdLst>
        </p14:section>
        <p14:section name="انجيل قبطي 1 الساعة الاولي" id="{25CE99F3-DEB8-4755-AAFA-ABB762EC2F38}">
          <p14:sldIdLst>
            <p14:sldId id="272"/>
            <p14:sldId id="1428"/>
            <p14:sldId id="1429"/>
            <p14:sldId id="2149"/>
            <p14:sldId id="2150"/>
          </p14:sldIdLst>
        </p14:section>
        <p14:section name="انجيل قبطي 2 الساعة الاولي" id="{1B9A5F4A-D62E-4016-BCFF-B9F3E20AFD56}">
          <p14:sldIdLst>
            <p14:sldId id="2151"/>
            <p14:sldId id="2152"/>
            <p14:sldId id="2153"/>
          </p14:sldIdLst>
        </p14:section>
        <p14:section name="انجيل قبطي 3 الساعة الاولي" id="{EB17FC21-F9F8-45D3-95D2-0B4A0E87D6DE}">
          <p14:sldIdLst>
            <p14:sldId id="2154"/>
            <p14:sldId id="4597"/>
          </p14:sldIdLst>
        </p14:section>
        <p14:section name="انجيل قبطي 4 الساعة الاولي" id="{CEF81326-9FE5-490C-BF93-11E2CBACFC40}">
          <p14:sldIdLst>
            <p14:sldId id="4598"/>
            <p14:sldId id="4599"/>
          </p14:sldIdLst>
        </p14:section>
        <p14:section name="انجيل متي 1 الساعة الاولي" id="{008B4A79-4B87-4776-9366-8F1A26535009}">
          <p14:sldIdLst>
            <p14:sldId id="356"/>
            <p14:sldId id="273"/>
            <p14:sldId id="274"/>
            <p14:sldId id="275"/>
            <p14:sldId id="357"/>
            <p14:sldId id="276"/>
            <p14:sldId id="1445"/>
            <p14:sldId id="1446"/>
            <p14:sldId id="1447"/>
            <p14:sldId id="2161"/>
            <p14:sldId id="2162"/>
            <p14:sldId id="2163"/>
            <p14:sldId id="2164"/>
            <p14:sldId id="2165"/>
            <p14:sldId id="2166"/>
            <p14:sldId id="2167"/>
            <p14:sldId id="2168"/>
            <p14:sldId id="2169"/>
          </p14:sldIdLst>
        </p14:section>
        <p14:section name="انجيل 2 مرقس الساعة الاولي" id="{9C49DABA-DF1F-40C0-AAC6-FCB85B3033CB}">
          <p14:sldIdLst>
            <p14:sldId id="2170"/>
            <p14:sldId id="2171"/>
            <p14:sldId id="2172"/>
            <p14:sldId id="2173"/>
            <p14:sldId id="2174"/>
            <p14:sldId id="2175"/>
            <p14:sldId id="2176"/>
          </p14:sldIdLst>
        </p14:section>
        <p14:section name="انجيل 3 لوقا الساعة الاولي" id="{EFAEFC47-D220-4E1C-9D4C-323AFA8FBFF5}">
          <p14:sldIdLst>
            <p14:sldId id="2177"/>
            <p14:sldId id="2178"/>
            <p14:sldId id="2179"/>
            <p14:sldId id="2180"/>
            <p14:sldId id="2181"/>
            <p14:sldId id="2182"/>
            <p14:sldId id="2183"/>
            <p14:sldId id="2184"/>
            <p14:sldId id="2185"/>
            <p14:sldId id="2186"/>
            <p14:sldId id="2187"/>
            <p14:sldId id="2188"/>
            <p14:sldId id="2189"/>
            <p14:sldId id="2190"/>
            <p14:sldId id="2191"/>
            <p14:sldId id="2192"/>
            <p14:sldId id="1448"/>
            <p14:sldId id="1449"/>
          </p14:sldIdLst>
        </p14:section>
        <p14:section name="انجيل 4 يوحنا الساعة الاولي" id="{DBF1A73F-7AF4-46CD-9ECF-6FEE184376FD}">
          <p14:sldIdLst>
            <p14:sldId id="1450"/>
            <p14:sldId id="1451"/>
            <p14:sldId id="1452"/>
            <p14:sldId id="1453"/>
            <p14:sldId id="1454"/>
            <p14:sldId id="1455"/>
            <p14:sldId id="1456"/>
            <p14:sldId id="1457"/>
            <p14:sldId id="1458"/>
            <p14:sldId id="1459"/>
            <p14:sldId id="1460"/>
            <p14:sldId id="1461"/>
            <p14:sldId id="1462"/>
            <p14:sldId id="1463"/>
            <p14:sldId id="4600"/>
            <p14:sldId id="4601"/>
            <p14:sldId id="4602"/>
            <p14:sldId id="281"/>
          </p14:sldIdLst>
        </p14:section>
        <p14:section name="مقدمة الطرح" id="{FA61ADBC-F45D-4C0C-994E-A1133BE49901}">
          <p14:sldIdLst>
            <p14:sldId id="6285"/>
            <p14:sldId id="6286"/>
          </p14:sldIdLst>
        </p14:section>
        <p14:section name="طرح الساعة الاولي" id="{55E729AD-2F8F-4823-BFC4-C37C4A080FA6}">
          <p14:sldIdLst>
            <p14:sldId id="743"/>
            <p14:sldId id="1369"/>
            <p14:sldId id="1370"/>
            <p14:sldId id="1371"/>
            <p14:sldId id="1372"/>
            <p14:sldId id="1373"/>
            <p14:sldId id="1374"/>
            <p14:sldId id="1375"/>
            <p14:sldId id="4468"/>
            <p14:sldId id="4469"/>
            <p14:sldId id="4470"/>
            <p14:sldId id="4471"/>
            <p14:sldId id="4472"/>
            <p14:sldId id="750"/>
          </p14:sldIdLst>
        </p14:section>
        <p14:section name="ختام الطرح" id="{97AA059E-21E6-4936-8F34-1D3BFAB0201A}">
          <p14:sldIdLst>
            <p14:sldId id="6287"/>
            <p14:sldId id="6288"/>
            <p14:sldId id="6289"/>
            <p14:sldId id="6290"/>
          </p14:sldIdLst>
        </p14:section>
        <p14:section name="طلبه النهار" id="{0F941526-6CA5-443A-A586-1150E2E3E68C}">
          <p14:sldIdLst>
            <p14:sldId id="6291"/>
            <p14:sldId id="6292"/>
            <p14:sldId id="6293"/>
            <p14:sldId id="6294"/>
            <p14:sldId id="6295"/>
            <p14:sldId id="6296"/>
            <p14:sldId id="6297"/>
            <p14:sldId id="6298"/>
            <p14:sldId id="6299"/>
            <p14:sldId id="6300"/>
            <p14:sldId id="6301"/>
            <p14:sldId id="6302"/>
            <p14:sldId id="6303"/>
            <p14:sldId id="6304"/>
            <p14:sldId id="6305"/>
            <p14:sldId id="6306"/>
            <p14:sldId id="6307"/>
            <p14:sldId id="6308"/>
            <p14:sldId id="6309"/>
            <p14:sldId id="6310"/>
            <p14:sldId id="6311"/>
            <p14:sldId id="6312"/>
            <p14:sldId id="6313"/>
            <p14:sldId id="6314"/>
            <p14:sldId id="6315"/>
            <p14:sldId id="6316"/>
            <p14:sldId id="6317"/>
            <p14:sldId id="6318"/>
            <p14:sldId id="6319"/>
            <p14:sldId id="6320"/>
            <p14:sldId id="6321"/>
            <p14:sldId id="6322"/>
            <p14:sldId id="6323"/>
            <p14:sldId id="6324"/>
            <p14:sldId id="6325"/>
            <p14:sldId id="6326"/>
            <p14:sldId id="6327"/>
            <p14:sldId id="6328"/>
            <p14:sldId id="6329"/>
            <p14:sldId id="6330"/>
            <p14:sldId id="6331"/>
            <p14:sldId id="6332"/>
            <p14:sldId id="6333"/>
            <p14:sldId id="6334"/>
            <p14:sldId id="6335"/>
            <p14:sldId id="6336"/>
            <p14:sldId id="6337"/>
            <p14:sldId id="6338"/>
            <p14:sldId id="6339"/>
            <p14:sldId id="6340"/>
            <p14:sldId id="6341"/>
            <p14:sldId id="6342"/>
            <p14:sldId id="6343"/>
            <p14:sldId id="6344"/>
            <p14:sldId id="6345"/>
            <p14:sldId id="6346"/>
            <p14:sldId id="6347"/>
            <p14:sldId id="6348"/>
            <p14:sldId id="6349"/>
            <p14:sldId id="6350"/>
            <p14:sldId id="6351"/>
            <p14:sldId id="6352"/>
            <p14:sldId id="6353"/>
            <p14:sldId id="6354"/>
            <p14:sldId id="6355"/>
            <p14:sldId id="6356"/>
            <p14:sldId id="6357"/>
            <p14:sldId id="6358"/>
            <p14:sldId id="6359"/>
            <p14:sldId id="6360"/>
            <p14:sldId id="6361"/>
            <p14:sldId id="6362"/>
            <p14:sldId id="6363"/>
            <p14:sldId id="6364"/>
            <p14:sldId id="6365"/>
            <p14:sldId id="6366"/>
            <p14:sldId id="6367"/>
            <p14:sldId id="6368"/>
            <p14:sldId id="6369"/>
            <p14:sldId id="6370"/>
            <p14:sldId id="6371"/>
            <p14:sldId id="6372"/>
          </p14:sldIdLst>
        </p14:section>
        <p14:section name="افنوتي ناي نان" id="{121F0713-58A3-4AC8-948B-7637C2743E2E}">
          <p14:sldIdLst>
            <p14:sldId id="6373"/>
            <p14:sldId id="6374"/>
            <p14:sldId id="6375"/>
            <p14:sldId id="6376"/>
            <p14:sldId id="6377"/>
            <p14:sldId id="6378"/>
            <p14:sldId id="6379"/>
            <p14:sldId id="6380"/>
            <p14:sldId id="6381"/>
            <p14:sldId id="6382"/>
            <p14:sldId id="6383"/>
            <p14:sldId id="6384"/>
            <p14:sldId id="6385"/>
            <p14:sldId id="6386"/>
            <p14:sldId id="6387"/>
            <p14:sldId id="6388"/>
            <p14:sldId id="6389"/>
          </p14:sldIdLst>
        </p14:section>
        <p14:section name="الختام" id="{33185328-734E-4730-B6CC-E2FB278DFCA0}">
          <p14:sldIdLst>
            <p14:sldId id="6390"/>
            <p14:sldId id="6391"/>
            <p14:sldId id="6392"/>
            <p14:sldId id="6393"/>
            <p14:sldId id="6394"/>
            <p14:sldId id="6395"/>
            <p14:sldId id="6396"/>
            <p14:sldId id="6397"/>
            <p14:sldId id="6398"/>
            <p14:sldId id="6399"/>
            <p14:sldId id="6400"/>
            <p14:sldId id="6401"/>
            <p14:sldId id="6402"/>
            <p14:sldId id="6403"/>
          </p14:sldIdLst>
        </p14:section>
        <p14:section name="الساعة الثالثة" id="{DC3FC3AA-2025-49E6-B76C-4FE26BD42149}">
          <p14:sldIdLst>
            <p14:sldId id="358"/>
          </p14:sldIdLst>
        </p14:section>
        <p14:section name="نبوة" id="{1258A04B-22F6-4764-86B5-833D40B4C666}">
          <p14:sldIdLst>
            <p14:sldId id="362"/>
            <p14:sldId id="4603"/>
            <p14:sldId id="4604"/>
            <p14:sldId id="4605"/>
            <p14:sldId id="4606"/>
            <p14:sldId id="4607"/>
            <p14:sldId id="4608"/>
            <p14:sldId id="4609"/>
            <p14:sldId id="4610"/>
            <p14:sldId id="4611"/>
            <p14:sldId id="4612"/>
            <p14:sldId id="4613"/>
            <p14:sldId id="4614"/>
            <p14:sldId id="4615"/>
            <p14:sldId id="4616"/>
            <p14:sldId id="4617"/>
            <p14:sldId id="4618"/>
            <p14:sldId id="4619"/>
            <p14:sldId id="4620"/>
            <p14:sldId id="4621"/>
            <p14:sldId id="4622"/>
            <p14:sldId id="4623"/>
            <p14:sldId id="4624"/>
            <p14:sldId id="4625"/>
            <p14:sldId id="4626"/>
            <p14:sldId id="4627"/>
            <p14:sldId id="4628"/>
            <p14:sldId id="4629"/>
            <p14:sldId id="4630"/>
            <p14:sldId id="4631"/>
            <p14:sldId id="4632"/>
            <p14:sldId id="4633"/>
          </p14:sldIdLst>
        </p14:section>
        <p14:section name="اشعياء ـ قد أتاني السيد الرب" id="{CFAD16FB-1100-4ADD-86CE-88AA92F7C491}">
          <p14:sldIdLst>
            <p14:sldId id="4634"/>
            <p14:sldId id="4635"/>
            <p14:sldId id="4683"/>
            <p14:sldId id="4684"/>
            <p14:sldId id="4685"/>
            <p14:sldId id="4699"/>
            <p14:sldId id="4700"/>
            <p14:sldId id="4701"/>
            <p14:sldId id="4702"/>
            <p14:sldId id="4703"/>
            <p14:sldId id="4704"/>
          </p14:sldIdLst>
        </p14:section>
        <p14:section name="اشعياء ـ ويل لنفوسهم لأنهم" id="{8F562339-C495-4B38-A1A2-5E90E28724C1}">
          <p14:sldIdLst>
            <p14:sldId id="4705"/>
            <p14:sldId id="4706"/>
            <p14:sldId id="4707"/>
            <p14:sldId id="4708"/>
            <p14:sldId id="4709"/>
            <p14:sldId id="4710"/>
            <p14:sldId id="4711"/>
            <p14:sldId id="4712"/>
            <p14:sldId id="4713"/>
          </p14:sldIdLst>
        </p14:section>
        <p14:section name="اشعياء ـ من ذا الاتي من أدوم" id="{E1F39ED0-B9EA-43A1-BADA-3C906E5E3DB7}">
          <p14:sldIdLst>
            <p14:sldId id="4714"/>
            <p14:sldId id="4686"/>
            <p14:sldId id="4687"/>
            <p14:sldId id="4688"/>
            <p14:sldId id="4689"/>
            <p14:sldId id="4690"/>
            <p14:sldId id="4691"/>
            <p14:sldId id="4692"/>
            <p14:sldId id="4693"/>
            <p14:sldId id="4694"/>
            <p14:sldId id="4695"/>
          </p14:sldIdLst>
        </p14:section>
        <p14:section name="عاموس قال الرب ضابط الكل" id="{900F73AB-0821-4519-AF44-2E30A6D2845A}">
          <p14:sldIdLst>
            <p14:sldId id="4696"/>
            <p14:sldId id="4697"/>
            <p14:sldId id="4698"/>
            <p14:sldId id="4636"/>
            <p14:sldId id="4637"/>
            <p14:sldId id="4638"/>
            <p14:sldId id="4639"/>
            <p14:sldId id="4640"/>
            <p14:sldId id="4641"/>
            <p14:sldId id="4642"/>
            <p14:sldId id="4643"/>
            <p14:sldId id="4644"/>
          </p14:sldIdLst>
        </p14:section>
        <p14:section name="ايوب ـ لما سمعوني تأملوا" id="{5A3E841B-7AAD-4588-8BDC-83745E3F1946}">
          <p14:sldIdLst>
            <p14:sldId id="4645"/>
            <p14:sldId id="4646"/>
            <p14:sldId id="4647"/>
            <p14:sldId id="4648"/>
            <p14:sldId id="4649"/>
            <p14:sldId id="4650"/>
            <p14:sldId id="4651"/>
            <p14:sldId id="4652"/>
            <p14:sldId id="4653"/>
            <p14:sldId id="4654"/>
            <p14:sldId id="4655"/>
            <p14:sldId id="4656"/>
            <p14:sldId id="4658"/>
            <p14:sldId id="4659"/>
            <p14:sldId id="4660"/>
            <p14:sldId id="4661"/>
            <p14:sldId id="4662"/>
            <p14:sldId id="4663"/>
            <p14:sldId id="4664"/>
          </p14:sldIdLst>
        </p14:section>
        <p14:section name="مقدمة العظة" id="{D8F35279-FABD-4A8C-8197-F77B6A42CD30}">
          <p14:sldIdLst>
            <p14:sldId id="4665"/>
            <p14:sldId id="4666"/>
            <p14:sldId id="4667"/>
          </p14:sldIdLst>
        </p14:section>
        <p14:section name="العظة" id="{6F268539-C932-412E-8FD0-CB361E9A59A0}">
          <p14:sldIdLst>
            <p14:sldId id="4668"/>
            <p14:sldId id="4669"/>
            <p14:sldId id="4670"/>
            <p14:sldId id="4671"/>
            <p14:sldId id="4672"/>
            <p14:sldId id="4673"/>
            <p14:sldId id="4674"/>
            <p14:sldId id="4675"/>
            <p14:sldId id="4676"/>
            <p14:sldId id="4677"/>
            <p14:sldId id="4678"/>
            <p14:sldId id="4679"/>
            <p14:sldId id="4680"/>
            <p14:sldId id="4681"/>
            <p14:sldId id="4682"/>
            <p14:sldId id="4715"/>
          </p14:sldIdLst>
        </p14:section>
        <p14:section name="ختام العظة" id="{C125108C-7608-45BB-9219-5E2BFC7CE860}">
          <p14:sldIdLst>
            <p14:sldId id="4716"/>
            <p14:sldId id="4717"/>
            <p14:sldId id="4718"/>
            <p14:sldId id="4719"/>
            <p14:sldId id="6207"/>
          </p14:sldIdLst>
        </p14:section>
        <p14:section name="البولس" id="{D5129D1F-9543-4531-8D1A-B159B178FC08}">
          <p14:sldIdLst>
            <p14:sldId id="5076"/>
            <p14:sldId id="5077"/>
            <p14:sldId id="5078"/>
            <p14:sldId id="5079"/>
            <p14:sldId id="5080"/>
            <p14:sldId id="5081"/>
          </p14:sldIdLst>
        </p14:section>
        <p14:section name="تسبحة البصخة الثالثة" id="{CB0BB168-A2CB-477F-BFF2-B9A947100875}">
          <p14:sldIdLst>
            <p14:sldId id="423"/>
            <p14:sldId id="4720"/>
            <p14:sldId id="4721"/>
            <p14:sldId id="4722"/>
            <p14:sldId id="4723"/>
            <p14:sldId id="4724"/>
            <p14:sldId id="4725"/>
            <p14:sldId id="4726"/>
            <p14:sldId id="4727"/>
            <p14:sldId id="4728"/>
            <p14:sldId id="4729"/>
            <p14:sldId id="4730"/>
            <p14:sldId id="4731"/>
            <p14:sldId id="4732"/>
            <p14:sldId id="4733"/>
            <p14:sldId id="4734"/>
            <p14:sldId id="4735"/>
            <p14:sldId id="4736"/>
            <p14:sldId id="4737"/>
            <p14:sldId id="4738"/>
            <p14:sldId id="4739"/>
            <p14:sldId id="4740"/>
            <p14:sldId id="4741"/>
            <p14:sldId id="4742"/>
            <p14:sldId id="4743"/>
            <p14:sldId id="4744"/>
            <p14:sldId id="4745"/>
            <p14:sldId id="4746"/>
            <p14:sldId id="4747"/>
            <p14:sldId id="4748"/>
            <p14:sldId id="4749"/>
            <p14:sldId id="4750"/>
            <p14:sldId id="4751"/>
            <p14:sldId id="4752"/>
            <p14:sldId id="4753"/>
            <p14:sldId id="4754"/>
            <p14:sldId id="4755"/>
            <p14:sldId id="4756"/>
            <p14:sldId id="4757"/>
            <p14:sldId id="4758"/>
            <p14:sldId id="4759"/>
            <p14:sldId id="4760"/>
            <p14:sldId id="4761"/>
            <p14:sldId id="4762"/>
            <p14:sldId id="4763"/>
            <p14:sldId id="4764"/>
            <p14:sldId id="4765"/>
            <p14:sldId id="4766"/>
            <p14:sldId id="4767"/>
            <p14:sldId id="4768"/>
            <p14:sldId id="4769"/>
            <p14:sldId id="4770"/>
            <p14:sldId id="4771"/>
            <p14:sldId id="4772"/>
            <p14:sldId id="4773"/>
            <p14:sldId id="4774"/>
            <p14:sldId id="4775"/>
            <p14:sldId id="4776"/>
            <p14:sldId id="4777"/>
            <p14:sldId id="4778"/>
            <p14:sldId id="4779"/>
            <p14:sldId id="4780"/>
            <p14:sldId id="4781"/>
            <p14:sldId id="4782"/>
            <p14:sldId id="4783"/>
            <p14:sldId id="4784"/>
            <p14:sldId id="4785"/>
            <p14:sldId id="4786"/>
            <p14:sldId id="4787"/>
            <p14:sldId id="4788"/>
            <p14:sldId id="4789"/>
            <p14:sldId id="4790"/>
          </p14:sldIdLst>
        </p14:section>
        <p14:section name="المزمور الثالثة" id="{53C37AB8-B27B-486F-A3B7-A006B432BF21}">
          <p14:sldIdLst>
            <p14:sldId id="367"/>
            <p14:sldId id="368"/>
            <p14:sldId id="5082"/>
            <p14:sldId id="5083"/>
            <p14:sldId id="5084"/>
            <p14:sldId id="373"/>
          </p14:sldIdLst>
        </p14:section>
        <p14:section name="كي ايبرتو الثالثة" id="{7E29D51B-5F7D-417E-A0D6-79D6AE35304C}">
          <p14:sldIdLst>
            <p14:sldId id="374"/>
            <p14:sldId id="375"/>
            <p14:sldId id="376"/>
            <p14:sldId id="377"/>
          </p14:sldIdLst>
        </p14:section>
        <p14:section name="انجيل قبطي 1 الساعة الثالثة" id="{97EAF992-7A5C-4C0A-BE2E-E547D93F3D8E}">
          <p14:sldIdLst>
            <p14:sldId id="378"/>
            <p14:sldId id="1476"/>
            <p14:sldId id="1477"/>
            <p14:sldId id="2639"/>
            <p14:sldId id="2640"/>
          </p14:sldIdLst>
        </p14:section>
        <p14:section name="انجيل قبطي 2 الساعة الثالثة" id="{6F700B8F-6186-4D51-8FB1-12DF81AC13F0}">
          <p14:sldIdLst>
            <p14:sldId id="2641"/>
            <p14:sldId id="2642"/>
            <p14:sldId id="2643"/>
          </p14:sldIdLst>
        </p14:section>
        <p14:section name="انجيل قبطي 3 الساعة الثالثة" id="{966A623B-5AEA-49BD-8633-E68D0D16ED43}">
          <p14:sldIdLst>
            <p14:sldId id="2644"/>
            <p14:sldId id="2645"/>
          </p14:sldIdLst>
        </p14:section>
        <p14:section name="انجيل قبطي 4 الساعة الثالثة" id="{CF81C0C0-ACE4-464F-B481-847062D58CCB}">
          <p14:sldIdLst>
            <p14:sldId id="2646"/>
            <p14:sldId id="2647"/>
          </p14:sldIdLst>
        </p14:section>
        <p14:section name="انجيل متي 1 الساعة الثلاثة" id="{2223885B-FF35-4E6C-8573-36A3986B047A}">
          <p14:sldIdLst>
            <p14:sldId id="389"/>
            <p14:sldId id="390"/>
            <p14:sldId id="5085"/>
            <p14:sldId id="391"/>
            <p14:sldId id="392"/>
            <p14:sldId id="393"/>
            <p14:sldId id="394"/>
            <p14:sldId id="1487"/>
            <p14:sldId id="2812"/>
            <p14:sldId id="2813"/>
            <p14:sldId id="2814"/>
            <p14:sldId id="2815"/>
            <p14:sldId id="2816"/>
            <p14:sldId id="2817"/>
            <p14:sldId id="2818"/>
            <p14:sldId id="2819"/>
            <p14:sldId id="2820"/>
            <p14:sldId id="2821"/>
            <p14:sldId id="2822"/>
            <p14:sldId id="2823"/>
            <p14:sldId id="2824"/>
            <p14:sldId id="2825"/>
            <p14:sldId id="2826"/>
            <p14:sldId id="2827"/>
            <p14:sldId id="2828"/>
            <p14:sldId id="2829"/>
            <p14:sldId id="2830"/>
            <p14:sldId id="2831"/>
            <p14:sldId id="5086"/>
            <p14:sldId id="5087"/>
            <p14:sldId id="5088"/>
            <p14:sldId id="5089"/>
            <p14:sldId id="5090"/>
            <p14:sldId id="5091"/>
            <p14:sldId id="5092"/>
          </p14:sldIdLst>
        </p14:section>
        <p14:section name="انجيل مرقس 2 الساعة الثلاثة" id="{A421EADA-9D9A-45C4-93C5-8F9312DFF938}">
          <p14:sldIdLst>
            <p14:sldId id="5093"/>
            <p14:sldId id="5094"/>
            <p14:sldId id="5095"/>
            <p14:sldId id="2833"/>
            <p14:sldId id="2834"/>
            <p14:sldId id="2835"/>
            <p14:sldId id="2836"/>
            <p14:sldId id="2837"/>
            <p14:sldId id="2838"/>
            <p14:sldId id="2839"/>
            <p14:sldId id="2840"/>
            <p14:sldId id="2841"/>
            <p14:sldId id="2842"/>
            <p14:sldId id="2843"/>
            <p14:sldId id="2844"/>
            <p14:sldId id="2845"/>
            <p14:sldId id="2846"/>
            <p14:sldId id="2847"/>
            <p14:sldId id="2848"/>
            <p14:sldId id="2849"/>
            <p14:sldId id="2850"/>
            <p14:sldId id="2851"/>
            <p14:sldId id="2852"/>
            <p14:sldId id="2853"/>
            <p14:sldId id="2854"/>
            <p14:sldId id="2855"/>
            <p14:sldId id="2856"/>
            <p14:sldId id="2857"/>
            <p14:sldId id="2858"/>
            <p14:sldId id="2859"/>
            <p14:sldId id="2860"/>
            <p14:sldId id="2861"/>
            <p14:sldId id="2862"/>
            <p14:sldId id="2863"/>
            <p14:sldId id="2864"/>
            <p14:sldId id="2865"/>
            <p14:sldId id="2866"/>
            <p14:sldId id="2867"/>
            <p14:sldId id="2868"/>
            <p14:sldId id="2869"/>
            <p14:sldId id="2870"/>
            <p14:sldId id="2871"/>
            <p14:sldId id="2872"/>
          </p14:sldIdLst>
        </p14:section>
        <p14:section name="انجيل لوقا 3 الساعة الثالثة" id="{39E0C824-237C-42DC-B052-12B4AA53804E}">
          <p14:sldIdLst>
            <p14:sldId id="2873"/>
            <p14:sldId id="2874"/>
            <p14:sldId id="2875"/>
            <p14:sldId id="2876"/>
            <p14:sldId id="2877"/>
            <p14:sldId id="2878"/>
            <p14:sldId id="2879"/>
            <p14:sldId id="2881"/>
          </p14:sldIdLst>
        </p14:section>
        <p14:section name="انجيل يوحنا 4 الساعة الثالثة" id="{22065FE3-0ABB-439A-9B38-F13F7B0AF9F1}">
          <p14:sldIdLst>
            <p14:sldId id="2882"/>
            <p14:sldId id="2883"/>
            <p14:sldId id="2884"/>
            <p14:sldId id="2885"/>
            <p14:sldId id="2888"/>
            <p14:sldId id="2889"/>
            <p14:sldId id="2890"/>
            <p14:sldId id="2891"/>
            <p14:sldId id="2892"/>
          </p14:sldIdLst>
        </p14:section>
        <p14:section name="مقدمة الطرح" id="{11FA7E78-8C5B-4457-AE59-9F22B41BBD43}">
          <p14:sldIdLst>
            <p14:sldId id="6422"/>
            <p14:sldId id="6423"/>
          </p14:sldIdLst>
        </p14:section>
        <p14:section name="طرح الساعة الثالثة" id="{B32EDE10-6ADC-446B-ABD3-86B40DC84056}">
          <p14:sldIdLst>
            <p14:sldId id="751"/>
            <p14:sldId id="1376"/>
            <p14:sldId id="1377"/>
            <p14:sldId id="1378"/>
            <p14:sldId id="1379"/>
            <p14:sldId id="754"/>
          </p14:sldIdLst>
        </p14:section>
        <p14:section name="ختام الطرح" id="{2B4A0D93-F231-4F6A-947D-C7BF9F038BA4}">
          <p14:sldIdLst>
            <p14:sldId id="6430"/>
            <p14:sldId id="6431"/>
            <p14:sldId id="6432"/>
            <p14:sldId id="6433"/>
          </p14:sldIdLst>
        </p14:section>
        <p14:section name="الطلبة النهارية" id="{9C8CC47E-9EAB-44EA-92D2-5B4A4826F287}">
          <p14:sldIdLst>
            <p14:sldId id="6434"/>
            <p14:sldId id="6435"/>
            <p14:sldId id="6436"/>
            <p14:sldId id="6437"/>
            <p14:sldId id="6438"/>
            <p14:sldId id="6439"/>
            <p14:sldId id="6440"/>
            <p14:sldId id="6441"/>
            <p14:sldId id="6442"/>
            <p14:sldId id="6443"/>
            <p14:sldId id="6444"/>
            <p14:sldId id="6445"/>
            <p14:sldId id="6446"/>
            <p14:sldId id="6447"/>
            <p14:sldId id="6448"/>
            <p14:sldId id="6449"/>
            <p14:sldId id="6450"/>
            <p14:sldId id="6451"/>
            <p14:sldId id="6452"/>
            <p14:sldId id="6453"/>
            <p14:sldId id="6454"/>
            <p14:sldId id="6455"/>
            <p14:sldId id="6456"/>
            <p14:sldId id="6457"/>
            <p14:sldId id="6458"/>
            <p14:sldId id="6459"/>
            <p14:sldId id="6460"/>
            <p14:sldId id="6461"/>
            <p14:sldId id="6462"/>
            <p14:sldId id="6463"/>
            <p14:sldId id="6464"/>
            <p14:sldId id="6465"/>
            <p14:sldId id="6466"/>
            <p14:sldId id="6467"/>
            <p14:sldId id="6468"/>
            <p14:sldId id="6469"/>
            <p14:sldId id="6470"/>
            <p14:sldId id="6471"/>
            <p14:sldId id="6472"/>
            <p14:sldId id="6473"/>
            <p14:sldId id="6474"/>
            <p14:sldId id="6475"/>
            <p14:sldId id="6476"/>
            <p14:sldId id="6477"/>
            <p14:sldId id="6478"/>
            <p14:sldId id="6479"/>
            <p14:sldId id="6480"/>
            <p14:sldId id="6481"/>
            <p14:sldId id="6482"/>
            <p14:sldId id="6483"/>
            <p14:sldId id="6484"/>
            <p14:sldId id="6485"/>
            <p14:sldId id="6486"/>
            <p14:sldId id="6487"/>
            <p14:sldId id="6488"/>
            <p14:sldId id="6489"/>
            <p14:sldId id="6490"/>
            <p14:sldId id="6491"/>
            <p14:sldId id="6492"/>
            <p14:sldId id="6493"/>
            <p14:sldId id="6494"/>
            <p14:sldId id="6495"/>
            <p14:sldId id="6496"/>
            <p14:sldId id="6497"/>
            <p14:sldId id="6498"/>
            <p14:sldId id="6499"/>
            <p14:sldId id="6500"/>
            <p14:sldId id="6501"/>
            <p14:sldId id="6502"/>
            <p14:sldId id="6503"/>
            <p14:sldId id="6504"/>
            <p14:sldId id="6505"/>
            <p14:sldId id="6506"/>
            <p14:sldId id="6507"/>
            <p14:sldId id="6508"/>
            <p14:sldId id="6509"/>
            <p14:sldId id="6510"/>
            <p14:sldId id="6511"/>
            <p14:sldId id="6512"/>
            <p14:sldId id="6513"/>
            <p14:sldId id="6514"/>
            <p14:sldId id="6515"/>
          </p14:sldIdLst>
        </p14:section>
        <p14:section name="افنوتي ناي نان" id="{FF35A0FF-A970-4C5D-A3B6-E24A33FA45F4}">
          <p14:sldIdLst>
            <p14:sldId id="6516"/>
            <p14:sldId id="6517"/>
            <p14:sldId id="6518"/>
            <p14:sldId id="6519"/>
            <p14:sldId id="6520"/>
            <p14:sldId id="6521"/>
            <p14:sldId id="6522"/>
            <p14:sldId id="6523"/>
            <p14:sldId id="6524"/>
            <p14:sldId id="6525"/>
            <p14:sldId id="6526"/>
            <p14:sldId id="6527"/>
            <p14:sldId id="6528"/>
            <p14:sldId id="6529"/>
            <p14:sldId id="6530"/>
            <p14:sldId id="6531"/>
            <p14:sldId id="6532"/>
          </p14:sldIdLst>
        </p14:section>
        <p14:section name="الختام" id="{C3D29D3B-1E30-4D94-988E-3106FE015DBE}">
          <p14:sldIdLst>
            <p14:sldId id="6533"/>
            <p14:sldId id="6534"/>
            <p14:sldId id="6535"/>
            <p14:sldId id="6536"/>
            <p14:sldId id="6537"/>
            <p14:sldId id="6538"/>
            <p14:sldId id="6539"/>
            <p14:sldId id="6540"/>
            <p14:sldId id="6541"/>
            <p14:sldId id="6542"/>
            <p14:sldId id="6543"/>
            <p14:sldId id="6544"/>
            <p14:sldId id="6545"/>
            <p14:sldId id="6546"/>
          </p14:sldIdLst>
        </p14:section>
        <p14:section name="الساعة السادسة" id="{BF697D06-BF92-4B8C-8A38-FCCE9B86379B}">
          <p14:sldIdLst>
            <p14:sldId id="401"/>
          </p14:sldIdLst>
        </p14:section>
        <p14:section name="العدد ـ وسمع الكنعاني ملك" id="{F6F14A26-4225-4C74-92BB-8C472EC35A55}">
          <p14:sldIdLst>
            <p14:sldId id="546"/>
            <p14:sldId id="402"/>
            <p14:sldId id="2413"/>
            <p14:sldId id="2414"/>
            <p14:sldId id="2415"/>
            <p14:sldId id="2416"/>
            <p14:sldId id="2417"/>
            <p14:sldId id="2418"/>
            <p14:sldId id="2419"/>
          </p14:sldIdLst>
        </p14:section>
        <p14:section name="اشعيا ـ مثل خرف سيق" id="{1B4EEAAA-AEB2-4EDE-A22D-E084F851F91C}">
          <p14:sldIdLst>
            <p14:sldId id="2420"/>
            <p14:sldId id="2421"/>
            <p14:sldId id="2422"/>
            <p14:sldId id="2423"/>
            <p14:sldId id="2424"/>
            <p14:sldId id="2425"/>
            <p14:sldId id="2426"/>
          </p14:sldIdLst>
        </p14:section>
        <p14:section name="اشعياء ـ هوذا اللـه خلاصى" id="{4B38750B-00FA-4B99-AEC1-0FCB41FDD702}">
          <p14:sldIdLst>
            <p14:sldId id="2427"/>
            <p14:sldId id="2428"/>
            <p14:sldId id="2429"/>
            <p14:sldId id="2430"/>
            <p14:sldId id="2431"/>
            <p14:sldId id="2432"/>
            <p14:sldId id="2433"/>
            <p14:sldId id="2434"/>
            <p14:sldId id="2435"/>
            <p14:sldId id="2436"/>
          </p14:sldIdLst>
        </p14:section>
        <p14:section name="عاموس ـ و يكون فى ذلك اليوم" id="{DBAF4B52-6481-4E38-925B-B77DCC772031}">
          <p14:sldIdLst>
            <p14:sldId id="2437"/>
            <p14:sldId id="2438"/>
            <p14:sldId id="2439"/>
            <p14:sldId id="2440"/>
            <p14:sldId id="2441"/>
            <p14:sldId id="2442"/>
          </p14:sldIdLst>
        </p14:section>
        <p14:section name="تسبحة البصخة السادسة" id="{E2CAF2B6-6F42-4433-9B52-18A7D5A11E33}">
          <p14:sldIdLst>
            <p14:sldId id="547"/>
            <p14:sldId id="4791"/>
            <p14:sldId id="4792"/>
            <p14:sldId id="4793"/>
            <p14:sldId id="4794"/>
            <p14:sldId id="4795"/>
            <p14:sldId id="4796"/>
            <p14:sldId id="4797"/>
            <p14:sldId id="4798"/>
            <p14:sldId id="4799"/>
            <p14:sldId id="4800"/>
            <p14:sldId id="4801"/>
            <p14:sldId id="4802"/>
            <p14:sldId id="4803"/>
            <p14:sldId id="4804"/>
            <p14:sldId id="4805"/>
            <p14:sldId id="4806"/>
            <p14:sldId id="4807"/>
            <p14:sldId id="4808"/>
            <p14:sldId id="4809"/>
            <p14:sldId id="4810"/>
            <p14:sldId id="4811"/>
            <p14:sldId id="4812"/>
            <p14:sldId id="4813"/>
            <p14:sldId id="4814"/>
            <p14:sldId id="4815"/>
            <p14:sldId id="4816"/>
            <p14:sldId id="4817"/>
            <p14:sldId id="4818"/>
            <p14:sldId id="4819"/>
            <p14:sldId id="4820"/>
            <p14:sldId id="4821"/>
            <p14:sldId id="4822"/>
            <p14:sldId id="4823"/>
            <p14:sldId id="4824"/>
            <p14:sldId id="4825"/>
            <p14:sldId id="4826"/>
            <p14:sldId id="4827"/>
            <p14:sldId id="4828"/>
            <p14:sldId id="4829"/>
            <p14:sldId id="4830"/>
            <p14:sldId id="4831"/>
            <p14:sldId id="4832"/>
            <p14:sldId id="4833"/>
            <p14:sldId id="4834"/>
            <p14:sldId id="4835"/>
            <p14:sldId id="4836"/>
            <p14:sldId id="4837"/>
            <p14:sldId id="4838"/>
            <p14:sldId id="4839"/>
            <p14:sldId id="4840"/>
            <p14:sldId id="4841"/>
            <p14:sldId id="4842"/>
            <p14:sldId id="4843"/>
            <p14:sldId id="4844"/>
            <p14:sldId id="4845"/>
            <p14:sldId id="4846"/>
            <p14:sldId id="4847"/>
            <p14:sldId id="4848"/>
            <p14:sldId id="4849"/>
            <p14:sldId id="4850"/>
            <p14:sldId id="4851"/>
            <p14:sldId id="4852"/>
            <p14:sldId id="4853"/>
            <p14:sldId id="4854"/>
            <p14:sldId id="4855"/>
            <p14:sldId id="4856"/>
            <p14:sldId id="4857"/>
            <p14:sldId id="4858"/>
            <p14:sldId id="4859"/>
            <p14:sldId id="4860"/>
            <p14:sldId id="4861"/>
          </p14:sldIdLst>
        </p14:section>
        <p14:section name="طاي شوري" id="{20F525FD-C708-4DDD-8E40-FE502EFEBDDE}">
          <p14:sldIdLst>
            <p14:sldId id="1436"/>
            <p14:sldId id="1437"/>
            <p14:sldId id="1438"/>
            <p14:sldId id="1439"/>
          </p14:sldIdLst>
        </p14:section>
        <p14:section name="فاي ايطاف انف" id="{6447EF61-1160-4207-B3EF-CEA0B6DA9C6C}">
          <p14:sldIdLst>
            <p14:sldId id="5099"/>
            <p14:sldId id="5100"/>
            <p14:sldId id="5101"/>
            <p14:sldId id="5102"/>
            <p14:sldId id="5103"/>
            <p14:sldId id="5104"/>
          </p14:sldIdLst>
        </p14:section>
        <p14:section name="تي ابستولي" id="{9AD4A5CF-D518-4848-9757-259F43331BA9}">
          <p14:sldIdLst>
            <p14:sldId id="5105"/>
            <p14:sldId id="5106"/>
            <p14:sldId id="5107"/>
            <p14:sldId id="5108"/>
            <p14:sldId id="5109"/>
            <p14:sldId id="5110"/>
            <p14:sldId id="5111"/>
            <p14:sldId id="5112"/>
          </p14:sldIdLst>
        </p14:section>
        <p14:section name="البولس" id="{180AA10D-D0D5-4A2B-BEA4-D8AC93953F66}">
          <p14:sldIdLst>
            <p14:sldId id="5113"/>
            <p14:sldId id="5114"/>
            <p14:sldId id="5115"/>
            <p14:sldId id="5116"/>
            <p14:sldId id="5117"/>
          </p14:sldIdLst>
        </p14:section>
        <p14:section name="قطع السادسة" id="{3F135BF7-DFD1-456C-8059-CD5E5DE74A84}">
          <p14:sldIdLst>
            <p14:sldId id="5118"/>
            <p14:sldId id="5119"/>
            <p14:sldId id="5120"/>
            <p14:sldId id="5121"/>
            <p14:sldId id="5122"/>
            <p14:sldId id="5123"/>
            <p14:sldId id="5124"/>
            <p14:sldId id="5125"/>
            <p14:sldId id="5126"/>
            <p14:sldId id="5127"/>
            <p14:sldId id="5128"/>
            <p14:sldId id="5129"/>
            <p14:sldId id="5130"/>
            <p14:sldId id="6208"/>
            <p14:sldId id="6209"/>
            <p14:sldId id="6210"/>
            <p14:sldId id="6211"/>
            <p14:sldId id="6212"/>
            <p14:sldId id="6213"/>
            <p14:sldId id="6214"/>
            <p14:sldId id="5138"/>
            <p14:sldId id="5139"/>
            <p14:sldId id="6215"/>
            <p14:sldId id="6216"/>
            <p14:sldId id="6217"/>
            <p14:sldId id="6218"/>
            <p14:sldId id="6219"/>
            <p14:sldId id="6220"/>
            <p14:sldId id="6221"/>
            <p14:sldId id="5147"/>
            <p14:sldId id="5148"/>
            <p14:sldId id="5149"/>
            <p14:sldId id="5150"/>
            <p14:sldId id="5151"/>
            <p14:sldId id="5152"/>
            <p14:sldId id="5153"/>
            <p14:sldId id="5154"/>
            <p14:sldId id="5155"/>
            <p14:sldId id="5156"/>
            <p14:sldId id="5157"/>
            <p14:sldId id="5158"/>
            <p14:sldId id="5159"/>
            <p14:sldId id="5160"/>
            <p14:sldId id="5161"/>
            <p14:sldId id="5162"/>
            <p14:sldId id="5163"/>
            <p14:sldId id="5164"/>
            <p14:sldId id="5165"/>
            <p14:sldId id="5166"/>
            <p14:sldId id="5167"/>
            <p14:sldId id="5168"/>
            <p14:sldId id="5169"/>
            <p14:sldId id="5170"/>
            <p14:sldId id="5171"/>
            <p14:sldId id="5172"/>
            <p14:sldId id="5173"/>
            <p14:sldId id="5174"/>
            <p14:sldId id="5175"/>
            <p14:sldId id="5176"/>
            <p14:sldId id="5177"/>
            <p14:sldId id="5178"/>
            <p14:sldId id="5179"/>
            <p14:sldId id="5180"/>
            <p14:sldId id="5181"/>
            <p14:sldId id="5182"/>
            <p14:sldId id="5183"/>
          </p14:sldIdLst>
        </p14:section>
        <p14:section name="لحن اومونوجنيس" id="{B82FE651-14F0-45D2-958D-F3A31A9EE26C}">
          <p14:sldIdLst>
            <p14:sldId id="5184"/>
            <p14:sldId id="5185"/>
            <p14:sldId id="5186"/>
            <p14:sldId id="5187"/>
            <p14:sldId id="5188"/>
            <p14:sldId id="5189"/>
            <p14:sldId id="5190"/>
            <p14:sldId id="5191"/>
            <p14:sldId id="5192"/>
            <p14:sldId id="5193"/>
            <p14:sldId id="5194"/>
            <p14:sldId id="5195"/>
            <p14:sldId id="5196"/>
            <p14:sldId id="5197"/>
            <p14:sldId id="5198"/>
            <p14:sldId id="5199"/>
            <p14:sldId id="5200"/>
            <p14:sldId id="5201"/>
            <p14:sldId id="5202"/>
            <p14:sldId id="5203"/>
            <p14:sldId id="5204"/>
            <p14:sldId id="5205"/>
            <p14:sldId id="5206"/>
            <p14:sldId id="5207"/>
            <p14:sldId id="5208"/>
            <p14:sldId id="5209"/>
            <p14:sldId id="5210"/>
            <p14:sldId id="5211"/>
            <p14:sldId id="5212"/>
            <p14:sldId id="5213"/>
          </p14:sldIdLst>
        </p14:section>
        <p14:section name="اجيوس" id="{4BD6C08A-4254-41D0-985B-765D1E4C5382}">
          <p14:sldIdLst>
            <p14:sldId id="789"/>
            <p14:sldId id="790"/>
            <p14:sldId id="6222"/>
            <p14:sldId id="6223"/>
            <p14:sldId id="6224"/>
            <p14:sldId id="6225"/>
            <p14:sldId id="562"/>
            <p14:sldId id="563"/>
            <p14:sldId id="564"/>
          </p14:sldIdLst>
        </p14:section>
        <p14:section name="المزمور قبطي السادسة" id="{CF4D4155-A510-4B0A-9E87-09F5D12ACEA9}">
          <p14:sldIdLst>
            <p14:sldId id="407"/>
            <p14:sldId id="408"/>
            <p14:sldId id="5223"/>
            <p14:sldId id="5224"/>
            <p14:sldId id="5225"/>
            <p14:sldId id="5226"/>
            <p14:sldId id="5227"/>
          </p14:sldIdLst>
        </p14:section>
        <p14:section name="مزمور 2 الساعة السادسة" id="{77AD2FCA-752C-4C4A-BFE0-F19B38AB604B}">
          <p14:sldIdLst>
            <p14:sldId id="3223"/>
            <p14:sldId id="3224"/>
            <p14:sldId id="3225"/>
            <p14:sldId id="3226"/>
            <p14:sldId id="5228"/>
            <p14:sldId id="3227"/>
            <p14:sldId id="3228"/>
            <p14:sldId id="3229"/>
            <p14:sldId id="3230"/>
          </p14:sldIdLst>
        </p14:section>
        <p14:section name="كي ايبرتو السادسة" id="{56CC31D9-57EC-4555-9DDC-7778D91EDCE8}">
          <p14:sldIdLst>
            <p14:sldId id="415"/>
            <p14:sldId id="416"/>
            <p14:sldId id="417"/>
            <p14:sldId id="418"/>
          </p14:sldIdLst>
        </p14:section>
        <p14:section name="الانجيل قبطي اول السادسة" id="{95CBA92C-2C01-4F74-A008-A07A33DFB8F2}">
          <p14:sldIdLst>
            <p14:sldId id="419"/>
            <p14:sldId id="1522"/>
            <p14:sldId id="1523"/>
            <p14:sldId id="1524"/>
            <p14:sldId id="1525"/>
          </p14:sldIdLst>
        </p14:section>
        <p14:section name="انجيل 2 قبطي الساعة السادسة" id="{204D0623-4F79-4664-ABEC-52512A96634D}">
          <p14:sldIdLst>
            <p14:sldId id="1526"/>
            <p14:sldId id="3002"/>
            <p14:sldId id="3003"/>
          </p14:sldIdLst>
        </p14:section>
        <p14:section name="انجيل قبطي 3" id="{922A431C-0276-4666-A95C-21D89795C9E2}">
          <p14:sldIdLst>
            <p14:sldId id="5229"/>
            <p14:sldId id="5230"/>
            <p14:sldId id="5231"/>
          </p14:sldIdLst>
        </p14:section>
        <p14:section name="انجيل قبطي 4" id="{4219EFF9-649E-46AB-B01E-0F33F9D18664}">
          <p14:sldIdLst>
            <p14:sldId id="5232"/>
            <p14:sldId id="5233"/>
            <p14:sldId id="5234"/>
          </p14:sldIdLst>
        </p14:section>
        <p14:section name="انجيل عربي اول الساعة السادسة" id="{695B5EB2-4818-49A0-8D41-30BB22BAE187}">
          <p14:sldIdLst>
            <p14:sldId id="488"/>
            <p14:sldId id="489"/>
            <p14:sldId id="490"/>
            <p14:sldId id="491"/>
            <p14:sldId id="492"/>
            <p14:sldId id="922"/>
            <p14:sldId id="3208"/>
            <p14:sldId id="3209"/>
            <p14:sldId id="3210"/>
            <p14:sldId id="3211"/>
            <p14:sldId id="3212"/>
            <p14:sldId id="3213"/>
            <p14:sldId id="3214"/>
            <p14:sldId id="3215"/>
            <p14:sldId id="3216"/>
          </p14:sldIdLst>
        </p14:section>
        <p14:section name="انجيل مرقس 2 الساعة السادسة" id="{51D0D780-166D-431A-A544-FD1E3453FD04}">
          <p14:sldIdLst>
            <p14:sldId id="3217"/>
            <p14:sldId id="3218"/>
            <p14:sldId id="3219"/>
            <p14:sldId id="3220"/>
            <p14:sldId id="3221"/>
            <p14:sldId id="3222"/>
          </p14:sldIdLst>
        </p14:section>
        <p14:section name="انجيل لوقا 3 عربي الساعة السادسة" id="{11493B7D-F133-4118-A1B5-19D7CC02C981}">
          <p14:sldIdLst>
            <p14:sldId id="5235"/>
            <p14:sldId id="5236"/>
            <p14:sldId id="5237"/>
            <p14:sldId id="5238"/>
            <p14:sldId id="5239"/>
            <p14:sldId id="5240"/>
            <p14:sldId id="5241"/>
            <p14:sldId id="5242"/>
            <p14:sldId id="5243"/>
            <p14:sldId id="5244"/>
            <p14:sldId id="5245"/>
            <p14:sldId id="5246"/>
            <p14:sldId id="5247"/>
            <p14:sldId id="5248"/>
            <p14:sldId id="5249"/>
            <p14:sldId id="5250"/>
          </p14:sldIdLst>
        </p14:section>
        <p14:section name="انجيل يوحنا 4 عربي السادسة" id="{47A4ACE3-563C-470A-9477-D6B033BAED07}">
          <p14:sldIdLst>
            <p14:sldId id="5251"/>
            <p14:sldId id="5252"/>
            <p14:sldId id="5253"/>
            <p14:sldId id="5254"/>
            <p14:sldId id="5255"/>
            <p14:sldId id="5256"/>
            <p14:sldId id="5257"/>
            <p14:sldId id="5258"/>
            <p14:sldId id="5259"/>
            <p14:sldId id="5260"/>
            <p14:sldId id="5261"/>
            <p14:sldId id="5262"/>
          </p14:sldIdLst>
        </p14:section>
        <p14:section name="مقدمة الطرح" id="{3FDEAEB0-1E61-40BC-9DDA-E78D227550F1}">
          <p14:sldIdLst>
            <p14:sldId id="6547"/>
            <p14:sldId id="6548"/>
          </p14:sldIdLst>
        </p14:section>
        <p14:section name="طرح الساعة السادسة" id="{D94E749F-9950-4A88-9AAD-0CE61DBC5DB1}">
          <p14:sldIdLst>
            <p14:sldId id="755"/>
            <p14:sldId id="1384"/>
            <p14:sldId id="1385"/>
            <p14:sldId id="1386"/>
            <p14:sldId id="1387"/>
            <p14:sldId id="1388"/>
            <p14:sldId id="1389"/>
            <p14:sldId id="1390"/>
            <p14:sldId id="4504"/>
            <p14:sldId id="4505"/>
            <p14:sldId id="4506"/>
            <p14:sldId id="4507"/>
            <p14:sldId id="4508"/>
            <p14:sldId id="4509"/>
            <p14:sldId id="4510"/>
            <p14:sldId id="759"/>
          </p14:sldIdLst>
        </p14:section>
        <p14:section name="ختام الطرح" id="{D9A5BB38-83CF-4D20-B02F-984099EAA0EB}">
          <p14:sldIdLst>
            <p14:sldId id="6549"/>
            <p14:sldId id="6550"/>
            <p14:sldId id="6551"/>
            <p14:sldId id="6552"/>
          </p14:sldIdLst>
        </p14:section>
        <p14:section name="الطلبه النهارية" id="{7F616131-01F4-493E-B050-4444FAD36011}">
          <p14:sldIdLst>
            <p14:sldId id="6553"/>
            <p14:sldId id="6554"/>
            <p14:sldId id="6555"/>
            <p14:sldId id="6556"/>
            <p14:sldId id="6557"/>
            <p14:sldId id="6558"/>
            <p14:sldId id="6559"/>
            <p14:sldId id="6560"/>
            <p14:sldId id="6561"/>
            <p14:sldId id="6562"/>
            <p14:sldId id="6563"/>
            <p14:sldId id="6564"/>
            <p14:sldId id="6565"/>
            <p14:sldId id="6566"/>
            <p14:sldId id="6567"/>
            <p14:sldId id="6568"/>
            <p14:sldId id="6569"/>
            <p14:sldId id="6570"/>
            <p14:sldId id="6571"/>
            <p14:sldId id="6572"/>
            <p14:sldId id="6573"/>
            <p14:sldId id="6574"/>
            <p14:sldId id="6575"/>
            <p14:sldId id="6576"/>
            <p14:sldId id="6577"/>
            <p14:sldId id="6578"/>
            <p14:sldId id="6579"/>
            <p14:sldId id="6580"/>
            <p14:sldId id="6581"/>
            <p14:sldId id="6582"/>
            <p14:sldId id="6583"/>
            <p14:sldId id="6584"/>
            <p14:sldId id="6585"/>
            <p14:sldId id="6586"/>
            <p14:sldId id="6587"/>
            <p14:sldId id="6588"/>
            <p14:sldId id="6589"/>
            <p14:sldId id="6590"/>
            <p14:sldId id="6591"/>
            <p14:sldId id="6592"/>
            <p14:sldId id="6593"/>
            <p14:sldId id="6594"/>
            <p14:sldId id="6595"/>
            <p14:sldId id="6596"/>
            <p14:sldId id="6597"/>
            <p14:sldId id="6598"/>
            <p14:sldId id="6599"/>
            <p14:sldId id="6600"/>
            <p14:sldId id="6601"/>
            <p14:sldId id="6602"/>
            <p14:sldId id="6603"/>
            <p14:sldId id="6604"/>
            <p14:sldId id="6605"/>
            <p14:sldId id="6606"/>
            <p14:sldId id="6607"/>
            <p14:sldId id="6608"/>
            <p14:sldId id="6609"/>
            <p14:sldId id="6610"/>
            <p14:sldId id="6611"/>
            <p14:sldId id="6612"/>
            <p14:sldId id="6613"/>
            <p14:sldId id="6614"/>
            <p14:sldId id="6615"/>
            <p14:sldId id="6616"/>
            <p14:sldId id="6617"/>
            <p14:sldId id="6618"/>
            <p14:sldId id="6619"/>
            <p14:sldId id="6620"/>
            <p14:sldId id="6621"/>
            <p14:sldId id="6622"/>
            <p14:sldId id="6623"/>
            <p14:sldId id="6624"/>
            <p14:sldId id="6625"/>
            <p14:sldId id="6626"/>
            <p14:sldId id="6627"/>
            <p14:sldId id="6628"/>
            <p14:sldId id="6629"/>
            <p14:sldId id="6630"/>
            <p14:sldId id="6631"/>
            <p14:sldId id="6632"/>
            <p14:sldId id="6633"/>
            <p14:sldId id="6634"/>
          </p14:sldIdLst>
        </p14:section>
        <p14:section name="افنوتي ناي نان" id="{0F0B52CE-9D14-4156-A25D-1EFA290AE161}">
          <p14:sldIdLst>
            <p14:sldId id="6635"/>
            <p14:sldId id="6636"/>
            <p14:sldId id="6637"/>
            <p14:sldId id="6638"/>
            <p14:sldId id="6639"/>
            <p14:sldId id="6640"/>
            <p14:sldId id="6641"/>
            <p14:sldId id="6642"/>
            <p14:sldId id="6643"/>
            <p14:sldId id="6644"/>
            <p14:sldId id="6645"/>
            <p14:sldId id="6646"/>
            <p14:sldId id="6647"/>
            <p14:sldId id="6648"/>
            <p14:sldId id="6649"/>
            <p14:sldId id="6650"/>
            <p14:sldId id="6651"/>
          </p14:sldIdLst>
        </p14:section>
        <p14:section name="الختام" id="{78C707CF-BB5B-4708-9142-47B208E602B5}">
          <p14:sldIdLst>
            <p14:sldId id="6652"/>
            <p14:sldId id="6653"/>
            <p14:sldId id="6654"/>
            <p14:sldId id="6655"/>
            <p14:sldId id="6656"/>
            <p14:sldId id="6657"/>
            <p14:sldId id="6658"/>
            <p14:sldId id="6659"/>
            <p14:sldId id="6660"/>
            <p14:sldId id="6661"/>
            <p14:sldId id="6662"/>
            <p14:sldId id="6663"/>
            <p14:sldId id="6664"/>
            <p14:sldId id="6665"/>
          </p14:sldIdLst>
        </p14:section>
        <p14:section name="امانة اللص" id="{40E7D4E5-D27E-4D47-90E8-52672C62343E}">
          <p14:sldIdLst>
            <p14:sldId id="5263"/>
            <p14:sldId id="5264"/>
            <p14:sldId id="5265"/>
            <p14:sldId id="5266"/>
            <p14:sldId id="5267"/>
            <p14:sldId id="5268"/>
            <p14:sldId id="5269"/>
            <p14:sldId id="5270"/>
            <p14:sldId id="5271"/>
            <p14:sldId id="5272"/>
            <p14:sldId id="5273"/>
            <p14:sldId id="5274"/>
            <p14:sldId id="5275"/>
            <p14:sldId id="5276"/>
            <p14:sldId id="5277"/>
            <p14:sldId id="5278"/>
            <p14:sldId id="5279"/>
            <p14:sldId id="5280"/>
            <p14:sldId id="5281"/>
            <p14:sldId id="5282"/>
            <p14:sldId id="5283"/>
            <p14:sldId id="5284"/>
            <p14:sldId id="5285"/>
            <p14:sldId id="5286"/>
            <p14:sldId id="5287"/>
            <p14:sldId id="5288"/>
            <p14:sldId id="5289"/>
            <p14:sldId id="5290"/>
            <p14:sldId id="5291"/>
            <p14:sldId id="5292"/>
            <p14:sldId id="5293"/>
            <p14:sldId id="5294"/>
            <p14:sldId id="5295"/>
            <p14:sldId id="5296"/>
            <p14:sldId id="5297"/>
            <p14:sldId id="5298"/>
            <p14:sldId id="5299"/>
            <p14:sldId id="5300"/>
            <p14:sldId id="5301"/>
            <p14:sldId id="5302"/>
            <p14:sldId id="5303"/>
            <p14:sldId id="5304"/>
            <p14:sldId id="5305"/>
            <p14:sldId id="5306"/>
            <p14:sldId id="5307"/>
            <p14:sldId id="5308"/>
            <p14:sldId id="5309"/>
            <p14:sldId id="5310"/>
            <p14:sldId id="5311"/>
            <p14:sldId id="5312"/>
            <p14:sldId id="5313"/>
            <p14:sldId id="5314"/>
            <p14:sldId id="5315"/>
            <p14:sldId id="5316"/>
            <p14:sldId id="5317"/>
            <p14:sldId id="5318"/>
            <p14:sldId id="5319"/>
            <p14:sldId id="5320"/>
            <p14:sldId id="5321"/>
            <p14:sldId id="5322"/>
            <p14:sldId id="5323"/>
            <p14:sldId id="5324"/>
            <p14:sldId id="5325"/>
            <p14:sldId id="5326"/>
            <p14:sldId id="5327"/>
            <p14:sldId id="5328"/>
            <p14:sldId id="5329"/>
          </p14:sldIdLst>
        </p14:section>
        <p14:section name="الساعة التاسعة" id="{01F03FB4-57F1-4717-97F4-96FCAB5BF06B}">
          <p14:sldIdLst>
            <p14:sldId id="498"/>
          </p14:sldIdLst>
        </p14:section>
        <p14:section name="نبوة" id="{331A0213-D2C5-4908-8CCC-F7E99EECAF74}">
          <p14:sldIdLst>
            <p14:sldId id="499"/>
            <p14:sldId id="500"/>
            <p14:sldId id="1289"/>
            <p14:sldId id="1290"/>
            <p14:sldId id="1291"/>
            <p14:sldId id="1292"/>
            <p14:sldId id="1293"/>
            <p14:sldId id="1294"/>
            <p14:sldId id="1295"/>
            <p14:sldId id="1296"/>
            <p14:sldId id="1297"/>
            <p14:sldId id="1298"/>
            <p14:sldId id="3279"/>
            <p14:sldId id="3280"/>
          </p14:sldIdLst>
        </p14:section>
        <p14:section name="نبوة" id="{5DAE7468-D278-4A5E-BBD0-FC6D2BEF50BE}">
          <p14:sldIdLst>
            <p14:sldId id="3281"/>
            <p14:sldId id="3282"/>
            <p14:sldId id="3283"/>
            <p14:sldId id="3284"/>
            <p14:sldId id="3285"/>
            <p14:sldId id="3288"/>
            <p14:sldId id="3289"/>
          </p14:sldIdLst>
        </p14:section>
        <p14:section name="نبوة" id="{DC2720C2-040F-4CCA-ACB0-66F986D998D5}">
          <p14:sldIdLst>
            <p14:sldId id="3290"/>
            <p14:sldId id="3291"/>
            <p14:sldId id="3292"/>
            <p14:sldId id="3293"/>
            <p14:sldId id="3294"/>
          </p14:sldIdLst>
        </p14:section>
        <p14:section name="تسبحة الساعة التاسعة" id="{0B359959-82DA-486E-BA76-17A91A13BDC8}">
          <p14:sldIdLst>
            <p14:sldId id="607"/>
            <p14:sldId id="4862"/>
            <p14:sldId id="4863"/>
            <p14:sldId id="4864"/>
            <p14:sldId id="4865"/>
            <p14:sldId id="4866"/>
            <p14:sldId id="4867"/>
            <p14:sldId id="4868"/>
            <p14:sldId id="4869"/>
            <p14:sldId id="4870"/>
            <p14:sldId id="4871"/>
            <p14:sldId id="4872"/>
            <p14:sldId id="4873"/>
            <p14:sldId id="4874"/>
            <p14:sldId id="4875"/>
            <p14:sldId id="4876"/>
            <p14:sldId id="4877"/>
            <p14:sldId id="4878"/>
            <p14:sldId id="4879"/>
            <p14:sldId id="4880"/>
            <p14:sldId id="4881"/>
            <p14:sldId id="4882"/>
            <p14:sldId id="4883"/>
            <p14:sldId id="4884"/>
            <p14:sldId id="4885"/>
            <p14:sldId id="4886"/>
            <p14:sldId id="4887"/>
            <p14:sldId id="4888"/>
            <p14:sldId id="4889"/>
            <p14:sldId id="4890"/>
            <p14:sldId id="4891"/>
            <p14:sldId id="4892"/>
            <p14:sldId id="4893"/>
            <p14:sldId id="4894"/>
            <p14:sldId id="4895"/>
            <p14:sldId id="4896"/>
            <p14:sldId id="4897"/>
            <p14:sldId id="4898"/>
            <p14:sldId id="4899"/>
            <p14:sldId id="4900"/>
            <p14:sldId id="4901"/>
            <p14:sldId id="4902"/>
            <p14:sldId id="4903"/>
            <p14:sldId id="4904"/>
            <p14:sldId id="4905"/>
            <p14:sldId id="4906"/>
            <p14:sldId id="4907"/>
            <p14:sldId id="4908"/>
            <p14:sldId id="4909"/>
            <p14:sldId id="4910"/>
            <p14:sldId id="4911"/>
            <p14:sldId id="4912"/>
            <p14:sldId id="4913"/>
            <p14:sldId id="4914"/>
            <p14:sldId id="4915"/>
            <p14:sldId id="4916"/>
            <p14:sldId id="4917"/>
            <p14:sldId id="4918"/>
            <p14:sldId id="4919"/>
            <p14:sldId id="4920"/>
            <p14:sldId id="4921"/>
            <p14:sldId id="4922"/>
            <p14:sldId id="4923"/>
            <p14:sldId id="4924"/>
            <p14:sldId id="4925"/>
            <p14:sldId id="4926"/>
            <p14:sldId id="4927"/>
            <p14:sldId id="4928"/>
            <p14:sldId id="4929"/>
            <p14:sldId id="4930"/>
            <p14:sldId id="4931"/>
            <p14:sldId id="4932"/>
          </p14:sldIdLst>
        </p14:section>
        <p14:section name="تي شوري" id="{43B74D4E-929B-4654-8DB7-4675EFF27370}">
          <p14:sldIdLst>
            <p14:sldId id="468"/>
            <p14:sldId id="469"/>
            <p14:sldId id="470"/>
            <p14:sldId id="471"/>
          </p14:sldIdLst>
        </p14:section>
        <p14:section name="فاي ايطاف انف" id="{13D3312B-55A2-4B8F-963F-986BF6EE7BE2}">
          <p14:sldIdLst>
            <p14:sldId id="6270"/>
            <p14:sldId id="6271"/>
            <p14:sldId id="6272"/>
            <p14:sldId id="6273"/>
            <p14:sldId id="6274"/>
            <p14:sldId id="6275"/>
          </p14:sldIdLst>
        </p14:section>
        <p14:section name="اثفيتي" id="{AD7051A8-C150-4CD9-A82C-FAFE6E1DE9F0}">
          <p14:sldIdLst>
            <p14:sldId id="6276"/>
            <p14:sldId id="6277"/>
            <p14:sldId id="6278"/>
            <p14:sldId id="2157"/>
            <p14:sldId id="2158"/>
            <p14:sldId id="2159"/>
            <p14:sldId id="2160"/>
            <p14:sldId id="5438"/>
            <p14:sldId id="5346"/>
          </p14:sldIdLst>
        </p14:section>
        <p14:section name="البولس" id="{29768B62-AF9E-48C7-9629-3081045BD170}">
          <p14:sldIdLst>
            <p14:sldId id="5347"/>
            <p14:sldId id="5349"/>
            <p14:sldId id="5350"/>
            <p14:sldId id="5351"/>
            <p14:sldId id="5352"/>
            <p14:sldId id="5353"/>
            <p14:sldId id="5354"/>
            <p14:sldId id="5355"/>
            <p14:sldId id="5356"/>
            <p14:sldId id="5357"/>
            <p14:sldId id="5358"/>
          </p14:sldIdLst>
        </p14:section>
        <p14:section name="قطع التاسعة" id="{FB9AB967-2186-489B-A44D-B961D31FEDDA}">
          <p14:sldIdLst>
            <p14:sldId id="5359"/>
            <p14:sldId id="5360"/>
            <p14:sldId id="5361"/>
            <p14:sldId id="5362"/>
            <p14:sldId id="5363"/>
            <p14:sldId id="5364"/>
            <p14:sldId id="6243"/>
            <p14:sldId id="6241"/>
            <p14:sldId id="6242"/>
            <p14:sldId id="5368"/>
            <p14:sldId id="5369"/>
            <p14:sldId id="5370"/>
            <p14:sldId id="6235"/>
            <p14:sldId id="5372"/>
            <p14:sldId id="5373"/>
            <p14:sldId id="5374"/>
            <p14:sldId id="5375"/>
            <p14:sldId id="5376"/>
            <p14:sldId id="5377"/>
            <p14:sldId id="5378"/>
            <p14:sldId id="404"/>
            <p14:sldId id="5380"/>
            <p14:sldId id="5381"/>
            <p14:sldId id="5382"/>
            <p14:sldId id="5383"/>
            <p14:sldId id="5384"/>
            <p14:sldId id="5385"/>
            <p14:sldId id="5386"/>
            <p14:sldId id="5387"/>
            <p14:sldId id="5388"/>
            <p14:sldId id="5389"/>
            <p14:sldId id="6237"/>
            <p14:sldId id="5391"/>
            <p14:sldId id="5392"/>
            <p14:sldId id="5393"/>
            <p14:sldId id="5394"/>
            <p14:sldId id="5395"/>
            <p14:sldId id="6236"/>
            <p14:sldId id="5397"/>
            <p14:sldId id="5398"/>
            <p14:sldId id="5399"/>
            <p14:sldId id="5400"/>
            <p14:sldId id="5401"/>
            <p14:sldId id="6238"/>
            <p14:sldId id="5403"/>
            <p14:sldId id="5404"/>
            <p14:sldId id="5405"/>
            <p14:sldId id="5406"/>
            <p14:sldId id="5407"/>
            <p14:sldId id="6239"/>
          </p14:sldIdLst>
        </p14:section>
        <p14:section name="اجيوس" id="{46901AEE-D115-4BBD-83CD-C8C8882F24F3}">
          <p14:sldIdLst>
            <p14:sldId id="6226"/>
            <p14:sldId id="6227"/>
            <p14:sldId id="6228"/>
            <p14:sldId id="6229"/>
            <p14:sldId id="6230"/>
            <p14:sldId id="6231"/>
            <p14:sldId id="6232"/>
            <p14:sldId id="6233"/>
            <p14:sldId id="6234"/>
          </p14:sldIdLst>
        </p14:section>
        <p14:section name="المزمور" id="{DA4FD4AB-8C44-4826-9235-7722498972FD}">
          <p14:sldIdLst>
            <p14:sldId id="5418"/>
            <p14:sldId id="6206"/>
            <p14:sldId id="5420"/>
            <p14:sldId id="6205"/>
            <p14:sldId id="5422"/>
            <p14:sldId id="6203"/>
            <p14:sldId id="6204"/>
            <p14:sldId id="5425"/>
          </p14:sldIdLst>
        </p14:section>
        <p14:section name="كي ايبرتو التاسعة" id="{676FB05F-0B23-49C5-8230-B128B6D9A8A4}">
          <p14:sldIdLst>
            <p14:sldId id="512"/>
            <p14:sldId id="513"/>
            <p14:sldId id="514"/>
            <p14:sldId id="515"/>
          </p14:sldIdLst>
        </p14:section>
        <p14:section name="انجيل قبطي التاسعة" id="{4D9D7CA9-C4BA-45B6-8C1A-4365294D63AF}">
          <p14:sldIdLst>
            <p14:sldId id="1556"/>
            <p14:sldId id="1557"/>
            <p14:sldId id="1558"/>
            <p14:sldId id="1559"/>
            <p14:sldId id="3730"/>
          </p14:sldIdLst>
        </p14:section>
        <p14:section name="انجيل قبطي 2" id="{00FDA7CA-DE82-4E6D-A8FD-B0CA8B4B62D8}">
          <p14:sldIdLst>
            <p14:sldId id="3731"/>
            <p14:sldId id="3732"/>
            <p14:sldId id="3733"/>
          </p14:sldIdLst>
        </p14:section>
        <p14:section name="انجيل قبطي 3" id="{9ED0CAD5-8C26-4E89-B642-109A1CE058BE}">
          <p14:sldIdLst>
            <p14:sldId id="3734"/>
            <p14:sldId id="3735"/>
            <p14:sldId id="5426"/>
          </p14:sldIdLst>
        </p14:section>
        <p14:section name="انجيل قبطي 4" id="{E246483B-5A99-4DFF-B19E-D60126B352EA}">
          <p14:sldIdLst>
            <p14:sldId id="3737"/>
            <p14:sldId id="3738"/>
            <p14:sldId id="5427"/>
          </p14:sldIdLst>
        </p14:section>
        <p14:section name="الانجيل عربي التاسعة" id="{91993730-9A17-4E2A-9213-DE087AD88610}">
          <p14:sldIdLst>
            <p14:sldId id="523"/>
            <p14:sldId id="524"/>
            <p14:sldId id="525"/>
            <p14:sldId id="526"/>
            <p14:sldId id="527"/>
            <p14:sldId id="528"/>
            <p14:sldId id="1336"/>
            <p14:sldId id="1337"/>
          </p14:sldIdLst>
        </p14:section>
        <p14:section name="انجيل 2 عربي" id="{757BCFEA-53F8-4B08-BADC-322E0ED5340E}">
          <p14:sldIdLst>
            <p14:sldId id="1338"/>
            <p14:sldId id="1339"/>
            <p14:sldId id="1340"/>
            <p14:sldId id="5428"/>
          </p14:sldIdLst>
        </p14:section>
        <p14:section name="انجيل عربي 3" id="{E24A31B7-6AF5-47E6-BB58-C0708BAFD33E}">
          <p14:sldIdLst>
            <p14:sldId id="1341"/>
            <p14:sldId id="1342"/>
            <p14:sldId id="5429"/>
          </p14:sldIdLst>
        </p14:section>
        <p14:section name="انجيل عربي 4" id="{FA545430-3063-44D9-A7F1-A993790683F2}">
          <p14:sldIdLst>
            <p14:sldId id="1343"/>
            <p14:sldId id="3777"/>
            <p14:sldId id="3778"/>
            <p14:sldId id="3779"/>
          </p14:sldIdLst>
        </p14:section>
        <p14:section name="مقدمة الطرح" id="{7BBDE224-24A5-482A-AB1D-06D900CA06A3}">
          <p14:sldIdLst>
            <p14:sldId id="6666"/>
            <p14:sldId id="6667"/>
          </p14:sldIdLst>
        </p14:section>
        <p14:section name="طرح الساعة التاسعة" id="{7DF00D84-9721-4C3F-97D4-4DF212765FF4}">
          <p14:sldIdLst>
            <p14:sldId id="760"/>
            <p14:sldId id="1391"/>
            <p14:sldId id="1392"/>
            <p14:sldId id="1393"/>
            <p14:sldId id="1394"/>
            <p14:sldId id="1395"/>
            <p14:sldId id="1396"/>
            <p14:sldId id="1397"/>
            <p14:sldId id="4525"/>
            <p14:sldId id="4526"/>
            <p14:sldId id="4527"/>
            <p14:sldId id="4528"/>
            <p14:sldId id="763"/>
          </p14:sldIdLst>
        </p14:section>
        <p14:section name="ختام الطرح" id="{9FC5F1E8-FB1C-483A-A758-2EE8FBD56729}">
          <p14:sldIdLst>
            <p14:sldId id="6668"/>
            <p14:sldId id="6669"/>
            <p14:sldId id="6670"/>
            <p14:sldId id="6671"/>
          </p14:sldIdLst>
        </p14:section>
        <p14:section name="الطلبه النهارية" id="{0FD5E638-B89D-4A99-8D9B-006F4694B3CC}">
          <p14:sldIdLst>
            <p14:sldId id="6672"/>
            <p14:sldId id="6673"/>
            <p14:sldId id="6674"/>
            <p14:sldId id="6675"/>
            <p14:sldId id="6676"/>
            <p14:sldId id="6677"/>
            <p14:sldId id="6678"/>
            <p14:sldId id="6679"/>
            <p14:sldId id="6680"/>
            <p14:sldId id="6681"/>
            <p14:sldId id="6682"/>
            <p14:sldId id="6683"/>
            <p14:sldId id="6684"/>
            <p14:sldId id="6685"/>
            <p14:sldId id="6686"/>
            <p14:sldId id="6687"/>
            <p14:sldId id="6688"/>
            <p14:sldId id="6689"/>
            <p14:sldId id="6690"/>
            <p14:sldId id="6691"/>
            <p14:sldId id="6692"/>
            <p14:sldId id="6693"/>
            <p14:sldId id="6694"/>
            <p14:sldId id="6695"/>
            <p14:sldId id="6696"/>
            <p14:sldId id="6697"/>
            <p14:sldId id="6698"/>
            <p14:sldId id="6699"/>
            <p14:sldId id="6700"/>
            <p14:sldId id="6701"/>
            <p14:sldId id="6702"/>
            <p14:sldId id="6703"/>
            <p14:sldId id="6704"/>
            <p14:sldId id="6705"/>
            <p14:sldId id="6706"/>
            <p14:sldId id="6707"/>
            <p14:sldId id="6708"/>
            <p14:sldId id="6709"/>
            <p14:sldId id="6710"/>
            <p14:sldId id="6711"/>
            <p14:sldId id="6712"/>
            <p14:sldId id="6713"/>
            <p14:sldId id="6714"/>
            <p14:sldId id="6715"/>
            <p14:sldId id="6716"/>
            <p14:sldId id="6717"/>
            <p14:sldId id="6718"/>
            <p14:sldId id="6719"/>
            <p14:sldId id="6720"/>
            <p14:sldId id="6721"/>
            <p14:sldId id="6722"/>
            <p14:sldId id="6723"/>
            <p14:sldId id="6724"/>
            <p14:sldId id="6725"/>
            <p14:sldId id="6726"/>
            <p14:sldId id="6727"/>
            <p14:sldId id="6728"/>
            <p14:sldId id="6729"/>
            <p14:sldId id="6730"/>
            <p14:sldId id="6731"/>
            <p14:sldId id="6732"/>
            <p14:sldId id="6733"/>
            <p14:sldId id="6734"/>
            <p14:sldId id="6735"/>
            <p14:sldId id="6736"/>
            <p14:sldId id="6737"/>
            <p14:sldId id="6738"/>
            <p14:sldId id="6739"/>
            <p14:sldId id="6740"/>
            <p14:sldId id="6741"/>
            <p14:sldId id="6742"/>
            <p14:sldId id="6743"/>
            <p14:sldId id="6744"/>
            <p14:sldId id="6745"/>
            <p14:sldId id="6746"/>
            <p14:sldId id="6747"/>
            <p14:sldId id="6748"/>
            <p14:sldId id="6749"/>
            <p14:sldId id="6750"/>
            <p14:sldId id="6751"/>
            <p14:sldId id="6752"/>
            <p14:sldId id="6753"/>
          </p14:sldIdLst>
        </p14:section>
        <p14:section name="افنوتي ناي نان" id="{14BEA88D-CDF5-4876-977B-C187E0D793AA}">
          <p14:sldIdLst>
            <p14:sldId id="6754"/>
            <p14:sldId id="6755"/>
            <p14:sldId id="6756"/>
            <p14:sldId id="6757"/>
            <p14:sldId id="6758"/>
            <p14:sldId id="6759"/>
            <p14:sldId id="6760"/>
            <p14:sldId id="6761"/>
            <p14:sldId id="6762"/>
            <p14:sldId id="6763"/>
            <p14:sldId id="6764"/>
            <p14:sldId id="6765"/>
            <p14:sldId id="6766"/>
            <p14:sldId id="6767"/>
            <p14:sldId id="6768"/>
            <p14:sldId id="6769"/>
            <p14:sldId id="6770"/>
          </p14:sldIdLst>
        </p14:section>
        <p14:section name="الختام" id="{0EC2293F-136B-40A6-8E9F-24AC5E6F6F65}">
          <p14:sldIdLst>
            <p14:sldId id="6771"/>
            <p14:sldId id="6772"/>
            <p14:sldId id="6773"/>
            <p14:sldId id="6774"/>
            <p14:sldId id="6775"/>
            <p14:sldId id="6776"/>
            <p14:sldId id="6777"/>
            <p14:sldId id="6778"/>
            <p14:sldId id="6779"/>
            <p14:sldId id="6780"/>
            <p14:sldId id="6781"/>
            <p14:sldId id="6782"/>
            <p14:sldId id="6783"/>
            <p14:sldId id="6784"/>
          </p14:sldIdLst>
        </p14:section>
        <p14:section name="الساعة الحادية عشر" id="{D57B4325-6D54-4501-99FA-E9CF5D3BE57E}">
          <p14:sldIdLst>
            <p14:sldId id="532"/>
          </p14:sldIdLst>
        </p14:section>
        <p14:section name="خروج" id="{2FCF438F-5DF4-4419-AA01-BE00BAB105B4}">
          <p14:sldIdLst>
            <p14:sldId id="533"/>
            <p14:sldId id="3985"/>
            <p14:sldId id="3986"/>
            <p14:sldId id="3987"/>
            <p14:sldId id="3988"/>
            <p14:sldId id="3989"/>
            <p14:sldId id="3990"/>
            <p14:sldId id="3991"/>
            <p14:sldId id="3992"/>
            <p14:sldId id="3993"/>
            <p14:sldId id="3994"/>
          </p14:sldIdLst>
        </p14:section>
        <p14:section name="لاويين" id="{412FD99D-8379-48A9-A1DB-58F811708F97}">
          <p14:sldIdLst>
            <p14:sldId id="3995"/>
            <p14:sldId id="3996"/>
            <p14:sldId id="3997"/>
            <p14:sldId id="3998"/>
            <p14:sldId id="3999"/>
            <p14:sldId id="4000"/>
            <p14:sldId id="4001"/>
          </p14:sldIdLst>
        </p14:section>
        <p14:section name="مقدمة العظة" id="{F7D57169-84E3-4080-9B4C-1A0D1A8D4244}">
          <p14:sldIdLst>
            <p14:sldId id="4002"/>
            <p14:sldId id="4003"/>
            <p14:sldId id="4004"/>
          </p14:sldIdLst>
        </p14:section>
        <p14:section name="العظة" id="{6544A7C7-7602-45B8-8000-905249FA63F1}">
          <p14:sldIdLst>
            <p14:sldId id="4005"/>
            <p14:sldId id="4006"/>
            <p14:sldId id="4007"/>
            <p14:sldId id="4008"/>
            <p14:sldId id="4009"/>
            <p14:sldId id="4010"/>
            <p14:sldId id="4011"/>
            <p14:sldId id="4012"/>
            <p14:sldId id="4013"/>
            <p14:sldId id="4014"/>
          </p14:sldIdLst>
        </p14:section>
        <p14:section name="ختام العظة" id="{58551628-B605-4D4C-A4CC-4C63F8716F42}">
          <p14:sldIdLst>
            <p14:sldId id="4015"/>
            <p14:sldId id="4016"/>
            <p14:sldId id="4017"/>
            <p14:sldId id="4018"/>
          </p14:sldIdLst>
        </p14:section>
        <p14:section name="اثفتي" id="{B7C01039-068F-459D-9D7F-48326F0F89D2}">
          <p14:sldIdLst>
            <p14:sldId id="6279"/>
            <p14:sldId id="6280"/>
            <p14:sldId id="6281"/>
            <p14:sldId id="6282"/>
            <p14:sldId id="5437"/>
            <p14:sldId id="6284"/>
          </p14:sldIdLst>
        </p14:section>
        <p14:section name="البولس" id="{8EDEF4B2-2945-4D7E-B2B7-F658DC6875F4}">
          <p14:sldIdLst>
            <p14:sldId id="4019"/>
            <p14:sldId id="4020"/>
            <p14:sldId id="4021"/>
          </p14:sldIdLst>
        </p14:section>
        <p14:section name="تسبحة البصخة الحادية عشر" id="{6FA3E693-2B93-4F8F-9453-6EE00DBB10FD}">
          <p14:sldIdLst>
            <p14:sldId id="667"/>
            <p14:sldId id="4933"/>
            <p14:sldId id="4934"/>
            <p14:sldId id="4935"/>
            <p14:sldId id="4936"/>
            <p14:sldId id="4937"/>
            <p14:sldId id="4938"/>
            <p14:sldId id="4939"/>
            <p14:sldId id="4940"/>
            <p14:sldId id="4941"/>
            <p14:sldId id="4942"/>
            <p14:sldId id="4943"/>
            <p14:sldId id="4944"/>
            <p14:sldId id="4945"/>
            <p14:sldId id="4946"/>
            <p14:sldId id="4947"/>
            <p14:sldId id="4948"/>
            <p14:sldId id="4949"/>
            <p14:sldId id="4950"/>
            <p14:sldId id="4951"/>
            <p14:sldId id="4952"/>
            <p14:sldId id="4953"/>
            <p14:sldId id="4954"/>
            <p14:sldId id="4955"/>
            <p14:sldId id="4956"/>
            <p14:sldId id="4957"/>
            <p14:sldId id="4958"/>
            <p14:sldId id="4959"/>
            <p14:sldId id="4960"/>
            <p14:sldId id="4961"/>
            <p14:sldId id="4962"/>
            <p14:sldId id="4963"/>
            <p14:sldId id="4964"/>
            <p14:sldId id="4965"/>
            <p14:sldId id="4966"/>
            <p14:sldId id="4967"/>
            <p14:sldId id="4968"/>
            <p14:sldId id="4969"/>
            <p14:sldId id="4970"/>
            <p14:sldId id="4971"/>
            <p14:sldId id="4972"/>
            <p14:sldId id="4973"/>
            <p14:sldId id="4974"/>
            <p14:sldId id="4975"/>
            <p14:sldId id="4976"/>
            <p14:sldId id="4977"/>
            <p14:sldId id="4978"/>
            <p14:sldId id="4979"/>
            <p14:sldId id="4980"/>
            <p14:sldId id="4981"/>
            <p14:sldId id="4982"/>
            <p14:sldId id="4983"/>
            <p14:sldId id="4984"/>
            <p14:sldId id="4985"/>
            <p14:sldId id="4986"/>
            <p14:sldId id="4987"/>
            <p14:sldId id="4988"/>
            <p14:sldId id="4989"/>
            <p14:sldId id="4990"/>
            <p14:sldId id="4991"/>
            <p14:sldId id="4992"/>
            <p14:sldId id="4993"/>
            <p14:sldId id="4994"/>
            <p14:sldId id="4995"/>
            <p14:sldId id="4996"/>
            <p14:sldId id="4997"/>
            <p14:sldId id="4998"/>
            <p14:sldId id="4999"/>
            <p14:sldId id="5000"/>
            <p14:sldId id="5001"/>
            <p14:sldId id="5002"/>
            <p14:sldId id="5003"/>
          </p14:sldIdLst>
        </p14:section>
        <p14:section name="مزمور قبطي الحادية عشر" id="{CF223267-2241-49BB-BC13-4009251513F6}">
          <p14:sldIdLst>
            <p14:sldId id="538"/>
            <p14:sldId id="539"/>
            <p14:sldId id="540"/>
            <p14:sldId id="541"/>
            <p14:sldId id="543"/>
            <p14:sldId id="544"/>
            <p14:sldId id="545"/>
            <p14:sldId id="5439"/>
            <p14:sldId id="5440"/>
            <p14:sldId id="5441"/>
            <p14:sldId id="5442"/>
          </p14:sldIdLst>
        </p14:section>
        <p14:section name="كي ايبرتو الحادية عشر" id="{54360638-45B3-4DFB-B928-86AE93E78C5D}">
          <p14:sldIdLst>
            <p14:sldId id="727"/>
            <p14:sldId id="728"/>
            <p14:sldId id="729"/>
            <p14:sldId id="730"/>
          </p14:sldIdLst>
        </p14:section>
        <p14:section name="انجيل قبطي الحادية عشر 1" id="{BD8DA351-DF53-472E-9051-D3D0AE6E7626}">
          <p14:sldIdLst>
            <p14:sldId id="731"/>
            <p14:sldId id="1351"/>
            <p14:sldId id="1352"/>
            <p14:sldId id="4315"/>
            <p14:sldId id="4316"/>
          </p14:sldIdLst>
        </p14:section>
        <p14:section name="انجيل قبطي 2" id="{34C7632F-0C28-4BF7-A017-D2F3463DEF55}">
          <p14:sldIdLst>
            <p14:sldId id="4317"/>
            <p14:sldId id="4318"/>
            <p14:sldId id="4319"/>
          </p14:sldIdLst>
        </p14:section>
        <p14:section name="انجيل قبطي 3" id="{47E98FBD-77B5-4E0C-BB52-809244932CB1}">
          <p14:sldIdLst>
            <p14:sldId id="4320"/>
            <p14:sldId id="4321"/>
            <p14:sldId id="5443"/>
          </p14:sldIdLst>
        </p14:section>
        <p14:section name="انجيل قبطي 4" id="{A7BD2C29-15DD-4913-8F76-A4805F61D5E0}">
          <p14:sldIdLst>
            <p14:sldId id="4322"/>
            <p14:sldId id="4323"/>
            <p14:sldId id="5444"/>
          </p14:sldIdLst>
        </p14:section>
        <p14:section name="الانجيل عربي الحادية عشر" id="{1DD88B0A-DB33-4EE0-BF5E-556110EDC2C1}">
          <p14:sldIdLst>
            <p14:sldId id="735"/>
            <p14:sldId id="736"/>
            <p14:sldId id="5445"/>
            <p14:sldId id="737"/>
            <p14:sldId id="738"/>
            <p14:sldId id="739"/>
            <p14:sldId id="740"/>
            <p14:sldId id="953"/>
            <p14:sldId id="1359"/>
            <p14:sldId id="1360"/>
            <p14:sldId id="4416"/>
            <p14:sldId id="4417"/>
          </p14:sldIdLst>
        </p14:section>
        <p14:section name="انجيل مرقس 2 عربي الحادية عشر" id="{D4548AE3-CC8B-49F4-B768-B1ACC1229622}">
          <p14:sldIdLst>
            <p14:sldId id="4418"/>
            <p14:sldId id="4419"/>
            <p14:sldId id="4420"/>
            <p14:sldId id="5446"/>
          </p14:sldIdLst>
        </p14:section>
        <p14:section name="لوقا عربي الحادية عشر 3" id="{5D300E5A-FEDE-4B1E-918E-DBAF7D4FEABB}">
          <p14:sldIdLst>
            <p14:sldId id="4421"/>
            <p14:sldId id="4422"/>
            <p14:sldId id="4423"/>
            <p14:sldId id="5447"/>
          </p14:sldIdLst>
        </p14:section>
        <p14:section name="يوحنا عربي الحادية عشر 4" id="{4D3B767F-66FA-4949-AC40-3F111F974C68}">
          <p14:sldIdLst>
            <p14:sldId id="4424"/>
            <p14:sldId id="4425"/>
            <p14:sldId id="4426"/>
            <p14:sldId id="4427"/>
            <p14:sldId id="4428"/>
            <p14:sldId id="4429"/>
          </p14:sldIdLst>
        </p14:section>
        <p14:section name="مقدمة الطرح" id="{C84AF2AC-9848-4FA6-8F27-B40AED12CB77}">
          <p14:sldIdLst>
            <p14:sldId id="6785"/>
            <p14:sldId id="6786"/>
          </p14:sldIdLst>
        </p14:section>
        <p14:section name="طرح الحادية عشر" id="{0C4931D6-DF42-458F-BFC8-8E3384010DDB}">
          <p14:sldIdLst>
            <p14:sldId id="764"/>
            <p14:sldId id="1398"/>
            <p14:sldId id="1399"/>
            <p14:sldId id="1400"/>
            <p14:sldId id="1401"/>
            <p14:sldId id="1402"/>
            <p14:sldId id="1403"/>
            <p14:sldId id="1404"/>
            <p14:sldId id="4539"/>
            <p14:sldId id="4540"/>
            <p14:sldId id="767"/>
          </p14:sldIdLst>
        </p14:section>
        <p14:section name="ختام الطرح" id="{58777931-F3C0-4E98-828E-262BD175A4F6}">
          <p14:sldIdLst>
            <p14:sldId id="6787"/>
            <p14:sldId id="6788"/>
            <p14:sldId id="6789"/>
            <p14:sldId id="6790"/>
          </p14:sldIdLst>
        </p14:section>
        <p14:section name="الطلبة النهارية" id="{136B7EFF-F757-4D9D-A0F9-70A25B40A41E}">
          <p14:sldIdLst>
            <p14:sldId id="6791"/>
            <p14:sldId id="6792"/>
            <p14:sldId id="6793"/>
            <p14:sldId id="6794"/>
            <p14:sldId id="6795"/>
            <p14:sldId id="6796"/>
            <p14:sldId id="6797"/>
            <p14:sldId id="6798"/>
            <p14:sldId id="6799"/>
            <p14:sldId id="6800"/>
            <p14:sldId id="6801"/>
            <p14:sldId id="6802"/>
            <p14:sldId id="6803"/>
            <p14:sldId id="6804"/>
            <p14:sldId id="6805"/>
            <p14:sldId id="6806"/>
            <p14:sldId id="6807"/>
            <p14:sldId id="6808"/>
            <p14:sldId id="6809"/>
            <p14:sldId id="6810"/>
            <p14:sldId id="6811"/>
            <p14:sldId id="6812"/>
            <p14:sldId id="6813"/>
            <p14:sldId id="6814"/>
            <p14:sldId id="6815"/>
            <p14:sldId id="6816"/>
            <p14:sldId id="6817"/>
            <p14:sldId id="6818"/>
            <p14:sldId id="6819"/>
            <p14:sldId id="6820"/>
            <p14:sldId id="6821"/>
            <p14:sldId id="6822"/>
            <p14:sldId id="6823"/>
            <p14:sldId id="6824"/>
            <p14:sldId id="6825"/>
            <p14:sldId id="6826"/>
            <p14:sldId id="6827"/>
            <p14:sldId id="6828"/>
            <p14:sldId id="6829"/>
            <p14:sldId id="6830"/>
            <p14:sldId id="6831"/>
            <p14:sldId id="6832"/>
            <p14:sldId id="6833"/>
            <p14:sldId id="6834"/>
            <p14:sldId id="6835"/>
            <p14:sldId id="6836"/>
            <p14:sldId id="6837"/>
            <p14:sldId id="6838"/>
            <p14:sldId id="6839"/>
            <p14:sldId id="6840"/>
            <p14:sldId id="6841"/>
            <p14:sldId id="6842"/>
            <p14:sldId id="6843"/>
            <p14:sldId id="6844"/>
            <p14:sldId id="6845"/>
            <p14:sldId id="6846"/>
            <p14:sldId id="6847"/>
            <p14:sldId id="6848"/>
            <p14:sldId id="6849"/>
            <p14:sldId id="6850"/>
            <p14:sldId id="6851"/>
            <p14:sldId id="6852"/>
            <p14:sldId id="6853"/>
            <p14:sldId id="6854"/>
            <p14:sldId id="6855"/>
            <p14:sldId id="6856"/>
            <p14:sldId id="6857"/>
            <p14:sldId id="6858"/>
            <p14:sldId id="6859"/>
            <p14:sldId id="6860"/>
            <p14:sldId id="6861"/>
            <p14:sldId id="6862"/>
            <p14:sldId id="6863"/>
            <p14:sldId id="6864"/>
            <p14:sldId id="6865"/>
            <p14:sldId id="6866"/>
            <p14:sldId id="6867"/>
            <p14:sldId id="6868"/>
            <p14:sldId id="6869"/>
            <p14:sldId id="6870"/>
            <p14:sldId id="6871"/>
            <p14:sldId id="6872"/>
          </p14:sldIdLst>
        </p14:section>
        <p14:section name="افنوتي ناي نان" id="{F07B50AC-A615-47E8-A5A3-FC50994F1BB9}">
          <p14:sldIdLst>
            <p14:sldId id="6873"/>
            <p14:sldId id="6874"/>
            <p14:sldId id="6875"/>
            <p14:sldId id="6876"/>
            <p14:sldId id="6877"/>
            <p14:sldId id="6878"/>
            <p14:sldId id="6879"/>
            <p14:sldId id="6880"/>
            <p14:sldId id="6881"/>
            <p14:sldId id="6882"/>
            <p14:sldId id="6883"/>
            <p14:sldId id="6884"/>
            <p14:sldId id="6885"/>
            <p14:sldId id="6886"/>
            <p14:sldId id="6887"/>
            <p14:sldId id="6888"/>
            <p14:sldId id="6889"/>
          </p14:sldIdLst>
        </p14:section>
        <p14:section name="الختام" id="{8AD94590-4B43-493B-B938-5E2CC09CE6C6}">
          <p14:sldIdLst>
            <p14:sldId id="6890"/>
            <p14:sldId id="6891"/>
            <p14:sldId id="6892"/>
            <p14:sldId id="6893"/>
            <p14:sldId id="6894"/>
            <p14:sldId id="6895"/>
            <p14:sldId id="6896"/>
            <p14:sldId id="6897"/>
            <p14:sldId id="6898"/>
            <p14:sldId id="6899"/>
            <p14:sldId id="6900"/>
            <p14:sldId id="6901"/>
            <p14:sldId id="6902"/>
            <p14:sldId id="6903"/>
          </p14:sldIdLst>
        </p14:section>
        <p14:section name="نبوات الثانية عشر" id="{897FFBDB-6349-4FA1-A220-B2652F3BD134}">
          <p14:sldIdLst>
            <p14:sldId id="5452"/>
            <p14:sldId id="5453"/>
            <p14:sldId id="5454"/>
            <p14:sldId id="5455"/>
            <p14:sldId id="5456"/>
            <p14:sldId id="5457"/>
            <p14:sldId id="5458"/>
            <p14:sldId id="5459"/>
            <p14:sldId id="5460"/>
            <p14:sldId id="5461"/>
            <p14:sldId id="5462"/>
            <p14:sldId id="5463"/>
            <p14:sldId id="5464"/>
            <p14:sldId id="5465"/>
            <p14:sldId id="5466"/>
            <p14:sldId id="5467"/>
            <p14:sldId id="5468"/>
            <p14:sldId id="5469"/>
            <p14:sldId id="5470"/>
            <p14:sldId id="5471"/>
            <p14:sldId id="5472"/>
          </p14:sldIdLst>
        </p14:section>
        <p14:section name="يونان النبي" id="{619BBD3C-9DED-44B0-8112-D25C1779D379}">
          <p14:sldIdLst>
            <p14:sldId id="5572"/>
            <p14:sldId id="5573"/>
            <p14:sldId id="5574"/>
            <p14:sldId id="5575"/>
            <p14:sldId id="5576"/>
            <p14:sldId id="5577"/>
            <p14:sldId id="5578"/>
          </p14:sldIdLst>
        </p14:section>
        <p14:section name="تسبحة البصخة الثانية عشر" id="{11B7EA2C-D801-4F19-A919-146197B52BF4}">
          <p14:sldIdLst>
            <p14:sldId id="5075"/>
            <p14:sldId id="5004"/>
            <p14:sldId id="5005"/>
            <p14:sldId id="5006"/>
            <p14:sldId id="5007"/>
            <p14:sldId id="5008"/>
            <p14:sldId id="5009"/>
            <p14:sldId id="5010"/>
            <p14:sldId id="5011"/>
            <p14:sldId id="5012"/>
            <p14:sldId id="5013"/>
            <p14:sldId id="5014"/>
            <p14:sldId id="5015"/>
            <p14:sldId id="5016"/>
            <p14:sldId id="5017"/>
            <p14:sldId id="5018"/>
            <p14:sldId id="5019"/>
            <p14:sldId id="5020"/>
            <p14:sldId id="5021"/>
            <p14:sldId id="5022"/>
            <p14:sldId id="5023"/>
            <p14:sldId id="5024"/>
            <p14:sldId id="5025"/>
            <p14:sldId id="5026"/>
            <p14:sldId id="5027"/>
            <p14:sldId id="5028"/>
            <p14:sldId id="5029"/>
            <p14:sldId id="5030"/>
            <p14:sldId id="5031"/>
            <p14:sldId id="5032"/>
            <p14:sldId id="5033"/>
            <p14:sldId id="5034"/>
            <p14:sldId id="5035"/>
            <p14:sldId id="5036"/>
            <p14:sldId id="5037"/>
            <p14:sldId id="5038"/>
            <p14:sldId id="5039"/>
            <p14:sldId id="5040"/>
            <p14:sldId id="5041"/>
            <p14:sldId id="5042"/>
            <p14:sldId id="5043"/>
            <p14:sldId id="5044"/>
            <p14:sldId id="5045"/>
            <p14:sldId id="5046"/>
            <p14:sldId id="5047"/>
            <p14:sldId id="5048"/>
            <p14:sldId id="5049"/>
            <p14:sldId id="5050"/>
            <p14:sldId id="5051"/>
            <p14:sldId id="5052"/>
            <p14:sldId id="5053"/>
            <p14:sldId id="5054"/>
            <p14:sldId id="5055"/>
            <p14:sldId id="5056"/>
            <p14:sldId id="5057"/>
            <p14:sldId id="5058"/>
            <p14:sldId id="5059"/>
            <p14:sldId id="5060"/>
            <p14:sldId id="5061"/>
            <p14:sldId id="5062"/>
            <p14:sldId id="5063"/>
            <p14:sldId id="5064"/>
            <p14:sldId id="5065"/>
            <p14:sldId id="5066"/>
            <p14:sldId id="5067"/>
            <p14:sldId id="5068"/>
            <p14:sldId id="5069"/>
            <p14:sldId id="5070"/>
            <p14:sldId id="5071"/>
            <p14:sldId id="5072"/>
            <p14:sldId id="5073"/>
            <p14:sldId id="5074"/>
          </p14:sldIdLst>
        </p14:section>
        <p14:section name="مزمور 2" id="{FA740C06-64DB-457A-9798-5FF38DF27689}">
          <p14:sldIdLst>
            <p14:sldId id="5592"/>
            <p14:sldId id="5593"/>
            <p14:sldId id="6163"/>
            <p14:sldId id="6164"/>
            <p14:sldId id="5594"/>
          </p14:sldIdLst>
        </p14:section>
        <p14:section name="كي ايبرتو" id="{07C84DB6-BDC7-40CD-9CA9-35656AA9B9CB}">
          <p14:sldIdLst>
            <p14:sldId id="5448"/>
            <p14:sldId id="5449"/>
            <p14:sldId id="5450"/>
            <p14:sldId id="5451"/>
            <p14:sldId id="6165"/>
            <p14:sldId id="6166"/>
            <p14:sldId id="6167"/>
            <p14:sldId id="6168"/>
          </p14:sldIdLst>
        </p14:section>
        <p14:section name="انجيل قبطي 1" id="{B9323497-85BE-465C-8AA3-760505CB7016}">
          <p14:sldIdLst>
            <p14:sldId id="5776"/>
            <p14:sldId id="5967"/>
            <p14:sldId id="5968"/>
            <p14:sldId id="5969"/>
            <p14:sldId id="6158"/>
          </p14:sldIdLst>
        </p14:section>
        <p14:section name="انجيل قبطي 2" id="{28924BC0-7059-477A-8D17-8BF406394B9D}">
          <p14:sldIdLst>
            <p14:sldId id="5970"/>
            <p14:sldId id="5971"/>
            <p14:sldId id="6159"/>
          </p14:sldIdLst>
        </p14:section>
        <p14:section name="متي عربي 1" id="{77E53633-EC75-4057-8A6B-41067CE758FC}">
          <p14:sldIdLst>
            <p14:sldId id="5579"/>
            <p14:sldId id="6914"/>
            <p14:sldId id="5581"/>
            <p14:sldId id="5582"/>
            <p14:sldId id="5583"/>
            <p14:sldId id="5584"/>
            <p14:sldId id="5585"/>
            <p14:sldId id="5586"/>
          </p14:sldIdLst>
        </p14:section>
        <p14:section name="انجيل مرقس عربي 2" id="{E1598E69-6101-46FB-AFB8-C940845E433A}">
          <p14:sldIdLst>
            <p14:sldId id="5587"/>
            <p14:sldId id="5588"/>
            <p14:sldId id="5589"/>
            <p14:sldId id="5590"/>
            <p14:sldId id="5591"/>
            <p14:sldId id="6162"/>
          </p14:sldIdLst>
        </p14:section>
        <p14:section name="مزمور قبطي" id="{472BCF89-E6D2-412D-939D-B57225F525EF}">
          <p14:sldIdLst>
            <p14:sldId id="5770"/>
            <p14:sldId id="5771"/>
            <p14:sldId id="5772"/>
            <p14:sldId id="5773"/>
            <p14:sldId id="5774"/>
            <p14:sldId id="5775"/>
          </p14:sldIdLst>
        </p14:section>
        <p14:section name="كى ابيرتو" id="{F77BFC07-0B34-4746-A5D2-06377D3C3D25}">
          <p14:sldIdLst>
            <p14:sldId id="6906"/>
            <p14:sldId id="6907"/>
            <p14:sldId id="6908"/>
            <p14:sldId id="6909"/>
            <p14:sldId id="6910"/>
            <p14:sldId id="6911"/>
            <p14:sldId id="6912"/>
            <p14:sldId id="6913"/>
          </p14:sldIdLst>
        </p14:section>
        <p14:section name="انجيل قبطي 3" id="{EAA0E895-6ADC-4B1F-B700-6A43CD197E29}">
          <p14:sldIdLst>
            <p14:sldId id="5973"/>
            <p14:sldId id="5974"/>
            <p14:sldId id="6160"/>
          </p14:sldIdLst>
        </p14:section>
        <p14:section name="انجيل قبطي 4" id="{FCD1784E-B1E2-4E77-9AFF-A62EEE8E7D8C}">
          <p14:sldIdLst>
            <p14:sldId id="5976"/>
            <p14:sldId id="5977"/>
            <p14:sldId id="6161"/>
          </p14:sldIdLst>
        </p14:section>
        <p14:section name="انجيل لوقا عربي 3" id="{E3395234-9460-4C28-95F6-A4C4AB8926C7}">
          <p14:sldIdLst>
            <p14:sldId id="5595"/>
            <p14:sldId id="6915"/>
            <p14:sldId id="5597"/>
            <p14:sldId id="6905"/>
            <p14:sldId id="5598"/>
            <p14:sldId id="5599"/>
            <p14:sldId id="5600"/>
            <p14:sldId id="5601"/>
            <p14:sldId id="5602"/>
            <p14:sldId id="5603"/>
          </p14:sldIdLst>
        </p14:section>
        <p14:section name="يوحنا عربي 4" id="{7616F34A-F346-45CE-9254-E3857AEC0D7F}">
          <p14:sldIdLst>
            <p14:sldId id="5604"/>
            <p14:sldId id="5605"/>
            <p14:sldId id="5606"/>
            <p14:sldId id="5607"/>
            <p14:sldId id="5608"/>
            <p14:sldId id="5609"/>
          </p14:sldIdLst>
        </p14:section>
        <p14:section name="مقدمة الطرح" id="{C1182C79-03C1-4E15-A62C-C4DD22969F57}">
          <p14:sldIdLst>
            <p14:sldId id="1869"/>
            <p14:sldId id="1870"/>
          </p14:sldIdLst>
        </p14:section>
        <p14:section name="طرح الثانية عشر" id="{320EE6F1-2B1D-473C-89AD-AAF723FB89D3}">
          <p14:sldIdLst>
            <p14:sldId id="6169"/>
            <p14:sldId id="6170"/>
            <p14:sldId id="6171"/>
            <p14:sldId id="6172"/>
            <p14:sldId id="6173"/>
            <p14:sldId id="6174"/>
            <p14:sldId id="6175"/>
          </p14:sldIdLst>
        </p14:section>
        <p14:section name="ختام الطرح" id="{3E3DDB45-B516-4096-BAC1-7E06EC6B58DB}">
          <p14:sldIdLst>
            <p14:sldId id="1871"/>
            <p14:sldId id="1872"/>
            <p14:sldId id="1873"/>
            <p14:sldId id="1874"/>
          </p14:sldIdLst>
        </p14:section>
        <p14:section name="طلبه النهار" id="{C23268B9-01D2-4355-A1CC-1516F27F357B}">
          <p14:sldIdLst>
            <p14:sldId id="1892"/>
            <p14:sldId id="1893"/>
            <p14:sldId id="1894"/>
            <p14:sldId id="1895"/>
            <p14:sldId id="1896"/>
            <p14:sldId id="1897"/>
            <p14:sldId id="1898"/>
            <p14:sldId id="1899"/>
            <p14:sldId id="1900"/>
            <p14:sldId id="1901"/>
            <p14:sldId id="1902"/>
            <p14:sldId id="1903"/>
            <p14:sldId id="1904"/>
            <p14:sldId id="1905"/>
            <p14:sldId id="1906"/>
            <p14:sldId id="1907"/>
            <p14:sldId id="1908"/>
            <p14:sldId id="1909"/>
            <p14:sldId id="1910"/>
            <p14:sldId id="1911"/>
            <p14:sldId id="1912"/>
            <p14:sldId id="1913"/>
            <p14:sldId id="1914"/>
            <p14:sldId id="1915"/>
            <p14:sldId id="1916"/>
            <p14:sldId id="1917"/>
            <p14:sldId id="1918"/>
            <p14:sldId id="1919"/>
            <p14:sldId id="1920"/>
            <p14:sldId id="1921"/>
            <p14:sldId id="1922"/>
            <p14:sldId id="1923"/>
            <p14:sldId id="1924"/>
            <p14:sldId id="1925"/>
            <p14:sldId id="1926"/>
            <p14:sldId id="1927"/>
            <p14:sldId id="1928"/>
            <p14:sldId id="1929"/>
            <p14:sldId id="1930"/>
            <p14:sldId id="1931"/>
            <p14:sldId id="1932"/>
            <p14:sldId id="1933"/>
            <p14:sldId id="1934"/>
            <p14:sldId id="1935"/>
            <p14:sldId id="1936"/>
            <p14:sldId id="1937"/>
            <p14:sldId id="1938"/>
            <p14:sldId id="1939"/>
            <p14:sldId id="1940"/>
            <p14:sldId id="1941"/>
            <p14:sldId id="1942"/>
            <p14:sldId id="1943"/>
            <p14:sldId id="1944"/>
            <p14:sldId id="1945"/>
            <p14:sldId id="1946"/>
            <p14:sldId id="1947"/>
            <p14:sldId id="1948"/>
            <p14:sldId id="1949"/>
            <p14:sldId id="1950"/>
            <p14:sldId id="1951"/>
            <p14:sldId id="1952"/>
            <p14:sldId id="1953"/>
            <p14:sldId id="1954"/>
            <p14:sldId id="1955"/>
            <p14:sldId id="1956"/>
            <p14:sldId id="1957"/>
            <p14:sldId id="1958"/>
            <p14:sldId id="1959"/>
            <p14:sldId id="1960"/>
            <p14:sldId id="1961"/>
            <p14:sldId id="1962"/>
            <p14:sldId id="1963"/>
            <p14:sldId id="1964"/>
            <p14:sldId id="1965"/>
            <p14:sldId id="1966"/>
            <p14:sldId id="1967"/>
            <p14:sldId id="1968"/>
            <p14:sldId id="1969"/>
            <p14:sldId id="1970"/>
            <p14:sldId id="1971"/>
            <p14:sldId id="1972"/>
            <p14:sldId id="1973"/>
          </p14:sldIdLst>
        </p14:section>
        <p14:section name="400 مطانية" id="{01F8248C-52E4-4A47-B637-9DF083C03441}">
          <p14:sldIdLst>
            <p14:sldId id="6904"/>
          </p14:sldIdLst>
        </p14:section>
        <p14:section name="غولغوثا" id="{3205149D-FF90-4EB2-894A-5913B6A83C08}">
          <p14:sldIdLst>
            <p14:sldId id="6176"/>
            <p14:sldId id="6177"/>
            <p14:sldId id="6178"/>
            <p14:sldId id="6179"/>
            <p14:sldId id="6180"/>
            <p14:sldId id="6181"/>
            <p14:sldId id="6182"/>
            <p14:sldId id="6183"/>
            <p14:sldId id="6184"/>
            <p14:sldId id="6185"/>
            <p14:sldId id="6186"/>
            <p14:sldId id="6187"/>
            <p14:sldId id="6188"/>
            <p14:sldId id="6189"/>
            <p14:sldId id="6190"/>
            <p14:sldId id="6191"/>
            <p14:sldId id="6192"/>
            <p14:sldId id="6193"/>
            <p14:sldId id="6194"/>
            <p14:sldId id="6195"/>
            <p14:sldId id="6196"/>
            <p14:sldId id="6197"/>
            <p14:sldId id="6198"/>
            <p14:sldId id="6199"/>
            <p14:sldId id="6200"/>
            <p14:sldId id="6201"/>
            <p14:sldId id="6202"/>
          </p14:sldIdLst>
        </p14:section>
        <p14:section name="افنوتي ناي نان" id="{961CD7BD-0F1E-4BBC-8490-8EFC66DFC228}">
          <p14:sldIdLst>
            <p14:sldId id="852"/>
            <p14:sldId id="853"/>
            <p14:sldId id="854"/>
            <p14:sldId id="1518"/>
            <p14:sldId id="6244"/>
            <p14:sldId id="857"/>
            <p14:sldId id="6245"/>
            <p14:sldId id="6246"/>
            <p14:sldId id="860"/>
            <p14:sldId id="6247"/>
            <p14:sldId id="6248"/>
            <p14:sldId id="863"/>
            <p14:sldId id="6249"/>
            <p14:sldId id="6250"/>
            <p14:sldId id="866"/>
            <p14:sldId id="6251"/>
            <p14:sldId id="6421"/>
          </p14:sldIdLst>
        </p14:section>
        <p14:section name="الختام" id="{282AFF5D-538C-4C24-9B38-22FEF56C0212}">
          <p14:sldIdLst>
            <p14:sldId id="869"/>
            <p14:sldId id="6253"/>
            <p14:sldId id="6254"/>
            <p14:sldId id="872"/>
            <p14:sldId id="873"/>
            <p14:sldId id="874"/>
            <p14:sldId id="875"/>
            <p14:sldId id="876"/>
            <p14:sldId id="877"/>
            <p14:sldId id="878"/>
            <p14:sldId id="879"/>
            <p14:sldId id="880"/>
            <p14:sldId id="881"/>
            <p14:sldId id="882"/>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118" autoAdjust="0"/>
    <p:restoredTop sz="94660"/>
  </p:normalViewPr>
  <p:slideViewPr>
    <p:cSldViewPr snapToGrid="0">
      <p:cViewPr varScale="1">
        <p:scale>
          <a:sx n="71" d="100"/>
          <a:sy n="71" d="100"/>
        </p:scale>
        <p:origin x="1128" y="54"/>
      </p:cViewPr>
      <p:guideLst>
        <p:guide orient="horz" pos="2160"/>
        <p:guide pos="2880"/>
      </p:guideLst>
    </p:cSldViewPr>
  </p:slideViewPr>
  <p:notesTextViewPr>
    <p:cViewPr>
      <p:scale>
        <a:sx n="3" d="2"/>
        <a:sy n="3" d="2"/>
      </p:scale>
      <p:origin x="0" y="0"/>
    </p:cViewPr>
  </p:notesTextViewPr>
  <p:sorterViewPr>
    <p:cViewPr>
      <p:scale>
        <a:sx n="100" d="100"/>
        <a:sy n="100" d="100"/>
      </p:scale>
      <p:origin x="0" y="-19668"/>
    </p:cViewPr>
  </p:sorterViewPr>
  <p:notesViewPr>
    <p:cSldViewPr snapToGrid="0">
      <p:cViewPr varScale="1">
        <p:scale>
          <a:sx n="51" d="100"/>
          <a:sy n="51" d="100"/>
        </p:scale>
        <p:origin x="2712" y="84"/>
      </p:cViewPr>
      <p:guideLst/>
    </p:cSldViewPr>
  </p:notesViewPr>
  <p:gridSpacing cx="72008" cy="72008"/>
</p:viewPr>
</file>

<file path=ppt/_rels/presentation.xml.rels><?xml version="1.0" encoding="UTF-8" standalone="yes"?>
<Relationships xmlns="http://schemas.openxmlformats.org/package/2006/relationships"><Relationship Id="rId1827" Type="http://schemas.openxmlformats.org/officeDocument/2006/relationships/slide" Target="slides/slide1819.xml"/><Relationship Id="rId170" Type="http://schemas.openxmlformats.org/officeDocument/2006/relationships/slide" Target="slides/slide162.xml"/><Relationship Id="rId987" Type="http://schemas.openxmlformats.org/officeDocument/2006/relationships/slide" Target="slides/slide979.xml"/><Relationship Id="rId847" Type="http://schemas.openxmlformats.org/officeDocument/2006/relationships/slide" Target="slides/slide839.xml"/><Relationship Id="rId1477" Type="http://schemas.openxmlformats.org/officeDocument/2006/relationships/slide" Target="slides/slide1469.xml"/><Relationship Id="rId1684" Type="http://schemas.openxmlformats.org/officeDocument/2006/relationships/slide" Target="slides/slide1676.xml"/><Relationship Id="rId1891" Type="http://schemas.openxmlformats.org/officeDocument/2006/relationships/slide" Target="slides/slide1883.xml"/><Relationship Id="rId707" Type="http://schemas.openxmlformats.org/officeDocument/2006/relationships/slide" Target="slides/slide699.xml"/><Relationship Id="rId914" Type="http://schemas.openxmlformats.org/officeDocument/2006/relationships/slide" Target="slides/slide906.xml"/><Relationship Id="rId1337" Type="http://schemas.openxmlformats.org/officeDocument/2006/relationships/slide" Target="slides/slide1329.xml"/><Relationship Id="rId1544" Type="http://schemas.openxmlformats.org/officeDocument/2006/relationships/slide" Target="slides/slide1536.xml"/><Relationship Id="rId1751" Type="http://schemas.openxmlformats.org/officeDocument/2006/relationships/slide" Target="slides/slide1743.xml"/><Relationship Id="rId43" Type="http://schemas.openxmlformats.org/officeDocument/2006/relationships/slide" Target="slides/slide35.xml"/><Relationship Id="rId1404" Type="http://schemas.openxmlformats.org/officeDocument/2006/relationships/slide" Target="slides/slide1396.xml"/><Relationship Id="rId1611" Type="http://schemas.openxmlformats.org/officeDocument/2006/relationships/slide" Target="slides/slide1603.xml"/><Relationship Id="rId497" Type="http://schemas.openxmlformats.org/officeDocument/2006/relationships/slide" Target="slides/slide489.xml"/><Relationship Id="rId2178" Type="http://schemas.openxmlformats.org/officeDocument/2006/relationships/slide" Target="slides/slide2170.xml"/><Relationship Id="rId2385" Type="http://schemas.openxmlformats.org/officeDocument/2006/relationships/slide" Target="slides/slide2377.xml"/><Relationship Id="rId357" Type="http://schemas.openxmlformats.org/officeDocument/2006/relationships/slide" Target="slides/slide349.xml"/><Relationship Id="rId1194" Type="http://schemas.openxmlformats.org/officeDocument/2006/relationships/slide" Target="slides/slide1186.xml"/><Relationship Id="rId2038" Type="http://schemas.openxmlformats.org/officeDocument/2006/relationships/slide" Target="slides/slide2030.xml"/><Relationship Id="rId217" Type="http://schemas.openxmlformats.org/officeDocument/2006/relationships/slide" Target="slides/slide209.xml"/><Relationship Id="rId564" Type="http://schemas.openxmlformats.org/officeDocument/2006/relationships/slide" Target="slides/slide556.xml"/><Relationship Id="rId771" Type="http://schemas.openxmlformats.org/officeDocument/2006/relationships/slide" Target="slides/slide763.xml"/><Relationship Id="rId2245" Type="http://schemas.openxmlformats.org/officeDocument/2006/relationships/slide" Target="slides/slide2237.xml"/><Relationship Id="rId2452" Type="http://schemas.openxmlformats.org/officeDocument/2006/relationships/slide" Target="slides/slide2444.xml"/><Relationship Id="rId424" Type="http://schemas.openxmlformats.org/officeDocument/2006/relationships/slide" Target="slides/slide416.xml"/><Relationship Id="rId631" Type="http://schemas.openxmlformats.org/officeDocument/2006/relationships/slide" Target="slides/slide623.xml"/><Relationship Id="rId1054" Type="http://schemas.openxmlformats.org/officeDocument/2006/relationships/slide" Target="slides/slide1046.xml"/><Relationship Id="rId1261" Type="http://schemas.openxmlformats.org/officeDocument/2006/relationships/slide" Target="slides/slide1253.xml"/><Relationship Id="rId2105" Type="http://schemas.openxmlformats.org/officeDocument/2006/relationships/slide" Target="slides/slide2097.xml"/><Relationship Id="rId2312" Type="http://schemas.openxmlformats.org/officeDocument/2006/relationships/slide" Target="slides/slide2304.xml"/><Relationship Id="rId1121" Type="http://schemas.openxmlformats.org/officeDocument/2006/relationships/slide" Target="slides/slide1113.xml"/><Relationship Id="rId1938" Type="http://schemas.openxmlformats.org/officeDocument/2006/relationships/slide" Target="slides/slide1930.xml"/><Relationship Id="rId281" Type="http://schemas.openxmlformats.org/officeDocument/2006/relationships/slide" Target="slides/slide273.xml"/><Relationship Id="rId141" Type="http://schemas.openxmlformats.org/officeDocument/2006/relationships/slide" Target="slides/slide133.xml"/><Relationship Id="rId7" Type="http://schemas.openxmlformats.org/officeDocument/2006/relationships/slideMaster" Target="slideMasters/slideMaster7.xml"/><Relationship Id="rId958" Type="http://schemas.openxmlformats.org/officeDocument/2006/relationships/slide" Target="slides/slide950.xml"/><Relationship Id="rId1588" Type="http://schemas.openxmlformats.org/officeDocument/2006/relationships/slide" Target="slides/slide1580.xml"/><Relationship Id="rId1795" Type="http://schemas.openxmlformats.org/officeDocument/2006/relationships/slide" Target="slides/slide1787.xml"/><Relationship Id="rId87" Type="http://schemas.openxmlformats.org/officeDocument/2006/relationships/slide" Target="slides/slide79.xml"/><Relationship Id="rId818" Type="http://schemas.openxmlformats.org/officeDocument/2006/relationships/slide" Target="slides/slide810.xml"/><Relationship Id="rId1448" Type="http://schemas.openxmlformats.org/officeDocument/2006/relationships/slide" Target="slides/slide1440.xml"/><Relationship Id="rId1655" Type="http://schemas.openxmlformats.org/officeDocument/2006/relationships/slide" Target="slides/slide1647.xml"/><Relationship Id="rId1308" Type="http://schemas.openxmlformats.org/officeDocument/2006/relationships/slide" Target="slides/slide1300.xml"/><Relationship Id="rId1862" Type="http://schemas.openxmlformats.org/officeDocument/2006/relationships/slide" Target="slides/slide1854.xml"/><Relationship Id="rId1515" Type="http://schemas.openxmlformats.org/officeDocument/2006/relationships/slide" Target="slides/slide1507.xml"/><Relationship Id="rId1722" Type="http://schemas.openxmlformats.org/officeDocument/2006/relationships/slide" Target="slides/slide1714.xml"/><Relationship Id="rId14" Type="http://schemas.openxmlformats.org/officeDocument/2006/relationships/slide" Target="slides/slide6.xml"/><Relationship Id="rId2289" Type="http://schemas.openxmlformats.org/officeDocument/2006/relationships/slide" Target="slides/slide2281.xml"/><Relationship Id="rId468" Type="http://schemas.openxmlformats.org/officeDocument/2006/relationships/slide" Target="slides/slide460.xml"/><Relationship Id="rId675" Type="http://schemas.openxmlformats.org/officeDocument/2006/relationships/slide" Target="slides/slide667.xml"/><Relationship Id="rId882" Type="http://schemas.openxmlformats.org/officeDocument/2006/relationships/slide" Target="slides/slide874.xml"/><Relationship Id="rId1098" Type="http://schemas.openxmlformats.org/officeDocument/2006/relationships/slide" Target="slides/slide1090.xml"/><Relationship Id="rId2149" Type="http://schemas.openxmlformats.org/officeDocument/2006/relationships/slide" Target="slides/slide2141.xml"/><Relationship Id="rId2356" Type="http://schemas.openxmlformats.org/officeDocument/2006/relationships/slide" Target="slides/slide2348.xml"/><Relationship Id="rId328" Type="http://schemas.openxmlformats.org/officeDocument/2006/relationships/slide" Target="slides/slide320.xml"/><Relationship Id="rId535" Type="http://schemas.openxmlformats.org/officeDocument/2006/relationships/slide" Target="slides/slide527.xml"/><Relationship Id="rId742" Type="http://schemas.openxmlformats.org/officeDocument/2006/relationships/slide" Target="slides/slide734.xml"/><Relationship Id="rId1165" Type="http://schemas.openxmlformats.org/officeDocument/2006/relationships/slide" Target="slides/slide1157.xml"/><Relationship Id="rId1372" Type="http://schemas.openxmlformats.org/officeDocument/2006/relationships/slide" Target="slides/slide1364.xml"/><Relationship Id="rId2009" Type="http://schemas.openxmlformats.org/officeDocument/2006/relationships/slide" Target="slides/slide2001.xml"/><Relationship Id="rId2216" Type="http://schemas.openxmlformats.org/officeDocument/2006/relationships/slide" Target="slides/slide2208.xml"/><Relationship Id="rId2423" Type="http://schemas.openxmlformats.org/officeDocument/2006/relationships/slide" Target="slides/slide2415.xml"/><Relationship Id="rId602" Type="http://schemas.openxmlformats.org/officeDocument/2006/relationships/slide" Target="slides/slide594.xml"/><Relationship Id="rId1025" Type="http://schemas.openxmlformats.org/officeDocument/2006/relationships/slide" Target="slides/slide1017.xml"/><Relationship Id="rId1232" Type="http://schemas.openxmlformats.org/officeDocument/2006/relationships/slide" Target="slides/slide1224.xml"/><Relationship Id="rId185" Type="http://schemas.openxmlformats.org/officeDocument/2006/relationships/slide" Target="slides/slide177.xml"/><Relationship Id="rId1909" Type="http://schemas.openxmlformats.org/officeDocument/2006/relationships/slide" Target="slides/slide1901.xml"/><Relationship Id="rId392" Type="http://schemas.openxmlformats.org/officeDocument/2006/relationships/slide" Target="slides/slide384.xml"/><Relationship Id="rId2073" Type="http://schemas.openxmlformats.org/officeDocument/2006/relationships/slide" Target="slides/slide2065.xml"/><Relationship Id="rId2280" Type="http://schemas.openxmlformats.org/officeDocument/2006/relationships/slide" Target="slides/slide2272.xml"/><Relationship Id="rId252" Type="http://schemas.openxmlformats.org/officeDocument/2006/relationships/slide" Target="slides/slide244.xml"/><Relationship Id="rId2140" Type="http://schemas.openxmlformats.org/officeDocument/2006/relationships/slide" Target="slides/slide2132.xml"/><Relationship Id="rId112" Type="http://schemas.openxmlformats.org/officeDocument/2006/relationships/slide" Target="slides/slide104.xml"/><Relationship Id="rId1699" Type="http://schemas.openxmlformats.org/officeDocument/2006/relationships/slide" Target="slides/slide1691.xml"/><Relationship Id="rId2000" Type="http://schemas.openxmlformats.org/officeDocument/2006/relationships/slide" Target="slides/slide1992.xml"/><Relationship Id="rId929" Type="http://schemas.openxmlformats.org/officeDocument/2006/relationships/slide" Target="slides/slide921.xml"/><Relationship Id="rId1559" Type="http://schemas.openxmlformats.org/officeDocument/2006/relationships/slide" Target="slides/slide1551.xml"/><Relationship Id="rId1766" Type="http://schemas.openxmlformats.org/officeDocument/2006/relationships/slide" Target="slides/slide1758.xml"/><Relationship Id="rId1973" Type="http://schemas.openxmlformats.org/officeDocument/2006/relationships/slide" Target="slides/slide1965.xml"/><Relationship Id="rId58" Type="http://schemas.openxmlformats.org/officeDocument/2006/relationships/slide" Target="slides/slide50.xml"/><Relationship Id="rId1419" Type="http://schemas.openxmlformats.org/officeDocument/2006/relationships/slide" Target="slides/slide1411.xml"/><Relationship Id="rId1626" Type="http://schemas.openxmlformats.org/officeDocument/2006/relationships/slide" Target="slides/slide1618.xml"/><Relationship Id="rId1833" Type="http://schemas.openxmlformats.org/officeDocument/2006/relationships/slide" Target="slides/slide1825.xml"/><Relationship Id="rId1900" Type="http://schemas.openxmlformats.org/officeDocument/2006/relationships/slide" Target="slides/slide1892.xml"/><Relationship Id="rId579" Type="http://schemas.openxmlformats.org/officeDocument/2006/relationships/slide" Target="slides/slide571.xml"/><Relationship Id="rId786" Type="http://schemas.openxmlformats.org/officeDocument/2006/relationships/slide" Target="slides/slide778.xml"/><Relationship Id="rId993" Type="http://schemas.openxmlformats.org/officeDocument/2006/relationships/slide" Target="slides/slide985.xml"/><Relationship Id="rId439" Type="http://schemas.openxmlformats.org/officeDocument/2006/relationships/slide" Target="slides/slide431.xml"/><Relationship Id="rId646" Type="http://schemas.openxmlformats.org/officeDocument/2006/relationships/slide" Target="slides/slide638.xml"/><Relationship Id="rId1069" Type="http://schemas.openxmlformats.org/officeDocument/2006/relationships/slide" Target="slides/slide1061.xml"/><Relationship Id="rId1276" Type="http://schemas.openxmlformats.org/officeDocument/2006/relationships/slide" Target="slides/slide1268.xml"/><Relationship Id="rId1483" Type="http://schemas.openxmlformats.org/officeDocument/2006/relationships/slide" Target="slides/slide1475.xml"/><Relationship Id="rId2327" Type="http://schemas.openxmlformats.org/officeDocument/2006/relationships/slide" Target="slides/slide2319.xml"/><Relationship Id="rId506" Type="http://schemas.openxmlformats.org/officeDocument/2006/relationships/slide" Target="slides/slide498.xml"/><Relationship Id="rId853" Type="http://schemas.openxmlformats.org/officeDocument/2006/relationships/slide" Target="slides/slide845.xml"/><Relationship Id="rId1136" Type="http://schemas.openxmlformats.org/officeDocument/2006/relationships/slide" Target="slides/slide1128.xml"/><Relationship Id="rId1690" Type="http://schemas.openxmlformats.org/officeDocument/2006/relationships/slide" Target="slides/slide1682.xml"/><Relationship Id="rId713" Type="http://schemas.openxmlformats.org/officeDocument/2006/relationships/slide" Target="slides/slide705.xml"/><Relationship Id="rId920" Type="http://schemas.openxmlformats.org/officeDocument/2006/relationships/slide" Target="slides/slide912.xml"/><Relationship Id="rId1343" Type="http://schemas.openxmlformats.org/officeDocument/2006/relationships/slide" Target="slides/slide1335.xml"/><Relationship Id="rId1550" Type="http://schemas.openxmlformats.org/officeDocument/2006/relationships/slide" Target="slides/slide1542.xml"/><Relationship Id="rId1203" Type="http://schemas.openxmlformats.org/officeDocument/2006/relationships/slide" Target="slides/slide1195.xml"/><Relationship Id="rId1410" Type="http://schemas.openxmlformats.org/officeDocument/2006/relationships/slide" Target="slides/slide1402.xml"/><Relationship Id="rId296" Type="http://schemas.openxmlformats.org/officeDocument/2006/relationships/slide" Target="slides/slide288.xml"/><Relationship Id="rId2184" Type="http://schemas.openxmlformats.org/officeDocument/2006/relationships/slide" Target="slides/slide2176.xml"/><Relationship Id="rId2391" Type="http://schemas.openxmlformats.org/officeDocument/2006/relationships/slide" Target="slides/slide2383.xml"/><Relationship Id="rId156" Type="http://schemas.openxmlformats.org/officeDocument/2006/relationships/slide" Target="slides/slide148.xml"/><Relationship Id="rId363" Type="http://schemas.openxmlformats.org/officeDocument/2006/relationships/slide" Target="slides/slide355.xml"/><Relationship Id="rId570" Type="http://schemas.openxmlformats.org/officeDocument/2006/relationships/slide" Target="slides/slide562.xml"/><Relationship Id="rId2044" Type="http://schemas.openxmlformats.org/officeDocument/2006/relationships/slide" Target="slides/slide2036.xml"/><Relationship Id="rId2251" Type="http://schemas.openxmlformats.org/officeDocument/2006/relationships/slide" Target="slides/slide2243.xml"/><Relationship Id="rId223" Type="http://schemas.openxmlformats.org/officeDocument/2006/relationships/slide" Target="slides/slide215.xml"/><Relationship Id="rId430" Type="http://schemas.openxmlformats.org/officeDocument/2006/relationships/slide" Target="slides/slide422.xml"/><Relationship Id="rId1060" Type="http://schemas.openxmlformats.org/officeDocument/2006/relationships/slide" Target="slides/slide1052.xml"/><Relationship Id="rId2111" Type="http://schemas.openxmlformats.org/officeDocument/2006/relationships/slide" Target="slides/slide2103.xml"/><Relationship Id="rId1877" Type="http://schemas.openxmlformats.org/officeDocument/2006/relationships/slide" Target="slides/slide1869.xml"/><Relationship Id="rId1737" Type="http://schemas.openxmlformats.org/officeDocument/2006/relationships/slide" Target="slides/slide1729.xml"/><Relationship Id="rId1944" Type="http://schemas.openxmlformats.org/officeDocument/2006/relationships/slide" Target="slides/slide1936.xml"/><Relationship Id="rId29" Type="http://schemas.openxmlformats.org/officeDocument/2006/relationships/slide" Target="slides/slide21.xml"/><Relationship Id="rId1804" Type="http://schemas.openxmlformats.org/officeDocument/2006/relationships/slide" Target="slides/slide1796.xml"/><Relationship Id="rId897" Type="http://schemas.openxmlformats.org/officeDocument/2006/relationships/slide" Target="slides/slide889.xml"/><Relationship Id="rId757" Type="http://schemas.openxmlformats.org/officeDocument/2006/relationships/slide" Target="slides/slide749.xml"/><Relationship Id="rId964" Type="http://schemas.openxmlformats.org/officeDocument/2006/relationships/slide" Target="slides/slide956.xml"/><Relationship Id="rId1387" Type="http://schemas.openxmlformats.org/officeDocument/2006/relationships/slide" Target="slides/slide1379.xml"/><Relationship Id="rId1594" Type="http://schemas.openxmlformats.org/officeDocument/2006/relationships/slide" Target="slides/slide1586.xml"/><Relationship Id="rId2438" Type="http://schemas.openxmlformats.org/officeDocument/2006/relationships/slide" Target="slides/slide2430.xml"/><Relationship Id="rId93" Type="http://schemas.openxmlformats.org/officeDocument/2006/relationships/slide" Target="slides/slide85.xml"/><Relationship Id="rId617" Type="http://schemas.openxmlformats.org/officeDocument/2006/relationships/slide" Target="slides/slide609.xml"/><Relationship Id="rId824" Type="http://schemas.openxmlformats.org/officeDocument/2006/relationships/slide" Target="slides/slide816.xml"/><Relationship Id="rId1247" Type="http://schemas.openxmlformats.org/officeDocument/2006/relationships/slide" Target="slides/slide1239.xml"/><Relationship Id="rId1454" Type="http://schemas.openxmlformats.org/officeDocument/2006/relationships/slide" Target="slides/slide1446.xml"/><Relationship Id="rId1661" Type="http://schemas.openxmlformats.org/officeDocument/2006/relationships/slide" Target="slides/slide1653.xml"/><Relationship Id="rId1107" Type="http://schemas.openxmlformats.org/officeDocument/2006/relationships/slide" Target="slides/slide1099.xml"/><Relationship Id="rId1314" Type="http://schemas.openxmlformats.org/officeDocument/2006/relationships/slide" Target="slides/slide1306.xml"/><Relationship Id="rId1521" Type="http://schemas.openxmlformats.org/officeDocument/2006/relationships/slide" Target="slides/slide1513.xml"/><Relationship Id="rId20" Type="http://schemas.openxmlformats.org/officeDocument/2006/relationships/slide" Target="slides/slide12.xml"/><Relationship Id="rId2088" Type="http://schemas.openxmlformats.org/officeDocument/2006/relationships/slide" Target="slides/slide2080.xml"/><Relationship Id="rId2295" Type="http://schemas.openxmlformats.org/officeDocument/2006/relationships/slide" Target="slides/slide2287.xml"/><Relationship Id="rId267" Type="http://schemas.openxmlformats.org/officeDocument/2006/relationships/slide" Target="slides/slide259.xml"/><Relationship Id="rId474" Type="http://schemas.openxmlformats.org/officeDocument/2006/relationships/slide" Target="slides/slide466.xml"/><Relationship Id="rId2155" Type="http://schemas.openxmlformats.org/officeDocument/2006/relationships/slide" Target="slides/slide2147.xml"/><Relationship Id="rId127" Type="http://schemas.openxmlformats.org/officeDocument/2006/relationships/slide" Target="slides/slide119.xml"/><Relationship Id="rId681" Type="http://schemas.openxmlformats.org/officeDocument/2006/relationships/slide" Target="slides/slide673.xml"/><Relationship Id="rId2362" Type="http://schemas.openxmlformats.org/officeDocument/2006/relationships/slide" Target="slides/slide2354.xml"/><Relationship Id="rId334" Type="http://schemas.openxmlformats.org/officeDocument/2006/relationships/slide" Target="slides/slide326.xml"/><Relationship Id="rId541" Type="http://schemas.openxmlformats.org/officeDocument/2006/relationships/slide" Target="slides/slide533.xml"/><Relationship Id="rId1171" Type="http://schemas.openxmlformats.org/officeDocument/2006/relationships/slide" Target="slides/slide1163.xml"/><Relationship Id="rId2015" Type="http://schemas.openxmlformats.org/officeDocument/2006/relationships/slide" Target="slides/slide2007.xml"/><Relationship Id="rId2222" Type="http://schemas.openxmlformats.org/officeDocument/2006/relationships/slide" Target="slides/slide2214.xml"/><Relationship Id="rId401" Type="http://schemas.openxmlformats.org/officeDocument/2006/relationships/slide" Target="slides/slide393.xml"/><Relationship Id="rId1031" Type="http://schemas.openxmlformats.org/officeDocument/2006/relationships/slide" Target="slides/slide1023.xml"/><Relationship Id="rId1988" Type="http://schemas.openxmlformats.org/officeDocument/2006/relationships/slide" Target="slides/slide1980.xml"/><Relationship Id="rId1848" Type="http://schemas.openxmlformats.org/officeDocument/2006/relationships/slide" Target="slides/slide1840.xml"/><Relationship Id="rId191" Type="http://schemas.openxmlformats.org/officeDocument/2006/relationships/slide" Target="slides/slide183.xml"/><Relationship Id="rId1708" Type="http://schemas.openxmlformats.org/officeDocument/2006/relationships/slide" Target="slides/slide1700.xml"/><Relationship Id="rId1915" Type="http://schemas.openxmlformats.org/officeDocument/2006/relationships/slide" Target="slides/slide1907.xml"/><Relationship Id="rId868" Type="http://schemas.openxmlformats.org/officeDocument/2006/relationships/slide" Target="slides/slide860.xml"/><Relationship Id="rId1498" Type="http://schemas.openxmlformats.org/officeDocument/2006/relationships/slide" Target="slides/slide1490.xml"/><Relationship Id="rId728" Type="http://schemas.openxmlformats.org/officeDocument/2006/relationships/slide" Target="slides/slide720.xml"/><Relationship Id="rId935" Type="http://schemas.openxmlformats.org/officeDocument/2006/relationships/slide" Target="slides/slide927.xml"/><Relationship Id="rId1358" Type="http://schemas.openxmlformats.org/officeDocument/2006/relationships/slide" Target="slides/slide1350.xml"/><Relationship Id="rId1565" Type="http://schemas.openxmlformats.org/officeDocument/2006/relationships/slide" Target="slides/slide1557.xml"/><Relationship Id="rId1772" Type="http://schemas.openxmlformats.org/officeDocument/2006/relationships/slide" Target="slides/slide1764.xml"/><Relationship Id="rId2409" Type="http://schemas.openxmlformats.org/officeDocument/2006/relationships/slide" Target="slides/slide2401.xml"/><Relationship Id="rId64" Type="http://schemas.openxmlformats.org/officeDocument/2006/relationships/slide" Target="slides/slide56.xml"/><Relationship Id="rId1218" Type="http://schemas.openxmlformats.org/officeDocument/2006/relationships/slide" Target="slides/slide1210.xml"/><Relationship Id="rId1425" Type="http://schemas.openxmlformats.org/officeDocument/2006/relationships/slide" Target="slides/slide1417.xml"/><Relationship Id="rId1632" Type="http://schemas.openxmlformats.org/officeDocument/2006/relationships/slide" Target="slides/slide1624.xml"/><Relationship Id="rId2199" Type="http://schemas.openxmlformats.org/officeDocument/2006/relationships/slide" Target="slides/slide2191.xml"/><Relationship Id="rId378" Type="http://schemas.openxmlformats.org/officeDocument/2006/relationships/slide" Target="slides/slide370.xml"/><Relationship Id="rId585" Type="http://schemas.openxmlformats.org/officeDocument/2006/relationships/slide" Target="slides/slide577.xml"/><Relationship Id="rId792" Type="http://schemas.openxmlformats.org/officeDocument/2006/relationships/slide" Target="slides/slide784.xml"/><Relationship Id="rId2059" Type="http://schemas.openxmlformats.org/officeDocument/2006/relationships/slide" Target="slides/slide2051.xml"/><Relationship Id="rId2266" Type="http://schemas.openxmlformats.org/officeDocument/2006/relationships/slide" Target="slides/slide2258.xml"/><Relationship Id="rId238" Type="http://schemas.openxmlformats.org/officeDocument/2006/relationships/slide" Target="slides/slide230.xml"/><Relationship Id="rId445" Type="http://schemas.openxmlformats.org/officeDocument/2006/relationships/slide" Target="slides/slide437.xml"/><Relationship Id="rId652" Type="http://schemas.openxmlformats.org/officeDocument/2006/relationships/slide" Target="slides/slide644.xml"/><Relationship Id="rId1075" Type="http://schemas.openxmlformats.org/officeDocument/2006/relationships/slide" Target="slides/slide1067.xml"/><Relationship Id="rId1282" Type="http://schemas.openxmlformats.org/officeDocument/2006/relationships/slide" Target="slides/slide1274.xml"/><Relationship Id="rId2126" Type="http://schemas.openxmlformats.org/officeDocument/2006/relationships/slide" Target="slides/slide2118.xml"/><Relationship Id="rId2333" Type="http://schemas.openxmlformats.org/officeDocument/2006/relationships/slide" Target="slides/slide2325.xml"/><Relationship Id="rId305" Type="http://schemas.openxmlformats.org/officeDocument/2006/relationships/slide" Target="slides/slide297.xml"/><Relationship Id="rId512" Type="http://schemas.openxmlformats.org/officeDocument/2006/relationships/slide" Target="slides/slide504.xml"/><Relationship Id="rId1142" Type="http://schemas.openxmlformats.org/officeDocument/2006/relationships/slide" Target="slides/slide1134.xml"/><Relationship Id="rId2400" Type="http://schemas.openxmlformats.org/officeDocument/2006/relationships/slide" Target="slides/slide2392.xml"/><Relationship Id="rId1002" Type="http://schemas.openxmlformats.org/officeDocument/2006/relationships/slide" Target="slides/slide994.xml"/><Relationship Id="rId1959" Type="http://schemas.openxmlformats.org/officeDocument/2006/relationships/slide" Target="slides/slide1951.xml"/><Relationship Id="rId1819" Type="http://schemas.openxmlformats.org/officeDocument/2006/relationships/slide" Target="slides/slide1811.xml"/><Relationship Id="rId2190" Type="http://schemas.openxmlformats.org/officeDocument/2006/relationships/slide" Target="slides/slide2182.xml"/><Relationship Id="rId162" Type="http://schemas.openxmlformats.org/officeDocument/2006/relationships/slide" Target="slides/slide154.xml"/><Relationship Id="rId2050" Type="http://schemas.openxmlformats.org/officeDocument/2006/relationships/slide" Target="slides/slide2042.xml"/><Relationship Id="rId979" Type="http://schemas.openxmlformats.org/officeDocument/2006/relationships/slide" Target="slides/slide971.xml"/><Relationship Id="rId839" Type="http://schemas.openxmlformats.org/officeDocument/2006/relationships/slide" Target="slides/slide831.xml"/><Relationship Id="rId1469" Type="http://schemas.openxmlformats.org/officeDocument/2006/relationships/slide" Target="slides/slide1461.xml"/><Relationship Id="rId1676" Type="http://schemas.openxmlformats.org/officeDocument/2006/relationships/slide" Target="slides/slide1668.xml"/><Relationship Id="rId1883" Type="http://schemas.openxmlformats.org/officeDocument/2006/relationships/slide" Target="slides/slide1875.xml"/><Relationship Id="rId906" Type="http://schemas.openxmlformats.org/officeDocument/2006/relationships/slide" Target="slides/slide898.xml"/><Relationship Id="rId1329" Type="http://schemas.openxmlformats.org/officeDocument/2006/relationships/slide" Target="slides/slide1321.xml"/><Relationship Id="rId1536" Type="http://schemas.openxmlformats.org/officeDocument/2006/relationships/slide" Target="slides/slide1528.xml"/><Relationship Id="rId1743" Type="http://schemas.openxmlformats.org/officeDocument/2006/relationships/slide" Target="slides/slide1735.xml"/><Relationship Id="rId1950" Type="http://schemas.openxmlformats.org/officeDocument/2006/relationships/slide" Target="slides/slide1942.xml"/><Relationship Id="rId35" Type="http://schemas.openxmlformats.org/officeDocument/2006/relationships/slide" Target="slides/slide27.xml"/><Relationship Id="rId1603" Type="http://schemas.openxmlformats.org/officeDocument/2006/relationships/slide" Target="slides/slide1595.xml"/><Relationship Id="rId1810" Type="http://schemas.openxmlformats.org/officeDocument/2006/relationships/slide" Target="slides/slide1802.xml"/><Relationship Id="rId489" Type="http://schemas.openxmlformats.org/officeDocument/2006/relationships/slide" Target="slides/slide481.xml"/><Relationship Id="rId696" Type="http://schemas.openxmlformats.org/officeDocument/2006/relationships/slide" Target="slides/slide688.xml"/><Relationship Id="rId2377" Type="http://schemas.openxmlformats.org/officeDocument/2006/relationships/slide" Target="slides/slide2369.xml"/><Relationship Id="rId349" Type="http://schemas.openxmlformats.org/officeDocument/2006/relationships/slide" Target="slides/slide341.xml"/><Relationship Id="rId556" Type="http://schemas.openxmlformats.org/officeDocument/2006/relationships/slide" Target="slides/slide548.xml"/><Relationship Id="rId763" Type="http://schemas.openxmlformats.org/officeDocument/2006/relationships/slide" Target="slides/slide755.xml"/><Relationship Id="rId1186" Type="http://schemas.openxmlformats.org/officeDocument/2006/relationships/slide" Target="slides/slide1178.xml"/><Relationship Id="rId1393" Type="http://schemas.openxmlformats.org/officeDocument/2006/relationships/slide" Target="slides/slide1385.xml"/><Relationship Id="rId2237" Type="http://schemas.openxmlformats.org/officeDocument/2006/relationships/slide" Target="slides/slide2229.xml"/><Relationship Id="rId2444" Type="http://schemas.openxmlformats.org/officeDocument/2006/relationships/slide" Target="slides/slide2436.xml"/><Relationship Id="rId209" Type="http://schemas.openxmlformats.org/officeDocument/2006/relationships/slide" Target="slides/slide201.xml"/><Relationship Id="rId416" Type="http://schemas.openxmlformats.org/officeDocument/2006/relationships/slide" Target="slides/slide408.xml"/><Relationship Id="rId970" Type="http://schemas.openxmlformats.org/officeDocument/2006/relationships/slide" Target="slides/slide962.xml"/><Relationship Id="rId1046" Type="http://schemas.openxmlformats.org/officeDocument/2006/relationships/slide" Target="slides/slide1038.xml"/><Relationship Id="rId1253" Type="http://schemas.openxmlformats.org/officeDocument/2006/relationships/slide" Target="slides/slide1245.xml"/><Relationship Id="rId623" Type="http://schemas.openxmlformats.org/officeDocument/2006/relationships/slide" Target="slides/slide615.xml"/><Relationship Id="rId830" Type="http://schemas.openxmlformats.org/officeDocument/2006/relationships/slide" Target="slides/slide822.xml"/><Relationship Id="rId1460" Type="http://schemas.openxmlformats.org/officeDocument/2006/relationships/slide" Target="slides/slide1452.xml"/><Relationship Id="rId2304" Type="http://schemas.openxmlformats.org/officeDocument/2006/relationships/slide" Target="slides/slide2296.xml"/><Relationship Id="rId1113" Type="http://schemas.openxmlformats.org/officeDocument/2006/relationships/slide" Target="slides/slide1105.xml"/><Relationship Id="rId1320" Type="http://schemas.openxmlformats.org/officeDocument/2006/relationships/slide" Target="slides/slide1312.xml"/><Relationship Id="rId2094" Type="http://schemas.openxmlformats.org/officeDocument/2006/relationships/slide" Target="slides/slide2086.xml"/><Relationship Id="rId273" Type="http://schemas.openxmlformats.org/officeDocument/2006/relationships/slide" Target="slides/slide265.xml"/><Relationship Id="rId480" Type="http://schemas.openxmlformats.org/officeDocument/2006/relationships/slide" Target="slides/slide472.xml"/><Relationship Id="rId2161" Type="http://schemas.openxmlformats.org/officeDocument/2006/relationships/slide" Target="slides/slide2153.xml"/><Relationship Id="rId133" Type="http://schemas.openxmlformats.org/officeDocument/2006/relationships/slide" Target="slides/slide125.xml"/><Relationship Id="rId340" Type="http://schemas.openxmlformats.org/officeDocument/2006/relationships/slide" Target="slides/slide332.xml"/><Relationship Id="rId2021" Type="http://schemas.openxmlformats.org/officeDocument/2006/relationships/slide" Target="slides/slide2013.xml"/><Relationship Id="rId200" Type="http://schemas.openxmlformats.org/officeDocument/2006/relationships/slide" Target="slides/slide192.xml"/><Relationship Id="rId1787" Type="http://schemas.openxmlformats.org/officeDocument/2006/relationships/slide" Target="slides/slide1779.xml"/><Relationship Id="rId1994" Type="http://schemas.openxmlformats.org/officeDocument/2006/relationships/slide" Target="slides/slide1986.xml"/><Relationship Id="rId79" Type="http://schemas.openxmlformats.org/officeDocument/2006/relationships/slide" Target="slides/slide71.xml"/><Relationship Id="rId1647" Type="http://schemas.openxmlformats.org/officeDocument/2006/relationships/slide" Target="slides/slide1639.xml"/><Relationship Id="rId1854" Type="http://schemas.openxmlformats.org/officeDocument/2006/relationships/slide" Target="slides/slide1846.xml"/><Relationship Id="rId1507" Type="http://schemas.openxmlformats.org/officeDocument/2006/relationships/slide" Target="slides/slide1499.xml"/><Relationship Id="rId1714" Type="http://schemas.openxmlformats.org/officeDocument/2006/relationships/slide" Target="slides/slide1706.xml"/><Relationship Id="rId1921" Type="http://schemas.openxmlformats.org/officeDocument/2006/relationships/slide" Target="slides/slide1913.xml"/><Relationship Id="rId1297" Type="http://schemas.openxmlformats.org/officeDocument/2006/relationships/slide" Target="slides/slide1289.xml"/><Relationship Id="rId222" Type="http://schemas.openxmlformats.org/officeDocument/2006/relationships/slide" Target="slides/slide214.xml"/><Relationship Id="rId667" Type="http://schemas.openxmlformats.org/officeDocument/2006/relationships/slide" Target="slides/slide659.xml"/><Relationship Id="rId874" Type="http://schemas.openxmlformats.org/officeDocument/2006/relationships/slide" Target="slides/slide866.xml"/><Relationship Id="rId2110" Type="http://schemas.openxmlformats.org/officeDocument/2006/relationships/slide" Target="slides/slide2102.xml"/><Relationship Id="rId2348" Type="http://schemas.openxmlformats.org/officeDocument/2006/relationships/slide" Target="slides/slide2340.xml"/><Relationship Id="rId527" Type="http://schemas.openxmlformats.org/officeDocument/2006/relationships/slide" Target="slides/slide519.xml"/><Relationship Id="rId734" Type="http://schemas.openxmlformats.org/officeDocument/2006/relationships/slide" Target="slides/slide726.xml"/><Relationship Id="rId941" Type="http://schemas.openxmlformats.org/officeDocument/2006/relationships/slide" Target="slides/slide933.xml"/><Relationship Id="rId1157" Type="http://schemas.openxmlformats.org/officeDocument/2006/relationships/slide" Target="slides/slide1149.xml"/><Relationship Id="rId1364" Type="http://schemas.openxmlformats.org/officeDocument/2006/relationships/slide" Target="slides/slide1356.xml"/><Relationship Id="rId1571" Type="http://schemas.openxmlformats.org/officeDocument/2006/relationships/slide" Target="slides/slide1563.xml"/><Relationship Id="rId2208" Type="http://schemas.openxmlformats.org/officeDocument/2006/relationships/slide" Target="slides/slide2200.xml"/><Relationship Id="rId2415" Type="http://schemas.openxmlformats.org/officeDocument/2006/relationships/slide" Target="slides/slide2407.xml"/><Relationship Id="rId70" Type="http://schemas.openxmlformats.org/officeDocument/2006/relationships/slide" Target="slides/slide62.xml"/><Relationship Id="rId801" Type="http://schemas.openxmlformats.org/officeDocument/2006/relationships/slide" Target="slides/slide793.xml"/><Relationship Id="rId1017" Type="http://schemas.openxmlformats.org/officeDocument/2006/relationships/slide" Target="slides/slide1009.xml"/><Relationship Id="rId1224" Type="http://schemas.openxmlformats.org/officeDocument/2006/relationships/slide" Target="slides/slide1216.xml"/><Relationship Id="rId1431" Type="http://schemas.openxmlformats.org/officeDocument/2006/relationships/slide" Target="slides/slide1423.xml"/><Relationship Id="rId1669" Type="http://schemas.openxmlformats.org/officeDocument/2006/relationships/slide" Target="slides/slide1661.xml"/><Relationship Id="rId1876" Type="http://schemas.openxmlformats.org/officeDocument/2006/relationships/slide" Target="slides/slide1868.xml"/><Relationship Id="rId1529" Type="http://schemas.openxmlformats.org/officeDocument/2006/relationships/slide" Target="slides/slide1521.xml"/><Relationship Id="rId1736" Type="http://schemas.openxmlformats.org/officeDocument/2006/relationships/slide" Target="slides/slide1728.xml"/><Relationship Id="rId1943" Type="http://schemas.openxmlformats.org/officeDocument/2006/relationships/slide" Target="slides/slide1935.xml"/><Relationship Id="rId28" Type="http://schemas.openxmlformats.org/officeDocument/2006/relationships/slide" Target="slides/slide20.xml"/><Relationship Id="rId1803" Type="http://schemas.openxmlformats.org/officeDocument/2006/relationships/slide" Target="slides/slide1795.xml"/><Relationship Id="rId177" Type="http://schemas.openxmlformats.org/officeDocument/2006/relationships/slide" Target="slides/slide169.xml"/><Relationship Id="rId384" Type="http://schemas.openxmlformats.org/officeDocument/2006/relationships/slide" Target="slides/slide376.xml"/><Relationship Id="rId591" Type="http://schemas.openxmlformats.org/officeDocument/2006/relationships/slide" Target="slides/slide583.xml"/><Relationship Id="rId2065" Type="http://schemas.openxmlformats.org/officeDocument/2006/relationships/slide" Target="slides/slide2057.xml"/><Relationship Id="rId2272" Type="http://schemas.openxmlformats.org/officeDocument/2006/relationships/slide" Target="slides/slide2264.xml"/><Relationship Id="rId244" Type="http://schemas.openxmlformats.org/officeDocument/2006/relationships/slide" Target="slides/slide236.xml"/><Relationship Id="rId689" Type="http://schemas.openxmlformats.org/officeDocument/2006/relationships/slide" Target="slides/slide681.xml"/><Relationship Id="rId896" Type="http://schemas.openxmlformats.org/officeDocument/2006/relationships/slide" Target="slides/slide888.xml"/><Relationship Id="rId1081" Type="http://schemas.openxmlformats.org/officeDocument/2006/relationships/slide" Target="slides/slide1073.xml"/><Relationship Id="rId451" Type="http://schemas.openxmlformats.org/officeDocument/2006/relationships/slide" Target="slides/slide443.xml"/><Relationship Id="rId549" Type="http://schemas.openxmlformats.org/officeDocument/2006/relationships/slide" Target="slides/slide541.xml"/><Relationship Id="rId756" Type="http://schemas.openxmlformats.org/officeDocument/2006/relationships/slide" Target="slides/slide748.xml"/><Relationship Id="rId1179" Type="http://schemas.openxmlformats.org/officeDocument/2006/relationships/slide" Target="slides/slide1171.xml"/><Relationship Id="rId1386" Type="http://schemas.openxmlformats.org/officeDocument/2006/relationships/slide" Target="slides/slide1378.xml"/><Relationship Id="rId1593" Type="http://schemas.openxmlformats.org/officeDocument/2006/relationships/slide" Target="slides/slide1585.xml"/><Relationship Id="rId2132" Type="http://schemas.openxmlformats.org/officeDocument/2006/relationships/slide" Target="slides/slide2124.xml"/><Relationship Id="rId2437" Type="http://schemas.openxmlformats.org/officeDocument/2006/relationships/slide" Target="slides/slide2429.xml"/><Relationship Id="rId104" Type="http://schemas.openxmlformats.org/officeDocument/2006/relationships/slide" Target="slides/slide96.xml"/><Relationship Id="rId311" Type="http://schemas.openxmlformats.org/officeDocument/2006/relationships/slide" Target="slides/slide303.xml"/><Relationship Id="rId409" Type="http://schemas.openxmlformats.org/officeDocument/2006/relationships/slide" Target="slides/slide401.xml"/><Relationship Id="rId963" Type="http://schemas.openxmlformats.org/officeDocument/2006/relationships/slide" Target="slides/slide955.xml"/><Relationship Id="rId1039" Type="http://schemas.openxmlformats.org/officeDocument/2006/relationships/slide" Target="slides/slide1031.xml"/><Relationship Id="rId1246" Type="http://schemas.openxmlformats.org/officeDocument/2006/relationships/slide" Target="slides/slide1238.xml"/><Relationship Id="rId1898" Type="http://schemas.openxmlformats.org/officeDocument/2006/relationships/slide" Target="slides/slide1890.xml"/><Relationship Id="rId92" Type="http://schemas.openxmlformats.org/officeDocument/2006/relationships/slide" Target="slides/slide84.xml"/><Relationship Id="rId616" Type="http://schemas.openxmlformats.org/officeDocument/2006/relationships/slide" Target="slides/slide608.xml"/><Relationship Id="rId823" Type="http://schemas.openxmlformats.org/officeDocument/2006/relationships/slide" Target="slides/slide815.xml"/><Relationship Id="rId1453" Type="http://schemas.openxmlformats.org/officeDocument/2006/relationships/slide" Target="slides/slide1445.xml"/><Relationship Id="rId1660" Type="http://schemas.openxmlformats.org/officeDocument/2006/relationships/slide" Target="slides/slide1652.xml"/><Relationship Id="rId1758" Type="http://schemas.openxmlformats.org/officeDocument/2006/relationships/slide" Target="slides/slide1750.xml"/><Relationship Id="rId1106" Type="http://schemas.openxmlformats.org/officeDocument/2006/relationships/slide" Target="slides/slide1098.xml"/><Relationship Id="rId1313" Type="http://schemas.openxmlformats.org/officeDocument/2006/relationships/slide" Target="slides/slide1305.xml"/><Relationship Id="rId1520" Type="http://schemas.openxmlformats.org/officeDocument/2006/relationships/slide" Target="slides/slide1512.xml"/><Relationship Id="rId1965" Type="http://schemas.openxmlformats.org/officeDocument/2006/relationships/slide" Target="slides/slide1957.xml"/><Relationship Id="rId1618" Type="http://schemas.openxmlformats.org/officeDocument/2006/relationships/slide" Target="slides/slide1610.xml"/><Relationship Id="rId1825" Type="http://schemas.openxmlformats.org/officeDocument/2006/relationships/slide" Target="slides/slide1817.xml"/><Relationship Id="rId199" Type="http://schemas.openxmlformats.org/officeDocument/2006/relationships/slide" Target="slides/slide191.xml"/><Relationship Id="rId2087" Type="http://schemas.openxmlformats.org/officeDocument/2006/relationships/slide" Target="slides/slide2079.xml"/><Relationship Id="rId2294" Type="http://schemas.openxmlformats.org/officeDocument/2006/relationships/slide" Target="slides/slide2286.xml"/><Relationship Id="rId266" Type="http://schemas.openxmlformats.org/officeDocument/2006/relationships/slide" Target="slides/slide258.xml"/><Relationship Id="rId473" Type="http://schemas.openxmlformats.org/officeDocument/2006/relationships/slide" Target="slides/slide465.xml"/><Relationship Id="rId680" Type="http://schemas.openxmlformats.org/officeDocument/2006/relationships/slide" Target="slides/slide672.xml"/><Relationship Id="rId2154" Type="http://schemas.openxmlformats.org/officeDocument/2006/relationships/slide" Target="slides/slide2146.xml"/><Relationship Id="rId2361" Type="http://schemas.openxmlformats.org/officeDocument/2006/relationships/slide" Target="slides/slide2353.xml"/><Relationship Id="rId126" Type="http://schemas.openxmlformats.org/officeDocument/2006/relationships/slide" Target="slides/slide118.xml"/><Relationship Id="rId333" Type="http://schemas.openxmlformats.org/officeDocument/2006/relationships/slide" Target="slides/slide325.xml"/><Relationship Id="rId540" Type="http://schemas.openxmlformats.org/officeDocument/2006/relationships/slide" Target="slides/slide532.xml"/><Relationship Id="rId778" Type="http://schemas.openxmlformats.org/officeDocument/2006/relationships/slide" Target="slides/slide770.xml"/><Relationship Id="rId985" Type="http://schemas.openxmlformats.org/officeDocument/2006/relationships/slide" Target="slides/slide977.xml"/><Relationship Id="rId1170" Type="http://schemas.openxmlformats.org/officeDocument/2006/relationships/slide" Target="slides/slide1162.xml"/><Relationship Id="rId2014" Type="http://schemas.openxmlformats.org/officeDocument/2006/relationships/slide" Target="slides/slide2006.xml"/><Relationship Id="rId2221" Type="http://schemas.openxmlformats.org/officeDocument/2006/relationships/slide" Target="slides/slide2213.xml"/><Relationship Id="rId2459" Type="http://schemas.openxmlformats.org/officeDocument/2006/relationships/slide" Target="slides/slide2451.xml"/><Relationship Id="rId638" Type="http://schemas.openxmlformats.org/officeDocument/2006/relationships/slide" Target="slides/slide630.xml"/><Relationship Id="rId845" Type="http://schemas.openxmlformats.org/officeDocument/2006/relationships/slide" Target="slides/slide837.xml"/><Relationship Id="rId1030" Type="http://schemas.openxmlformats.org/officeDocument/2006/relationships/slide" Target="slides/slide1022.xml"/><Relationship Id="rId1268" Type="http://schemas.openxmlformats.org/officeDocument/2006/relationships/slide" Target="slides/slide1260.xml"/><Relationship Id="rId1475" Type="http://schemas.openxmlformats.org/officeDocument/2006/relationships/slide" Target="slides/slide1467.xml"/><Relationship Id="rId1682" Type="http://schemas.openxmlformats.org/officeDocument/2006/relationships/slide" Target="slides/slide1674.xml"/><Relationship Id="rId2319" Type="http://schemas.openxmlformats.org/officeDocument/2006/relationships/slide" Target="slides/slide2311.xml"/><Relationship Id="rId400" Type="http://schemas.openxmlformats.org/officeDocument/2006/relationships/slide" Target="slides/slide392.xml"/><Relationship Id="rId705" Type="http://schemas.openxmlformats.org/officeDocument/2006/relationships/slide" Target="slides/slide697.xml"/><Relationship Id="rId1128" Type="http://schemas.openxmlformats.org/officeDocument/2006/relationships/slide" Target="slides/slide1120.xml"/><Relationship Id="rId1335" Type="http://schemas.openxmlformats.org/officeDocument/2006/relationships/slide" Target="slides/slide1327.xml"/><Relationship Id="rId1542" Type="http://schemas.openxmlformats.org/officeDocument/2006/relationships/slide" Target="slides/slide1534.xml"/><Relationship Id="rId1987" Type="http://schemas.openxmlformats.org/officeDocument/2006/relationships/slide" Target="slides/slide1979.xml"/><Relationship Id="rId912" Type="http://schemas.openxmlformats.org/officeDocument/2006/relationships/slide" Target="slides/slide904.xml"/><Relationship Id="rId1847" Type="http://schemas.openxmlformats.org/officeDocument/2006/relationships/slide" Target="slides/slide1839.xml"/><Relationship Id="rId41" Type="http://schemas.openxmlformats.org/officeDocument/2006/relationships/slide" Target="slides/slide33.xml"/><Relationship Id="rId1402" Type="http://schemas.openxmlformats.org/officeDocument/2006/relationships/slide" Target="slides/slide1394.xml"/><Relationship Id="rId1707" Type="http://schemas.openxmlformats.org/officeDocument/2006/relationships/slide" Target="slides/slide1699.xml"/><Relationship Id="rId190" Type="http://schemas.openxmlformats.org/officeDocument/2006/relationships/slide" Target="slides/slide182.xml"/><Relationship Id="rId288" Type="http://schemas.openxmlformats.org/officeDocument/2006/relationships/slide" Target="slides/slide280.xml"/><Relationship Id="rId1914" Type="http://schemas.openxmlformats.org/officeDocument/2006/relationships/slide" Target="slides/slide1906.xml"/><Relationship Id="rId495" Type="http://schemas.openxmlformats.org/officeDocument/2006/relationships/slide" Target="slides/slide487.xml"/><Relationship Id="rId2176" Type="http://schemas.openxmlformats.org/officeDocument/2006/relationships/slide" Target="slides/slide2168.xml"/><Relationship Id="rId2383" Type="http://schemas.openxmlformats.org/officeDocument/2006/relationships/slide" Target="slides/slide2375.xml"/><Relationship Id="rId148" Type="http://schemas.openxmlformats.org/officeDocument/2006/relationships/slide" Target="slides/slide140.xml"/><Relationship Id="rId355" Type="http://schemas.openxmlformats.org/officeDocument/2006/relationships/slide" Target="slides/slide347.xml"/><Relationship Id="rId562" Type="http://schemas.openxmlformats.org/officeDocument/2006/relationships/slide" Target="slides/slide554.xml"/><Relationship Id="rId1192" Type="http://schemas.openxmlformats.org/officeDocument/2006/relationships/slide" Target="slides/slide1184.xml"/><Relationship Id="rId2036" Type="http://schemas.openxmlformats.org/officeDocument/2006/relationships/slide" Target="slides/slide2028.xml"/><Relationship Id="rId2243" Type="http://schemas.openxmlformats.org/officeDocument/2006/relationships/slide" Target="slides/slide2235.xml"/><Relationship Id="rId2450" Type="http://schemas.openxmlformats.org/officeDocument/2006/relationships/slide" Target="slides/slide2442.xml"/><Relationship Id="rId215" Type="http://schemas.openxmlformats.org/officeDocument/2006/relationships/slide" Target="slides/slide207.xml"/><Relationship Id="rId422" Type="http://schemas.openxmlformats.org/officeDocument/2006/relationships/slide" Target="slides/slide414.xml"/><Relationship Id="rId867" Type="http://schemas.openxmlformats.org/officeDocument/2006/relationships/slide" Target="slides/slide859.xml"/><Relationship Id="rId1052" Type="http://schemas.openxmlformats.org/officeDocument/2006/relationships/slide" Target="slides/slide1044.xml"/><Relationship Id="rId1497" Type="http://schemas.openxmlformats.org/officeDocument/2006/relationships/slide" Target="slides/slide1489.xml"/><Relationship Id="rId2103" Type="http://schemas.openxmlformats.org/officeDocument/2006/relationships/slide" Target="slides/slide2095.xml"/><Relationship Id="rId2310" Type="http://schemas.openxmlformats.org/officeDocument/2006/relationships/slide" Target="slides/slide2302.xml"/><Relationship Id="rId727" Type="http://schemas.openxmlformats.org/officeDocument/2006/relationships/slide" Target="slides/slide719.xml"/><Relationship Id="rId934" Type="http://schemas.openxmlformats.org/officeDocument/2006/relationships/slide" Target="slides/slide926.xml"/><Relationship Id="rId1357" Type="http://schemas.openxmlformats.org/officeDocument/2006/relationships/slide" Target="slides/slide1349.xml"/><Relationship Id="rId1564" Type="http://schemas.openxmlformats.org/officeDocument/2006/relationships/slide" Target="slides/slide1556.xml"/><Relationship Id="rId1771" Type="http://schemas.openxmlformats.org/officeDocument/2006/relationships/slide" Target="slides/slide1763.xml"/><Relationship Id="rId2408" Type="http://schemas.openxmlformats.org/officeDocument/2006/relationships/slide" Target="slides/slide2400.xml"/><Relationship Id="rId63" Type="http://schemas.openxmlformats.org/officeDocument/2006/relationships/slide" Target="slides/slide55.xml"/><Relationship Id="rId1217" Type="http://schemas.openxmlformats.org/officeDocument/2006/relationships/slide" Target="slides/slide1209.xml"/><Relationship Id="rId1424" Type="http://schemas.openxmlformats.org/officeDocument/2006/relationships/slide" Target="slides/slide1416.xml"/><Relationship Id="rId1631" Type="http://schemas.openxmlformats.org/officeDocument/2006/relationships/slide" Target="slides/slide1623.xml"/><Relationship Id="rId1869" Type="http://schemas.openxmlformats.org/officeDocument/2006/relationships/slide" Target="slides/slide1861.xml"/><Relationship Id="rId1729" Type="http://schemas.openxmlformats.org/officeDocument/2006/relationships/slide" Target="slides/slide1721.xml"/><Relationship Id="rId1936" Type="http://schemas.openxmlformats.org/officeDocument/2006/relationships/slide" Target="slides/slide1928.xml"/><Relationship Id="rId2198" Type="http://schemas.openxmlformats.org/officeDocument/2006/relationships/slide" Target="slides/slide2190.xml"/><Relationship Id="rId377" Type="http://schemas.openxmlformats.org/officeDocument/2006/relationships/slide" Target="slides/slide369.xml"/><Relationship Id="rId584" Type="http://schemas.openxmlformats.org/officeDocument/2006/relationships/slide" Target="slides/slide576.xml"/><Relationship Id="rId2058" Type="http://schemas.openxmlformats.org/officeDocument/2006/relationships/slide" Target="slides/slide2050.xml"/><Relationship Id="rId2265" Type="http://schemas.openxmlformats.org/officeDocument/2006/relationships/slide" Target="slides/slide2257.xml"/><Relationship Id="rId5" Type="http://schemas.openxmlformats.org/officeDocument/2006/relationships/slideMaster" Target="slideMasters/slideMaster5.xml"/><Relationship Id="rId237" Type="http://schemas.openxmlformats.org/officeDocument/2006/relationships/slide" Target="slides/slide229.xml"/><Relationship Id="rId791" Type="http://schemas.openxmlformats.org/officeDocument/2006/relationships/slide" Target="slides/slide783.xml"/><Relationship Id="rId889" Type="http://schemas.openxmlformats.org/officeDocument/2006/relationships/slide" Target="slides/slide881.xml"/><Relationship Id="rId1074" Type="http://schemas.openxmlformats.org/officeDocument/2006/relationships/slide" Target="slides/slide1066.xml"/><Relationship Id="rId444" Type="http://schemas.openxmlformats.org/officeDocument/2006/relationships/slide" Target="slides/slide436.xml"/><Relationship Id="rId651" Type="http://schemas.openxmlformats.org/officeDocument/2006/relationships/slide" Target="slides/slide643.xml"/><Relationship Id="rId749" Type="http://schemas.openxmlformats.org/officeDocument/2006/relationships/slide" Target="slides/slide741.xml"/><Relationship Id="rId1281" Type="http://schemas.openxmlformats.org/officeDocument/2006/relationships/slide" Target="slides/slide1273.xml"/><Relationship Id="rId1379" Type="http://schemas.openxmlformats.org/officeDocument/2006/relationships/slide" Target="slides/slide1371.xml"/><Relationship Id="rId1586" Type="http://schemas.openxmlformats.org/officeDocument/2006/relationships/slide" Target="slides/slide1578.xml"/><Relationship Id="rId2125" Type="http://schemas.openxmlformats.org/officeDocument/2006/relationships/slide" Target="slides/slide2117.xml"/><Relationship Id="rId2332" Type="http://schemas.openxmlformats.org/officeDocument/2006/relationships/slide" Target="slides/slide2324.xml"/><Relationship Id="rId304" Type="http://schemas.openxmlformats.org/officeDocument/2006/relationships/slide" Target="slides/slide296.xml"/><Relationship Id="rId511" Type="http://schemas.openxmlformats.org/officeDocument/2006/relationships/slide" Target="slides/slide503.xml"/><Relationship Id="rId609" Type="http://schemas.openxmlformats.org/officeDocument/2006/relationships/slide" Target="slides/slide601.xml"/><Relationship Id="rId956" Type="http://schemas.openxmlformats.org/officeDocument/2006/relationships/slide" Target="slides/slide948.xml"/><Relationship Id="rId1141" Type="http://schemas.openxmlformats.org/officeDocument/2006/relationships/slide" Target="slides/slide1133.xml"/><Relationship Id="rId1239" Type="http://schemas.openxmlformats.org/officeDocument/2006/relationships/slide" Target="slides/slide1231.xml"/><Relationship Id="rId1793" Type="http://schemas.openxmlformats.org/officeDocument/2006/relationships/slide" Target="slides/slide1785.xml"/><Relationship Id="rId85" Type="http://schemas.openxmlformats.org/officeDocument/2006/relationships/slide" Target="slides/slide77.xml"/><Relationship Id="rId816" Type="http://schemas.openxmlformats.org/officeDocument/2006/relationships/slide" Target="slides/slide808.xml"/><Relationship Id="rId1001" Type="http://schemas.openxmlformats.org/officeDocument/2006/relationships/slide" Target="slides/slide993.xml"/><Relationship Id="rId1446" Type="http://schemas.openxmlformats.org/officeDocument/2006/relationships/slide" Target="slides/slide1438.xml"/><Relationship Id="rId1653" Type="http://schemas.openxmlformats.org/officeDocument/2006/relationships/slide" Target="slides/slide1645.xml"/><Relationship Id="rId1860" Type="http://schemas.openxmlformats.org/officeDocument/2006/relationships/slide" Target="slides/slide1852.xml"/><Relationship Id="rId1306" Type="http://schemas.openxmlformats.org/officeDocument/2006/relationships/slide" Target="slides/slide1298.xml"/><Relationship Id="rId1513" Type="http://schemas.openxmlformats.org/officeDocument/2006/relationships/slide" Target="slides/slide1505.xml"/><Relationship Id="rId1720" Type="http://schemas.openxmlformats.org/officeDocument/2006/relationships/slide" Target="slides/slide1712.xml"/><Relationship Id="rId1958" Type="http://schemas.openxmlformats.org/officeDocument/2006/relationships/slide" Target="slides/slide1950.xml"/><Relationship Id="rId12" Type="http://schemas.openxmlformats.org/officeDocument/2006/relationships/slide" Target="slides/slide4.xml"/><Relationship Id="rId1818" Type="http://schemas.openxmlformats.org/officeDocument/2006/relationships/slide" Target="slides/slide1810.xml"/><Relationship Id="rId161" Type="http://schemas.openxmlformats.org/officeDocument/2006/relationships/slide" Target="slides/slide153.xml"/><Relationship Id="rId399" Type="http://schemas.openxmlformats.org/officeDocument/2006/relationships/slide" Target="slides/slide391.xml"/><Relationship Id="rId2287" Type="http://schemas.openxmlformats.org/officeDocument/2006/relationships/slide" Target="slides/slide2279.xml"/><Relationship Id="rId259" Type="http://schemas.openxmlformats.org/officeDocument/2006/relationships/slide" Target="slides/slide251.xml"/><Relationship Id="rId466" Type="http://schemas.openxmlformats.org/officeDocument/2006/relationships/slide" Target="slides/slide458.xml"/><Relationship Id="rId673" Type="http://schemas.openxmlformats.org/officeDocument/2006/relationships/slide" Target="slides/slide665.xml"/><Relationship Id="rId880" Type="http://schemas.openxmlformats.org/officeDocument/2006/relationships/slide" Target="slides/slide872.xml"/><Relationship Id="rId1096" Type="http://schemas.openxmlformats.org/officeDocument/2006/relationships/slide" Target="slides/slide1088.xml"/><Relationship Id="rId2147" Type="http://schemas.openxmlformats.org/officeDocument/2006/relationships/slide" Target="slides/slide2139.xml"/><Relationship Id="rId2354" Type="http://schemas.openxmlformats.org/officeDocument/2006/relationships/slide" Target="slides/slide2346.xml"/><Relationship Id="rId119" Type="http://schemas.openxmlformats.org/officeDocument/2006/relationships/slide" Target="slides/slide111.xml"/><Relationship Id="rId326" Type="http://schemas.openxmlformats.org/officeDocument/2006/relationships/slide" Target="slides/slide318.xml"/><Relationship Id="rId533" Type="http://schemas.openxmlformats.org/officeDocument/2006/relationships/slide" Target="slides/slide525.xml"/><Relationship Id="rId978" Type="http://schemas.openxmlformats.org/officeDocument/2006/relationships/slide" Target="slides/slide970.xml"/><Relationship Id="rId1163" Type="http://schemas.openxmlformats.org/officeDocument/2006/relationships/slide" Target="slides/slide1155.xml"/><Relationship Id="rId1370" Type="http://schemas.openxmlformats.org/officeDocument/2006/relationships/slide" Target="slides/slide1362.xml"/><Relationship Id="rId2007" Type="http://schemas.openxmlformats.org/officeDocument/2006/relationships/slide" Target="slides/slide1999.xml"/><Relationship Id="rId2214" Type="http://schemas.openxmlformats.org/officeDocument/2006/relationships/slide" Target="slides/slide2206.xml"/><Relationship Id="rId740" Type="http://schemas.openxmlformats.org/officeDocument/2006/relationships/slide" Target="slides/slide732.xml"/><Relationship Id="rId838" Type="http://schemas.openxmlformats.org/officeDocument/2006/relationships/slide" Target="slides/slide830.xml"/><Relationship Id="rId1023" Type="http://schemas.openxmlformats.org/officeDocument/2006/relationships/slide" Target="slides/slide1015.xml"/><Relationship Id="rId1468" Type="http://schemas.openxmlformats.org/officeDocument/2006/relationships/slide" Target="slides/slide1460.xml"/><Relationship Id="rId1675" Type="http://schemas.openxmlformats.org/officeDocument/2006/relationships/slide" Target="slides/slide1667.xml"/><Relationship Id="rId1882" Type="http://schemas.openxmlformats.org/officeDocument/2006/relationships/slide" Target="slides/slide1874.xml"/><Relationship Id="rId2421" Type="http://schemas.openxmlformats.org/officeDocument/2006/relationships/slide" Target="slides/slide2413.xml"/><Relationship Id="rId600" Type="http://schemas.openxmlformats.org/officeDocument/2006/relationships/slide" Target="slides/slide592.xml"/><Relationship Id="rId1230" Type="http://schemas.openxmlformats.org/officeDocument/2006/relationships/slide" Target="slides/slide1222.xml"/><Relationship Id="rId1328" Type="http://schemas.openxmlformats.org/officeDocument/2006/relationships/slide" Target="slides/slide1320.xml"/><Relationship Id="rId1535" Type="http://schemas.openxmlformats.org/officeDocument/2006/relationships/slide" Target="slides/slide1527.xml"/><Relationship Id="rId905" Type="http://schemas.openxmlformats.org/officeDocument/2006/relationships/slide" Target="slides/slide897.xml"/><Relationship Id="rId1742" Type="http://schemas.openxmlformats.org/officeDocument/2006/relationships/slide" Target="slides/slide1734.xml"/><Relationship Id="rId34" Type="http://schemas.openxmlformats.org/officeDocument/2006/relationships/slide" Target="slides/slide26.xml"/><Relationship Id="rId1602" Type="http://schemas.openxmlformats.org/officeDocument/2006/relationships/slide" Target="slides/slide1594.xml"/><Relationship Id="rId183" Type="http://schemas.openxmlformats.org/officeDocument/2006/relationships/slide" Target="slides/slide175.xml"/><Relationship Id="rId390" Type="http://schemas.openxmlformats.org/officeDocument/2006/relationships/slide" Target="slides/slide382.xml"/><Relationship Id="rId1907" Type="http://schemas.openxmlformats.org/officeDocument/2006/relationships/slide" Target="slides/slide1899.xml"/><Relationship Id="rId2071" Type="http://schemas.openxmlformats.org/officeDocument/2006/relationships/slide" Target="slides/slide2063.xml"/><Relationship Id="rId250" Type="http://schemas.openxmlformats.org/officeDocument/2006/relationships/slide" Target="slides/slide242.xml"/><Relationship Id="rId488" Type="http://schemas.openxmlformats.org/officeDocument/2006/relationships/slide" Target="slides/slide480.xml"/><Relationship Id="rId695" Type="http://schemas.openxmlformats.org/officeDocument/2006/relationships/slide" Target="slides/slide687.xml"/><Relationship Id="rId2169" Type="http://schemas.openxmlformats.org/officeDocument/2006/relationships/slide" Target="slides/slide2161.xml"/><Relationship Id="rId2376" Type="http://schemas.openxmlformats.org/officeDocument/2006/relationships/slide" Target="slides/slide2368.xml"/><Relationship Id="rId110" Type="http://schemas.openxmlformats.org/officeDocument/2006/relationships/slide" Target="slides/slide102.xml"/><Relationship Id="rId348" Type="http://schemas.openxmlformats.org/officeDocument/2006/relationships/slide" Target="slides/slide340.xml"/><Relationship Id="rId555" Type="http://schemas.openxmlformats.org/officeDocument/2006/relationships/slide" Target="slides/slide547.xml"/><Relationship Id="rId762" Type="http://schemas.openxmlformats.org/officeDocument/2006/relationships/slide" Target="slides/slide754.xml"/><Relationship Id="rId1185" Type="http://schemas.openxmlformats.org/officeDocument/2006/relationships/slide" Target="slides/slide1177.xml"/><Relationship Id="rId1392" Type="http://schemas.openxmlformats.org/officeDocument/2006/relationships/slide" Target="slides/slide1384.xml"/><Relationship Id="rId2029" Type="http://schemas.openxmlformats.org/officeDocument/2006/relationships/slide" Target="slides/slide2021.xml"/><Relationship Id="rId2236" Type="http://schemas.openxmlformats.org/officeDocument/2006/relationships/slide" Target="slides/slide2228.xml"/><Relationship Id="rId2443" Type="http://schemas.openxmlformats.org/officeDocument/2006/relationships/slide" Target="slides/slide2435.xml"/><Relationship Id="rId208" Type="http://schemas.openxmlformats.org/officeDocument/2006/relationships/slide" Target="slides/slide200.xml"/><Relationship Id="rId415" Type="http://schemas.openxmlformats.org/officeDocument/2006/relationships/slide" Target="slides/slide407.xml"/><Relationship Id="rId622" Type="http://schemas.openxmlformats.org/officeDocument/2006/relationships/slide" Target="slides/slide614.xml"/><Relationship Id="rId1045" Type="http://schemas.openxmlformats.org/officeDocument/2006/relationships/slide" Target="slides/slide1037.xml"/><Relationship Id="rId1252" Type="http://schemas.openxmlformats.org/officeDocument/2006/relationships/slide" Target="slides/slide1244.xml"/><Relationship Id="rId1697" Type="http://schemas.openxmlformats.org/officeDocument/2006/relationships/slide" Target="slides/slide1689.xml"/><Relationship Id="rId2303" Type="http://schemas.openxmlformats.org/officeDocument/2006/relationships/slide" Target="slides/slide2295.xml"/><Relationship Id="rId927" Type="http://schemas.openxmlformats.org/officeDocument/2006/relationships/slide" Target="slides/slide919.xml"/><Relationship Id="rId1112" Type="http://schemas.openxmlformats.org/officeDocument/2006/relationships/slide" Target="slides/slide1104.xml"/><Relationship Id="rId1557" Type="http://schemas.openxmlformats.org/officeDocument/2006/relationships/slide" Target="slides/slide1549.xml"/><Relationship Id="rId1764" Type="http://schemas.openxmlformats.org/officeDocument/2006/relationships/slide" Target="slides/slide1756.xml"/><Relationship Id="rId1971" Type="http://schemas.openxmlformats.org/officeDocument/2006/relationships/slide" Target="slides/slide1963.xml"/><Relationship Id="rId56" Type="http://schemas.openxmlformats.org/officeDocument/2006/relationships/slide" Target="slides/slide48.xml"/><Relationship Id="rId1417" Type="http://schemas.openxmlformats.org/officeDocument/2006/relationships/slide" Target="slides/slide1409.xml"/><Relationship Id="rId1624" Type="http://schemas.openxmlformats.org/officeDocument/2006/relationships/slide" Target="slides/slide1616.xml"/><Relationship Id="rId1831" Type="http://schemas.openxmlformats.org/officeDocument/2006/relationships/slide" Target="slides/slide1823.xml"/><Relationship Id="rId1929" Type="http://schemas.openxmlformats.org/officeDocument/2006/relationships/slide" Target="slides/slide1921.xml"/><Relationship Id="rId2093" Type="http://schemas.openxmlformats.org/officeDocument/2006/relationships/slide" Target="slides/slide2085.xml"/><Relationship Id="rId2398" Type="http://schemas.openxmlformats.org/officeDocument/2006/relationships/slide" Target="slides/slide2390.xml"/><Relationship Id="rId272" Type="http://schemas.openxmlformats.org/officeDocument/2006/relationships/slide" Target="slides/slide264.xml"/><Relationship Id="rId577" Type="http://schemas.openxmlformats.org/officeDocument/2006/relationships/slide" Target="slides/slide569.xml"/><Relationship Id="rId2160" Type="http://schemas.openxmlformats.org/officeDocument/2006/relationships/slide" Target="slides/slide2152.xml"/><Relationship Id="rId2258" Type="http://schemas.openxmlformats.org/officeDocument/2006/relationships/slide" Target="slides/slide2250.xml"/><Relationship Id="rId132" Type="http://schemas.openxmlformats.org/officeDocument/2006/relationships/slide" Target="slides/slide124.xml"/><Relationship Id="rId784" Type="http://schemas.openxmlformats.org/officeDocument/2006/relationships/slide" Target="slides/slide776.xml"/><Relationship Id="rId991" Type="http://schemas.openxmlformats.org/officeDocument/2006/relationships/slide" Target="slides/slide983.xml"/><Relationship Id="rId1067" Type="http://schemas.openxmlformats.org/officeDocument/2006/relationships/slide" Target="slides/slide1059.xml"/><Relationship Id="rId2020" Type="http://schemas.openxmlformats.org/officeDocument/2006/relationships/slide" Target="slides/slide2012.xml"/><Relationship Id="rId2465" Type="http://schemas.openxmlformats.org/officeDocument/2006/relationships/theme" Target="theme/theme1.xml"/><Relationship Id="rId437" Type="http://schemas.openxmlformats.org/officeDocument/2006/relationships/slide" Target="slides/slide429.xml"/><Relationship Id="rId644" Type="http://schemas.openxmlformats.org/officeDocument/2006/relationships/slide" Target="slides/slide636.xml"/><Relationship Id="rId851" Type="http://schemas.openxmlformats.org/officeDocument/2006/relationships/slide" Target="slides/slide843.xml"/><Relationship Id="rId1274" Type="http://schemas.openxmlformats.org/officeDocument/2006/relationships/slide" Target="slides/slide1266.xml"/><Relationship Id="rId1481" Type="http://schemas.openxmlformats.org/officeDocument/2006/relationships/slide" Target="slides/slide1473.xml"/><Relationship Id="rId1579" Type="http://schemas.openxmlformats.org/officeDocument/2006/relationships/slide" Target="slides/slide1571.xml"/><Relationship Id="rId2118" Type="http://schemas.openxmlformats.org/officeDocument/2006/relationships/slide" Target="slides/slide2110.xml"/><Relationship Id="rId2325" Type="http://schemas.openxmlformats.org/officeDocument/2006/relationships/slide" Target="slides/slide2317.xml"/><Relationship Id="rId504" Type="http://schemas.openxmlformats.org/officeDocument/2006/relationships/slide" Target="slides/slide496.xml"/><Relationship Id="rId711" Type="http://schemas.openxmlformats.org/officeDocument/2006/relationships/slide" Target="slides/slide703.xml"/><Relationship Id="rId949" Type="http://schemas.openxmlformats.org/officeDocument/2006/relationships/slide" Target="slides/slide941.xml"/><Relationship Id="rId1134" Type="http://schemas.openxmlformats.org/officeDocument/2006/relationships/slide" Target="slides/slide1126.xml"/><Relationship Id="rId1341" Type="http://schemas.openxmlformats.org/officeDocument/2006/relationships/slide" Target="slides/slide1333.xml"/><Relationship Id="rId1786" Type="http://schemas.openxmlformats.org/officeDocument/2006/relationships/slide" Target="slides/slide1778.xml"/><Relationship Id="rId1993" Type="http://schemas.openxmlformats.org/officeDocument/2006/relationships/slide" Target="slides/slide1985.xml"/><Relationship Id="rId78" Type="http://schemas.openxmlformats.org/officeDocument/2006/relationships/slide" Target="slides/slide70.xml"/><Relationship Id="rId809" Type="http://schemas.openxmlformats.org/officeDocument/2006/relationships/slide" Target="slides/slide801.xml"/><Relationship Id="rId1201" Type="http://schemas.openxmlformats.org/officeDocument/2006/relationships/slide" Target="slides/slide1193.xml"/><Relationship Id="rId1439" Type="http://schemas.openxmlformats.org/officeDocument/2006/relationships/slide" Target="slides/slide1431.xml"/><Relationship Id="rId1646" Type="http://schemas.openxmlformats.org/officeDocument/2006/relationships/slide" Target="slides/slide1638.xml"/><Relationship Id="rId1853" Type="http://schemas.openxmlformats.org/officeDocument/2006/relationships/slide" Target="slides/slide1845.xml"/><Relationship Id="rId1506" Type="http://schemas.openxmlformats.org/officeDocument/2006/relationships/slide" Target="slides/slide1498.xml"/><Relationship Id="rId1713" Type="http://schemas.openxmlformats.org/officeDocument/2006/relationships/slide" Target="slides/slide1705.xml"/><Relationship Id="rId1920" Type="http://schemas.openxmlformats.org/officeDocument/2006/relationships/slide" Target="slides/slide1912.xml"/><Relationship Id="rId294" Type="http://schemas.openxmlformats.org/officeDocument/2006/relationships/slide" Target="slides/slide286.xml"/><Relationship Id="rId2182" Type="http://schemas.openxmlformats.org/officeDocument/2006/relationships/slide" Target="slides/slide2174.xml"/><Relationship Id="rId154" Type="http://schemas.openxmlformats.org/officeDocument/2006/relationships/slide" Target="slides/slide146.xml"/><Relationship Id="rId361" Type="http://schemas.openxmlformats.org/officeDocument/2006/relationships/slide" Target="slides/slide353.xml"/><Relationship Id="rId599" Type="http://schemas.openxmlformats.org/officeDocument/2006/relationships/slide" Target="slides/slide591.xml"/><Relationship Id="rId2042" Type="http://schemas.openxmlformats.org/officeDocument/2006/relationships/slide" Target="slides/slide2034.xml"/><Relationship Id="rId459" Type="http://schemas.openxmlformats.org/officeDocument/2006/relationships/slide" Target="slides/slide451.xml"/><Relationship Id="rId666" Type="http://schemas.openxmlformats.org/officeDocument/2006/relationships/slide" Target="slides/slide658.xml"/><Relationship Id="rId873" Type="http://schemas.openxmlformats.org/officeDocument/2006/relationships/slide" Target="slides/slide865.xml"/><Relationship Id="rId1089" Type="http://schemas.openxmlformats.org/officeDocument/2006/relationships/slide" Target="slides/slide1081.xml"/><Relationship Id="rId1296" Type="http://schemas.openxmlformats.org/officeDocument/2006/relationships/slide" Target="slides/slide1288.xml"/><Relationship Id="rId2347" Type="http://schemas.openxmlformats.org/officeDocument/2006/relationships/slide" Target="slides/slide2339.xml"/><Relationship Id="rId221" Type="http://schemas.openxmlformats.org/officeDocument/2006/relationships/slide" Target="slides/slide213.xml"/><Relationship Id="rId319" Type="http://schemas.openxmlformats.org/officeDocument/2006/relationships/slide" Target="slides/slide311.xml"/><Relationship Id="rId526" Type="http://schemas.openxmlformats.org/officeDocument/2006/relationships/slide" Target="slides/slide518.xml"/><Relationship Id="rId1156" Type="http://schemas.openxmlformats.org/officeDocument/2006/relationships/slide" Target="slides/slide1148.xml"/><Relationship Id="rId1363" Type="http://schemas.openxmlformats.org/officeDocument/2006/relationships/slide" Target="slides/slide1355.xml"/><Relationship Id="rId2207" Type="http://schemas.openxmlformats.org/officeDocument/2006/relationships/slide" Target="slides/slide2199.xml"/><Relationship Id="rId733" Type="http://schemas.openxmlformats.org/officeDocument/2006/relationships/slide" Target="slides/slide725.xml"/><Relationship Id="rId940" Type="http://schemas.openxmlformats.org/officeDocument/2006/relationships/slide" Target="slides/slide932.xml"/><Relationship Id="rId1016" Type="http://schemas.openxmlformats.org/officeDocument/2006/relationships/slide" Target="slides/slide1008.xml"/><Relationship Id="rId1570" Type="http://schemas.openxmlformats.org/officeDocument/2006/relationships/slide" Target="slides/slide1562.xml"/><Relationship Id="rId1668" Type="http://schemas.openxmlformats.org/officeDocument/2006/relationships/slide" Target="slides/slide1660.xml"/><Relationship Id="rId1875" Type="http://schemas.openxmlformats.org/officeDocument/2006/relationships/slide" Target="slides/slide1867.xml"/><Relationship Id="rId2414" Type="http://schemas.openxmlformats.org/officeDocument/2006/relationships/slide" Target="slides/slide2406.xml"/><Relationship Id="rId800" Type="http://schemas.openxmlformats.org/officeDocument/2006/relationships/slide" Target="slides/slide792.xml"/><Relationship Id="rId1223" Type="http://schemas.openxmlformats.org/officeDocument/2006/relationships/slide" Target="slides/slide1215.xml"/><Relationship Id="rId1430" Type="http://schemas.openxmlformats.org/officeDocument/2006/relationships/slide" Target="slides/slide1422.xml"/><Relationship Id="rId1528" Type="http://schemas.openxmlformats.org/officeDocument/2006/relationships/slide" Target="slides/slide1520.xml"/><Relationship Id="rId1735" Type="http://schemas.openxmlformats.org/officeDocument/2006/relationships/slide" Target="slides/slide1727.xml"/><Relationship Id="rId1942" Type="http://schemas.openxmlformats.org/officeDocument/2006/relationships/slide" Target="slides/slide1934.xml"/><Relationship Id="rId27" Type="http://schemas.openxmlformats.org/officeDocument/2006/relationships/slide" Target="slides/slide19.xml"/><Relationship Id="rId1802" Type="http://schemas.openxmlformats.org/officeDocument/2006/relationships/slide" Target="slides/slide1794.xml"/><Relationship Id="rId176" Type="http://schemas.openxmlformats.org/officeDocument/2006/relationships/slide" Target="slides/slide168.xml"/><Relationship Id="rId383" Type="http://schemas.openxmlformats.org/officeDocument/2006/relationships/slide" Target="slides/slide375.xml"/><Relationship Id="rId590" Type="http://schemas.openxmlformats.org/officeDocument/2006/relationships/slide" Target="slides/slide582.xml"/><Relationship Id="rId2064" Type="http://schemas.openxmlformats.org/officeDocument/2006/relationships/slide" Target="slides/slide2056.xml"/><Relationship Id="rId2271" Type="http://schemas.openxmlformats.org/officeDocument/2006/relationships/slide" Target="slides/slide2263.xml"/><Relationship Id="rId243" Type="http://schemas.openxmlformats.org/officeDocument/2006/relationships/slide" Target="slides/slide235.xml"/><Relationship Id="rId450" Type="http://schemas.openxmlformats.org/officeDocument/2006/relationships/slide" Target="slides/slide442.xml"/><Relationship Id="rId688" Type="http://schemas.openxmlformats.org/officeDocument/2006/relationships/slide" Target="slides/slide680.xml"/><Relationship Id="rId895" Type="http://schemas.openxmlformats.org/officeDocument/2006/relationships/slide" Target="slides/slide887.xml"/><Relationship Id="rId1080" Type="http://schemas.openxmlformats.org/officeDocument/2006/relationships/slide" Target="slides/slide1072.xml"/><Relationship Id="rId2131" Type="http://schemas.openxmlformats.org/officeDocument/2006/relationships/slide" Target="slides/slide2123.xml"/><Relationship Id="rId2369" Type="http://schemas.openxmlformats.org/officeDocument/2006/relationships/slide" Target="slides/slide2361.xml"/><Relationship Id="rId103" Type="http://schemas.openxmlformats.org/officeDocument/2006/relationships/slide" Target="slides/slide95.xml"/><Relationship Id="rId310" Type="http://schemas.openxmlformats.org/officeDocument/2006/relationships/slide" Target="slides/slide302.xml"/><Relationship Id="rId548" Type="http://schemas.openxmlformats.org/officeDocument/2006/relationships/slide" Target="slides/slide540.xml"/><Relationship Id="rId755" Type="http://schemas.openxmlformats.org/officeDocument/2006/relationships/slide" Target="slides/slide747.xml"/><Relationship Id="rId962" Type="http://schemas.openxmlformats.org/officeDocument/2006/relationships/slide" Target="slides/slide954.xml"/><Relationship Id="rId1178" Type="http://schemas.openxmlformats.org/officeDocument/2006/relationships/slide" Target="slides/slide1170.xml"/><Relationship Id="rId1385" Type="http://schemas.openxmlformats.org/officeDocument/2006/relationships/slide" Target="slides/slide1377.xml"/><Relationship Id="rId1592" Type="http://schemas.openxmlformats.org/officeDocument/2006/relationships/slide" Target="slides/slide1584.xml"/><Relationship Id="rId2229" Type="http://schemas.openxmlformats.org/officeDocument/2006/relationships/slide" Target="slides/slide2221.xml"/><Relationship Id="rId2436" Type="http://schemas.openxmlformats.org/officeDocument/2006/relationships/slide" Target="slides/slide2428.xml"/><Relationship Id="rId91" Type="http://schemas.openxmlformats.org/officeDocument/2006/relationships/slide" Target="slides/slide83.xml"/><Relationship Id="rId408" Type="http://schemas.openxmlformats.org/officeDocument/2006/relationships/slide" Target="slides/slide400.xml"/><Relationship Id="rId615" Type="http://schemas.openxmlformats.org/officeDocument/2006/relationships/slide" Target="slides/slide607.xml"/><Relationship Id="rId822" Type="http://schemas.openxmlformats.org/officeDocument/2006/relationships/slide" Target="slides/slide814.xml"/><Relationship Id="rId1038" Type="http://schemas.openxmlformats.org/officeDocument/2006/relationships/slide" Target="slides/slide1030.xml"/><Relationship Id="rId1245" Type="http://schemas.openxmlformats.org/officeDocument/2006/relationships/slide" Target="slides/slide1237.xml"/><Relationship Id="rId1452" Type="http://schemas.openxmlformats.org/officeDocument/2006/relationships/slide" Target="slides/slide1444.xml"/><Relationship Id="rId1897" Type="http://schemas.openxmlformats.org/officeDocument/2006/relationships/slide" Target="slides/slide1889.xml"/><Relationship Id="rId1105" Type="http://schemas.openxmlformats.org/officeDocument/2006/relationships/slide" Target="slides/slide1097.xml"/><Relationship Id="rId1312" Type="http://schemas.openxmlformats.org/officeDocument/2006/relationships/slide" Target="slides/slide1304.xml"/><Relationship Id="rId1757" Type="http://schemas.openxmlformats.org/officeDocument/2006/relationships/slide" Target="slides/slide1749.xml"/><Relationship Id="rId1964" Type="http://schemas.openxmlformats.org/officeDocument/2006/relationships/slide" Target="slides/slide1956.xml"/><Relationship Id="rId49" Type="http://schemas.openxmlformats.org/officeDocument/2006/relationships/slide" Target="slides/slide41.xml"/><Relationship Id="rId1617" Type="http://schemas.openxmlformats.org/officeDocument/2006/relationships/slide" Target="slides/slide1609.xml"/><Relationship Id="rId1824" Type="http://schemas.openxmlformats.org/officeDocument/2006/relationships/slide" Target="slides/slide1816.xml"/><Relationship Id="rId198" Type="http://schemas.openxmlformats.org/officeDocument/2006/relationships/slide" Target="slides/slide190.xml"/><Relationship Id="rId2086" Type="http://schemas.openxmlformats.org/officeDocument/2006/relationships/slide" Target="slides/slide2078.xml"/><Relationship Id="rId2293" Type="http://schemas.openxmlformats.org/officeDocument/2006/relationships/slide" Target="slides/slide2285.xml"/><Relationship Id="rId265" Type="http://schemas.openxmlformats.org/officeDocument/2006/relationships/slide" Target="slides/slide257.xml"/><Relationship Id="rId472" Type="http://schemas.openxmlformats.org/officeDocument/2006/relationships/slide" Target="slides/slide464.xml"/><Relationship Id="rId2153" Type="http://schemas.openxmlformats.org/officeDocument/2006/relationships/slide" Target="slides/slide2145.xml"/><Relationship Id="rId2360" Type="http://schemas.openxmlformats.org/officeDocument/2006/relationships/slide" Target="slides/slide2352.xml"/><Relationship Id="rId125" Type="http://schemas.openxmlformats.org/officeDocument/2006/relationships/slide" Target="slides/slide117.xml"/><Relationship Id="rId332" Type="http://schemas.openxmlformats.org/officeDocument/2006/relationships/slide" Target="slides/slide324.xml"/><Relationship Id="rId777" Type="http://schemas.openxmlformats.org/officeDocument/2006/relationships/slide" Target="slides/slide769.xml"/><Relationship Id="rId984" Type="http://schemas.openxmlformats.org/officeDocument/2006/relationships/slide" Target="slides/slide976.xml"/><Relationship Id="rId2013" Type="http://schemas.openxmlformats.org/officeDocument/2006/relationships/slide" Target="slides/slide2005.xml"/><Relationship Id="rId2220" Type="http://schemas.openxmlformats.org/officeDocument/2006/relationships/slide" Target="slides/slide2212.xml"/><Relationship Id="rId2458" Type="http://schemas.openxmlformats.org/officeDocument/2006/relationships/slide" Target="slides/slide2450.xml"/><Relationship Id="rId637" Type="http://schemas.openxmlformats.org/officeDocument/2006/relationships/slide" Target="slides/slide629.xml"/><Relationship Id="rId844" Type="http://schemas.openxmlformats.org/officeDocument/2006/relationships/slide" Target="slides/slide836.xml"/><Relationship Id="rId1267" Type="http://schemas.openxmlformats.org/officeDocument/2006/relationships/slide" Target="slides/slide1259.xml"/><Relationship Id="rId1474" Type="http://schemas.openxmlformats.org/officeDocument/2006/relationships/slide" Target="slides/slide1466.xml"/><Relationship Id="rId1681" Type="http://schemas.openxmlformats.org/officeDocument/2006/relationships/slide" Target="slides/slide1673.xml"/><Relationship Id="rId2318" Type="http://schemas.openxmlformats.org/officeDocument/2006/relationships/slide" Target="slides/slide2310.xml"/><Relationship Id="rId704" Type="http://schemas.openxmlformats.org/officeDocument/2006/relationships/slide" Target="slides/slide696.xml"/><Relationship Id="rId911" Type="http://schemas.openxmlformats.org/officeDocument/2006/relationships/slide" Target="slides/slide903.xml"/><Relationship Id="rId1127" Type="http://schemas.openxmlformats.org/officeDocument/2006/relationships/slide" Target="slides/slide1119.xml"/><Relationship Id="rId1334" Type="http://schemas.openxmlformats.org/officeDocument/2006/relationships/slide" Target="slides/slide1326.xml"/><Relationship Id="rId1541" Type="http://schemas.openxmlformats.org/officeDocument/2006/relationships/slide" Target="slides/slide1533.xml"/><Relationship Id="rId1779" Type="http://schemas.openxmlformats.org/officeDocument/2006/relationships/slide" Target="slides/slide1771.xml"/><Relationship Id="rId1986" Type="http://schemas.openxmlformats.org/officeDocument/2006/relationships/slide" Target="slides/slide1978.xml"/><Relationship Id="rId40" Type="http://schemas.openxmlformats.org/officeDocument/2006/relationships/slide" Target="slides/slide32.xml"/><Relationship Id="rId1401" Type="http://schemas.openxmlformats.org/officeDocument/2006/relationships/slide" Target="slides/slide1393.xml"/><Relationship Id="rId1639" Type="http://schemas.openxmlformats.org/officeDocument/2006/relationships/slide" Target="slides/slide1631.xml"/><Relationship Id="rId1846" Type="http://schemas.openxmlformats.org/officeDocument/2006/relationships/slide" Target="slides/slide1838.xml"/><Relationship Id="rId1706" Type="http://schemas.openxmlformats.org/officeDocument/2006/relationships/slide" Target="slides/slide1698.xml"/><Relationship Id="rId1913" Type="http://schemas.openxmlformats.org/officeDocument/2006/relationships/slide" Target="slides/slide1905.xml"/><Relationship Id="rId287" Type="http://schemas.openxmlformats.org/officeDocument/2006/relationships/slide" Target="slides/slide279.xml"/><Relationship Id="rId494" Type="http://schemas.openxmlformats.org/officeDocument/2006/relationships/slide" Target="slides/slide486.xml"/><Relationship Id="rId2175" Type="http://schemas.openxmlformats.org/officeDocument/2006/relationships/slide" Target="slides/slide2167.xml"/><Relationship Id="rId2382" Type="http://schemas.openxmlformats.org/officeDocument/2006/relationships/slide" Target="slides/slide2374.xml"/><Relationship Id="rId147" Type="http://schemas.openxmlformats.org/officeDocument/2006/relationships/slide" Target="slides/slide139.xml"/><Relationship Id="rId354" Type="http://schemas.openxmlformats.org/officeDocument/2006/relationships/slide" Target="slides/slide346.xml"/><Relationship Id="rId799" Type="http://schemas.openxmlformats.org/officeDocument/2006/relationships/slide" Target="slides/slide791.xml"/><Relationship Id="rId1191" Type="http://schemas.openxmlformats.org/officeDocument/2006/relationships/slide" Target="slides/slide1183.xml"/><Relationship Id="rId2035" Type="http://schemas.openxmlformats.org/officeDocument/2006/relationships/slide" Target="slides/slide2027.xml"/><Relationship Id="rId561" Type="http://schemas.openxmlformats.org/officeDocument/2006/relationships/slide" Target="slides/slide553.xml"/><Relationship Id="rId659" Type="http://schemas.openxmlformats.org/officeDocument/2006/relationships/slide" Target="slides/slide651.xml"/><Relationship Id="rId866" Type="http://schemas.openxmlformats.org/officeDocument/2006/relationships/slide" Target="slides/slide858.xml"/><Relationship Id="rId1289" Type="http://schemas.openxmlformats.org/officeDocument/2006/relationships/slide" Target="slides/slide1281.xml"/><Relationship Id="rId1496" Type="http://schemas.openxmlformats.org/officeDocument/2006/relationships/slide" Target="slides/slide1488.xml"/><Relationship Id="rId2242" Type="http://schemas.openxmlformats.org/officeDocument/2006/relationships/slide" Target="slides/slide2234.xml"/><Relationship Id="rId214" Type="http://schemas.openxmlformats.org/officeDocument/2006/relationships/slide" Target="slides/slide206.xml"/><Relationship Id="rId421" Type="http://schemas.openxmlformats.org/officeDocument/2006/relationships/slide" Target="slides/slide413.xml"/><Relationship Id="rId519" Type="http://schemas.openxmlformats.org/officeDocument/2006/relationships/slide" Target="slides/slide511.xml"/><Relationship Id="rId1051" Type="http://schemas.openxmlformats.org/officeDocument/2006/relationships/slide" Target="slides/slide1043.xml"/><Relationship Id="rId1149" Type="http://schemas.openxmlformats.org/officeDocument/2006/relationships/slide" Target="slides/slide1141.xml"/><Relationship Id="rId1356" Type="http://schemas.openxmlformats.org/officeDocument/2006/relationships/slide" Target="slides/slide1348.xml"/><Relationship Id="rId2102" Type="http://schemas.openxmlformats.org/officeDocument/2006/relationships/slide" Target="slides/slide2094.xml"/><Relationship Id="rId726" Type="http://schemas.openxmlformats.org/officeDocument/2006/relationships/slide" Target="slides/slide718.xml"/><Relationship Id="rId933" Type="http://schemas.openxmlformats.org/officeDocument/2006/relationships/slide" Target="slides/slide925.xml"/><Relationship Id="rId1009" Type="http://schemas.openxmlformats.org/officeDocument/2006/relationships/slide" Target="slides/slide1001.xml"/><Relationship Id="rId1563" Type="http://schemas.openxmlformats.org/officeDocument/2006/relationships/slide" Target="slides/slide1555.xml"/><Relationship Id="rId1770" Type="http://schemas.openxmlformats.org/officeDocument/2006/relationships/slide" Target="slides/slide1762.xml"/><Relationship Id="rId1868" Type="http://schemas.openxmlformats.org/officeDocument/2006/relationships/slide" Target="slides/slide1860.xml"/><Relationship Id="rId2407" Type="http://schemas.openxmlformats.org/officeDocument/2006/relationships/slide" Target="slides/slide2399.xml"/><Relationship Id="rId62" Type="http://schemas.openxmlformats.org/officeDocument/2006/relationships/slide" Target="slides/slide54.xml"/><Relationship Id="rId1216" Type="http://schemas.openxmlformats.org/officeDocument/2006/relationships/slide" Target="slides/slide1208.xml"/><Relationship Id="rId1423" Type="http://schemas.openxmlformats.org/officeDocument/2006/relationships/slide" Target="slides/slide1415.xml"/><Relationship Id="rId1630" Type="http://schemas.openxmlformats.org/officeDocument/2006/relationships/slide" Target="slides/slide1622.xml"/><Relationship Id="rId1728" Type="http://schemas.openxmlformats.org/officeDocument/2006/relationships/slide" Target="slides/slide1720.xml"/><Relationship Id="rId1935" Type="http://schemas.openxmlformats.org/officeDocument/2006/relationships/slide" Target="slides/slide1927.xml"/><Relationship Id="rId2197" Type="http://schemas.openxmlformats.org/officeDocument/2006/relationships/slide" Target="slides/slide2189.xml"/><Relationship Id="rId169" Type="http://schemas.openxmlformats.org/officeDocument/2006/relationships/slide" Target="slides/slide161.xml"/><Relationship Id="rId376" Type="http://schemas.openxmlformats.org/officeDocument/2006/relationships/slide" Target="slides/slide368.xml"/><Relationship Id="rId583" Type="http://schemas.openxmlformats.org/officeDocument/2006/relationships/slide" Target="slides/slide575.xml"/><Relationship Id="rId790" Type="http://schemas.openxmlformats.org/officeDocument/2006/relationships/slide" Target="slides/slide782.xml"/><Relationship Id="rId2057" Type="http://schemas.openxmlformats.org/officeDocument/2006/relationships/slide" Target="slides/slide2049.xml"/><Relationship Id="rId2264" Type="http://schemas.openxmlformats.org/officeDocument/2006/relationships/slide" Target="slides/slide2256.xml"/><Relationship Id="rId4" Type="http://schemas.openxmlformats.org/officeDocument/2006/relationships/slideMaster" Target="slideMasters/slideMaster4.xml"/><Relationship Id="rId236" Type="http://schemas.openxmlformats.org/officeDocument/2006/relationships/slide" Target="slides/slide228.xml"/><Relationship Id="rId443" Type="http://schemas.openxmlformats.org/officeDocument/2006/relationships/slide" Target="slides/slide435.xml"/><Relationship Id="rId650" Type="http://schemas.openxmlformats.org/officeDocument/2006/relationships/slide" Target="slides/slide642.xml"/><Relationship Id="rId888" Type="http://schemas.openxmlformats.org/officeDocument/2006/relationships/slide" Target="slides/slide880.xml"/><Relationship Id="rId1073" Type="http://schemas.openxmlformats.org/officeDocument/2006/relationships/slide" Target="slides/slide1065.xml"/><Relationship Id="rId1280" Type="http://schemas.openxmlformats.org/officeDocument/2006/relationships/slide" Target="slides/slide1272.xml"/><Relationship Id="rId2124" Type="http://schemas.openxmlformats.org/officeDocument/2006/relationships/slide" Target="slides/slide2116.xml"/><Relationship Id="rId2331" Type="http://schemas.openxmlformats.org/officeDocument/2006/relationships/slide" Target="slides/slide2323.xml"/><Relationship Id="rId303" Type="http://schemas.openxmlformats.org/officeDocument/2006/relationships/slide" Target="slides/slide295.xml"/><Relationship Id="rId748" Type="http://schemas.openxmlformats.org/officeDocument/2006/relationships/slide" Target="slides/slide740.xml"/><Relationship Id="rId955" Type="http://schemas.openxmlformats.org/officeDocument/2006/relationships/slide" Target="slides/slide947.xml"/><Relationship Id="rId1140" Type="http://schemas.openxmlformats.org/officeDocument/2006/relationships/slide" Target="slides/slide1132.xml"/><Relationship Id="rId1378" Type="http://schemas.openxmlformats.org/officeDocument/2006/relationships/slide" Target="slides/slide1370.xml"/><Relationship Id="rId1585" Type="http://schemas.openxmlformats.org/officeDocument/2006/relationships/slide" Target="slides/slide1577.xml"/><Relationship Id="rId1792" Type="http://schemas.openxmlformats.org/officeDocument/2006/relationships/slide" Target="slides/slide1784.xml"/><Relationship Id="rId2429" Type="http://schemas.openxmlformats.org/officeDocument/2006/relationships/slide" Target="slides/slide2421.xml"/><Relationship Id="rId84" Type="http://schemas.openxmlformats.org/officeDocument/2006/relationships/slide" Target="slides/slide76.xml"/><Relationship Id="rId510" Type="http://schemas.openxmlformats.org/officeDocument/2006/relationships/slide" Target="slides/slide502.xml"/><Relationship Id="rId608" Type="http://schemas.openxmlformats.org/officeDocument/2006/relationships/slide" Target="slides/slide600.xml"/><Relationship Id="rId815" Type="http://schemas.openxmlformats.org/officeDocument/2006/relationships/slide" Target="slides/slide807.xml"/><Relationship Id="rId1238" Type="http://schemas.openxmlformats.org/officeDocument/2006/relationships/slide" Target="slides/slide1230.xml"/><Relationship Id="rId1445" Type="http://schemas.openxmlformats.org/officeDocument/2006/relationships/slide" Target="slides/slide1437.xml"/><Relationship Id="rId1652" Type="http://schemas.openxmlformats.org/officeDocument/2006/relationships/slide" Target="slides/slide1644.xml"/><Relationship Id="rId1000" Type="http://schemas.openxmlformats.org/officeDocument/2006/relationships/slide" Target="slides/slide992.xml"/><Relationship Id="rId1305" Type="http://schemas.openxmlformats.org/officeDocument/2006/relationships/slide" Target="slides/slide1297.xml"/><Relationship Id="rId1957" Type="http://schemas.openxmlformats.org/officeDocument/2006/relationships/slide" Target="slides/slide1949.xml"/><Relationship Id="rId1512" Type="http://schemas.openxmlformats.org/officeDocument/2006/relationships/slide" Target="slides/slide1504.xml"/><Relationship Id="rId1817" Type="http://schemas.openxmlformats.org/officeDocument/2006/relationships/slide" Target="slides/slide1809.xml"/><Relationship Id="rId11" Type="http://schemas.openxmlformats.org/officeDocument/2006/relationships/slide" Target="slides/slide3.xml"/><Relationship Id="rId398" Type="http://schemas.openxmlformats.org/officeDocument/2006/relationships/slide" Target="slides/slide390.xml"/><Relationship Id="rId2079" Type="http://schemas.openxmlformats.org/officeDocument/2006/relationships/slide" Target="slides/slide2071.xml"/><Relationship Id="rId160" Type="http://schemas.openxmlformats.org/officeDocument/2006/relationships/slide" Target="slides/slide152.xml"/><Relationship Id="rId2286" Type="http://schemas.openxmlformats.org/officeDocument/2006/relationships/slide" Target="slides/slide2278.xml"/><Relationship Id="rId258" Type="http://schemas.openxmlformats.org/officeDocument/2006/relationships/slide" Target="slides/slide250.xml"/><Relationship Id="rId465" Type="http://schemas.openxmlformats.org/officeDocument/2006/relationships/slide" Target="slides/slide457.xml"/><Relationship Id="rId672" Type="http://schemas.openxmlformats.org/officeDocument/2006/relationships/slide" Target="slides/slide664.xml"/><Relationship Id="rId1095" Type="http://schemas.openxmlformats.org/officeDocument/2006/relationships/slide" Target="slides/slide1087.xml"/><Relationship Id="rId2146" Type="http://schemas.openxmlformats.org/officeDocument/2006/relationships/slide" Target="slides/slide2138.xml"/><Relationship Id="rId2353" Type="http://schemas.openxmlformats.org/officeDocument/2006/relationships/slide" Target="slides/slide2345.xml"/><Relationship Id="rId118" Type="http://schemas.openxmlformats.org/officeDocument/2006/relationships/slide" Target="slides/slide110.xml"/><Relationship Id="rId325" Type="http://schemas.openxmlformats.org/officeDocument/2006/relationships/slide" Target="slides/slide317.xml"/><Relationship Id="rId532" Type="http://schemas.openxmlformats.org/officeDocument/2006/relationships/slide" Target="slides/slide524.xml"/><Relationship Id="rId977" Type="http://schemas.openxmlformats.org/officeDocument/2006/relationships/slide" Target="slides/slide969.xml"/><Relationship Id="rId1162" Type="http://schemas.openxmlformats.org/officeDocument/2006/relationships/slide" Target="slides/slide1154.xml"/><Relationship Id="rId2006" Type="http://schemas.openxmlformats.org/officeDocument/2006/relationships/slide" Target="slides/slide1998.xml"/><Relationship Id="rId2213" Type="http://schemas.openxmlformats.org/officeDocument/2006/relationships/slide" Target="slides/slide2205.xml"/><Relationship Id="rId2420" Type="http://schemas.openxmlformats.org/officeDocument/2006/relationships/slide" Target="slides/slide2412.xml"/><Relationship Id="rId837" Type="http://schemas.openxmlformats.org/officeDocument/2006/relationships/slide" Target="slides/slide829.xml"/><Relationship Id="rId1022" Type="http://schemas.openxmlformats.org/officeDocument/2006/relationships/slide" Target="slides/slide1014.xml"/><Relationship Id="rId1467" Type="http://schemas.openxmlformats.org/officeDocument/2006/relationships/slide" Target="slides/slide1459.xml"/><Relationship Id="rId1674" Type="http://schemas.openxmlformats.org/officeDocument/2006/relationships/slide" Target="slides/slide1666.xml"/><Relationship Id="rId1881" Type="http://schemas.openxmlformats.org/officeDocument/2006/relationships/slide" Target="slides/slide1873.xml"/><Relationship Id="rId904" Type="http://schemas.openxmlformats.org/officeDocument/2006/relationships/slide" Target="slides/slide896.xml"/><Relationship Id="rId1327" Type="http://schemas.openxmlformats.org/officeDocument/2006/relationships/slide" Target="slides/slide1319.xml"/><Relationship Id="rId1534" Type="http://schemas.openxmlformats.org/officeDocument/2006/relationships/slide" Target="slides/slide1526.xml"/><Relationship Id="rId1741" Type="http://schemas.openxmlformats.org/officeDocument/2006/relationships/slide" Target="slides/slide1733.xml"/><Relationship Id="rId1979" Type="http://schemas.openxmlformats.org/officeDocument/2006/relationships/slide" Target="slides/slide1971.xml"/><Relationship Id="rId33" Type="http://schemas.openxmlformats.org/officeDocument/2006/relationships/slide" Target="slides/slide25.xml"/><Relationship Id="rId1601" Type="http://schemas.openxmlformats.org/officeDocument/2006/relationships/slide" Target="slides/slide1593.xml"/><Relationship Id="rId1839" Type="http://schemas.openxmlformats.org/officeDocument/2006/relationships/slide" Target="slides/slide1831.xml"/><Relationship Id="rId182" Type="http://schemas.openxmlformats.org/officeDocument/2006/relationships/slide" Target="slides/slide174.xml"/><Relationship Id="rId1906" Type="http://schemas.openxmlformats.org/officeDocument/2006/relationships/slide" Target="slides/slide1898.xml"/><Relationship Id="rId487" Type="http://schemas.openxmlformats.org/officeDocument/2006/relationships/slide" Target="slides/slide479.xml"/><Relationship Id="rId694" Type="http://schemas.openxmlformats.org/officeDocument/2006/relationships/slide" Target="slides/slide686.xml"/><Relationship Id="rId2070" Type="http://schemas.openxmlformats.org/officeDocument/2006/relationships/slide" Target="slides/slide2062.xml"/><Relationship Id="rId2168" Type="http://schemas.openxmlformats.org/officeDocument/2006/relationships/slide" Target="slides/slide2160.xml"/><Relationship Id="rId2375" Type="http://schemas.openxmlformats.org/officeDocument/2006/relationships/slide" Target="slides/slide2367.xml"/><Relationship Id="rId347" Type="http://schemas.openxmlformats.org/officeDocument/2006/relationships/slide" Target="slides/slide339.xml"/><Relationship Id="rId999" Type="http://schemas.openxmlformats.org/officeDocument/2006/relationships/slide" Target="slides/slide991.xml"/><Relationship Id="rId1184" Type="http://schemas.openxmlformats.org/officeDocument/2006/relationships/slide" Target="slides/slide1176.xml"/><Relationship Id="rId2028" Type="http://schemas.openxmlformats.org/officeDocument/2006/relationships/slide" Target="slides/slide2020.xml"/><Relationship Id="rId554" Type="http://schemas.openxmlformats.org/officeDocument/2006/relationships/slide" Target="slides/slide546.xml"/><Relationship Id="rId761" Type="http://schemas.openxmlformats.org/officeDocument/2006/relationships/slide" Target="slides/slide753.xml"/><Relationship Id="rId859" Type="http://schemas.openxmlformats.org/officeDocument/2006/relationships/slide" Target="slides/slide851.xml"/><Relationship Id="rId1391" Type="http://schemas.openxmlformats.org/officeDocument/2006/relationships/slide" Target="slides/slide1383.xml"/><Relationship Id="rId1489" Type="http://schemas.openxmlformats.org/officeDocument/2006/relationships/slide" Target="slides/slide1481.xml"/><Relationship Id="rId1696" Type="http://schemas.openxmlformats.org/officeDocument/2006/relationships/slide" Target="slides/slide1688.xml"/><Relationship Id="rId2235" Type="http://schemas.openxmlformats.org/officeDocument/2006/relationships/slide" Target="slides/slide2227.xml"/><Relationship Id="rId2442" Type="http://schemas.openxmlformats.org/officeDocument/2006/relationships/slide" Target="slides/slide2434.xml"/><Relationship Id="rId207" Type="http://schemas.openxmlformats.org/officeDocument/2006/relationships/slide" Target="slides/slide199.xml"/><Relationship Id="rId414" Type="http://schemas.openxmlformats.org/officeDocument/2006/relationships/slide" Target="slides/slide406.xml"/><Relationship Id="rId621" Type="http://schemas.openxmlformats.org/officeDocument/2006/relationships/slide" Target="slides/slide613.xml"/><Relationship Id="rId1044" Type="http://schemas.openxmlformats.org/officeDocument/2006/relationships/slide" Target="slides/slide1036.xml"/><Relationship Id="rId1251" Type="http://schemas.openxmlformats.org/officeDocument/2006/relationships/slide" Target="slides/slide1243.xml"/><Relationship Id="rId1349" Type="http://schemas.openxmlformats.org/officeDocument/2006/relationships/slide" Target="slides/slide1341.xml"/><Relationship Id="rId2302" Type="http://schemas.openxmlformats.org/officeDocument/2006/relationships/slide" Target="slides/slide2294.xml"/><Relationship Id="rId719" Type="http://schemas.openxmlformats.org/officeDocument/2006/relationships/slide" Target="slides/slide711.xml"/><Relationship Id="rId926" Type="http://schemas.openxmlformats.org/officeDocument/2006/relationships/slide" Target="slides/slide918.xml"/><Relationship Id="rId1111" Type="http://schemas.openxmlformats.org/officeDocument/2006/relationships/slide" Target="slides/slide1103.xml"/><Relationship Id="rId1556" Type="http://schemas.openxmlformats.org/officeDocument/2006/relationships/slide" Target="slides/slide1548.xml"/><Relationship Id="rId1763" Type="http://schemas.openxmlformats.org/officeDocument/2006/relationships/slide" Target="slides/slide1755.xml"/><Relationship Id="rId1970" Type="http://schemas.openxmlformats.org/officeDocument/2006/relationships/slide" Target="slides/slide1962.xml"/><Relationship Id="rId55" Type="http://schemas.openxmlformats.org/officeDocument/2006/relationships/slide" Target="slides/slide47.xml"/><Relationship Id="rId1209" Type="http://schemas.openxmlformats.org/officeDocument/2006/relationships/slide" Target="slides/slide1201.xml"/><Relationship Id="rId1416" Type="http://schemas.openxmlformats.org/officeDocument/2006/relationships/slide" Target="slides/slide1408.xml"/><Relationship Id="rId1623" Type="http://schemas.openxmlformats.org/officeDocument/2006/relationships/slide" Target="slides/slide1615.xml"/><Relationship Id="rId1830" Type="http://schemas.openxmlformats.org/officeDocument/2006/relationships/slide" Target="slides/slide1822.xml"/><Relationship Id="rId1928" Type="http://schemas.openxmlformats.org/officeDocument/2006/relationships/slide" Target="slides/slide1920.xml"/><Relationship Id="rId2092" Type="http://schemas.openxmlformats.org/officeDocument/2006/relationships/slide" Target="slides/slide2084.xml"/><Relationship Id="rId271" Type="http://schemas.openxmlformats.org/officeDocument/2006/relationships/slide" Target="slides/slide263.xml"/><Relationship Id="rId2397" Type="http://schemas.openxmlformats.org/officeDocument/2006/relationships/slide" Target="slides/slide2389.xml"/><Relationship Id="rId131" Type="http://schemas.openxmlformats.org/officeDocument/2006/relationships/slide" Target="slides/slide123.xml"/><Relationship Id="rId369" Type="http://schemas.openxmlformats.org/officeDocument/2006/relationships/slide" Target="slides/slide361.xml"/><Relationship Id="rId576" Type="http://schemas.openxmlformats.org/officeDocument/2006/relationships/slide" Target="slides/slide568.xml"/><Relationship Id="rId783" Type="http://schemas.openxmlformats.org/officeDocument/2006/relationships/slide" Target="slides/slide775.xml"/><Relationship Id="rId990" Type="http://schemas.openxmlformats.org/officeDocument/2006/relationships/slide" Target="slides/slide982.xml"/><Relationship Id="rId2257" Type="http://schemas.openxmlformats.org/officeDocument/2006/relationships/slide" Target="slides/slide2249.xml"/><Relationship Id="rId2464" Type="http://schemas.openxmlformats.org/officeDocument/2006/relationships/viewProps" Target="viewProps.xml"/><Relationship Id="rId229" Type="http://schemas.openxmlformats.org/officeDocument/2006/relationships/slide" Target="slides/slide221.xml"/><Relationship Id="rId436" Type="http://schemas.openxmlformats.org/officeDocument/2006/relationships/slide" Target="slides/slide428.xml"/><Relationship Id="rId643" Type="http://schemas.openxmlformats.org/officeDocument/2006/relationships/slide" Target="slides/slide635.xml"/><Relationship Id="rId1066" Type="http://schemas.openxmlformats.org/officeDocument/2006/relationships/slide" Target="slides/slide1058.xml"/><Relationship Id="rId1273" Type="http://schemas.openxmlformats.org/officeDocument/2006/relationships/slide" Target="slides/slide1265.xml"/><Relationship Id="rId1480" Type="http://schemas.openxmlformats.org/officeDocument/2006/relationships/slide" Target="slides/slide1472.xml"/><Relationship Id="rId2117" Type="http://schemas.openxmlformats.org/officeDocument/2006/relationships/slide" Target="slides/slide2109.xml"/><Relationship Id="rId2324" Type="http://schemas.openxmlformats.org/officeDocument/2006/relationships/slide" Target="slides/slide2316.xml"/><Relationship Id="rId850" Type="http://schemas.openxmlformats.org/officeDocument/2006/relationships/slide" Target="slides/slide842.xml"/><Relationship Id="rId948" Type="http://schemas.openxmlformats.org/officeDocument/2006/relationships/slide" Target="slides/slide940.xml"/><Relationship Id="rId1133" Type="http://schemas.openxmlformats.org/officeDocument/2006/relationships/slide" Target="slides/slide1125.xml"/><Relationship Id="rId1578" Type="http://schemas.openxmlformats.org/officeDocument/2006/relationships/slide" Target="slides/slide1570.xml"/><Relationship Id="rId1785" Type="http://schemas.openxmlformats.org/officeDocument/2006/relationships/slide" Target="slides/slide1777.xml"/><Relationship Id="rId1992" Type="http://schemas.openxmlformats.org/officeDocument/2006/relationships/slide" Target="slides/slide1984.xml"/><Relationship Id="rId77" Type="http://schemas.openxmlformats.org/officeDocument/2006/relationships/slide" Target="slides/slide69.xml"/><Relationship Id="rId503" Type="http://schemas.openxmlformats.org/officeDocument/2006/relationships/slide" Target="slides/slide495.xml"/><Relationship Id="rId710" Type="http://schemas.openxmlformats.org/officeDocument/2006/relationships/slide" Target="slides/slide702.xml"/><Relationship Id="rId808" Type="http://schemas.openxmlformats.org/officeDocument/2006/relationships/slide" Target="slides/slide800.xml"/><Relationship Id="rId1340" Type="http://schemas.openxmlformats.org/officeDocument/2006/relationships/slide" Target="slides/slide1332.xml"/><Relationship Id="rId1438" Type="http://schemas.openxmlformats.org/officeDocument/2006/relationships/slide" Target="slides/slide1430.xml"/><Relationship Id="rId1645" Type="http://schemas.openxmlformats.org/officeDocument/2006/relationships/slide" Target="slides/slide1637.xml"/><Relationship Id="rId1200" Type="http://schemas.openxmlformats.org/officeDocument/2006/relationships/slide" Target="slides/slide1192.xml"/><Relationship Id="rId1852" Type="http://schemas.openxmlformats.org/officeDocument/2006/relationships/slide" Target="slides/slide1844.xml"/><Relationship Id="rId1505" Type="http://schemas.openxmlformats.org/officeDocument/2006/relationships/slide" Target="slides/slide1497.xml"/><Relationship Id="rId1712" Type="http://schemas.openxmlformats.org/officeDocument/2006/relationships/slide" Target="slides/slide1704.xml"/><Relationship Id="rId293" Type="http://schemas.openxmlformats.org/officeDocument/2006/relationships/slide" Target="slides/slide285.xml"/><Relationship Id="rId2181" Type="http://schemas.openxmlformats.org/officeDocument/2006/relationships/slide" Target="slides/slide2173.xml"/><Relationship Id="rId153" Type="http://schemas.openxmlformats.org/officeDocument/2006/relationships/slide" Target="slides/slide145.xml"/><Relationship Id="rId360" Type="http://schemas.openxmlformats.org/officeDocument/2006/relationships/slide" Target="slides/slide352.xml"/><Relationship Id="rId598" Type="http://schemas.openxmlformats.org/officeDocument/2006/relationships/slide" Target="slides/slide590.xml"/><Relationship Id="rId2041" Type="http://schemas.openxmlformats.org/officeDocument/2006/relationships/slide" Target="slides/slide2033.xml"/><Relationship Id="rId2279" Type="http://schemas.openxmlformats.org/officeDocument/2006/relationships/slide" Target="slides/slide2271.xml"/><Relationship Id="rId220" Type="http://schemas.openxmlformats.org/officeDocument/2006/relationships/slide" Target="slides/slide212.xml"/><Relationship Id="rId458" Type="http://schemas.openxmlformats.org/officeDocument/2006/relationships/slide" Target="slides/slide450.xml"/><Relationship Id="rId665" Type="http://schemas.openxmlformats.org/officeDocument/2006/relationships/slide" Target="slides/slide657.xml"/><Relationship Id="rId872" Type="http://schemas.openxmlformats.org/officeDocument/2006/relationships/slide" Target="slides/slide864.xml"/><Relationship Id="rId1088" Type="http://schemas.openxmlformats.org/officeDocument/2006/relationships/slide" Target="slides/slide1080.xml"/><Relationship Id="rId1295" Type="http://schemas.openxmlformats.org/officeDocument/2006/relationships/slide" Target="slides/slide1287.xml"/><Relationship Id="rId2139" Type="http://schemas.openxmlformats.org/officeDocument/2006/relationships/slide" Target="slides/slide2131.xml"/><Relationship Id="rId2346" Type="http://schemas.openxmlformats.org/officeDocument/2006/relationships/slide" Target="slides/slide2338.xml"/><Relationship Id="rId318" Type="http://schemas.openxmlformats.org/officeDocument/2006/relationships/slide" Target="slides/slide310.xml"/><Relationship Id="rId525" Type="http://schemas.openxmlformats.org/officeDocument/2006/relationships/slide" Target="slides/slide517.xml"/><Relationship Id="rId732" Type="http://schemas.openxmlformats.org/officeDocument/2006/relationships/slide" Target="slides/slide724.xml"/><Relationship Id="rId1155" Type="http://schemas.openxmlformats.org/officeDocument/2006/relationships/slide" Target="slides/slide1147.xml"/><Relationship Id="rId1362" Type="http://schemas.openxmlformats.org/officeDocument/2006/relationships/slide" Target="slides/slide1354.xml"/><Relationship Id="rId2206" Type="http://schemas.openxmlformats.org/officeDocument/2006/relationships/slide" Target="slides/slide2198.xml"/><Relationship Id="rId2413" Type="http://schemas.openxmlformats.org/officeDocument/2006/relationships/slide" Target="slides/slide2405.xml"/><Relationship Id="rId99" Type="http://schemas.openxmlformats.org/officeDocument/2006/relationships/slide" Target="slides/slide91.xml"/><Relationship Id="rId1015" Type="http://schemas.openxmlformats.org/officeDocument/2006/relationships/slide" Target="slides/slide1007.xml"/><Relationship Id="rId1222" Type="http://schemas.openxmlformats.org/officeDocument/2006/relationships/slide" Target="slides/slide1214.xml"/><Relationship Id="rId1667" Type="http://schemas.openxmlformats.org/officeDocument/2006/relationships/slide" Target="slides/slide1659.xml"/><Relationship Id="rId1874" Type="http://schemas.openxmlformats.org/officeDocument/2006/relationships/slide" Target="slides/slide1866.xml"/><Relationship Id="rId1527" Type="http://schemas.openxmlformats.org/officeDocument/2006/relationships/slide" Target="slides/slide1519.xml"/><Relationship Id="rId1734" Type="http://schemas.openxmlformats.org/officeDocument/2006/relationships/slide" Target="slides/slide1726.xml"/><Relationship Id="rId1941" Type="http://schemas.openxmlformats.org/officeDocument/2006/relationships/slide" Target="slides/slide1933.xml"/><Relationship Id="rId26" Type="http://schemas.openxmlformats.org/officeDocument/2006/relationships/slide" Target="slides/slide18.xml"/><Relationship Id="rId175" Type="http://schemas.openxmlformats.org/officeDocument/2006/relationships/slide" Target="slides/slide167.xml"/><Relationship Id="rId1801" Type="http://schemas.openxmlformats.org/officeDocument/2006/relationships/slide" Target="slides/slide1793.xml"/><Relationship Id="rId382" Type="http://schemas.openxmlformats.org/officeDocument/2006/relationships/slide" Target="slides/slide374.xml"/><Relationship Id="rId687" Type="http://schemas.openxmlformats.org/officeDocument/2006/relationships/slide" Target="slides/slide679.xml"/><Relationship Id="rId2063" Type="http://schemas.openxmlformats.org/officeDocument/2006/relationships/slide" Target="slides/slide2055.xml"/><Relationship Id="rId2270" Type="http://schemas.openxmlformats.org/officeDocument/2006/relationships/slide" Target="slides/slide2262.xml"/><Relationship Id="rId2368" Type="http://schemas.openxmlformats.org/officeDocument/2006/relationships/slide" Target="slides/slide2360.xml"/><Relationship Id="rId242" Type="http://schemas.openxmlformats.org/officeDocument/2006/relationships/slide" Target="slides/slide234.xml"/><Relationship Id="rId894" Type="http://schemas.openxmlformats.org/officeDocument/2006/relationships/slide" Target="slides/slide886.xml"/><Relationship Id="rId1177" Type="http://schemas.openxmlformats.org/officeDocument/2006/relationships/slide" Target="slides/slide1169.xml"/><Relationship Id="rId2130" Type="http://schemas.openxmlformats.org/officeDocument/2006/relationships/slide" Target="slides/slide2122.xml"/><Relationship Id="rId102" Type="http://schemas.openxmlformats.org/officeDocument/2006/relationships/slide" Target="slides/slide94.xml"/><Relationship Id="rId547" Type="http://schemas.openxmlformats.org/officeDocument/2006/relationships/slide" Target="slides/slide539.xml"/><Relationship Id="rId754" Type="http://schemas.openxmlformats.org/officeDocument/2006/relationships/slide" Target="slides/slide746.xml"/><Relationship Id="rId961" Type="http://schemas.openxmlformats.org/officeDocument/2006/relationships/slide" Target="slides/slide953.xml"/><Relationship Id="rId1384" Type="http://schemas.openxmlformats.org/officeDocument/2006/relationships/slide" Target="slides/slide1376.xml"/><Relationship Id="rId1591" Type="http://schemas.openxmlformats.org/officeDocument/2006/relationships/slide" Target="slides/slide1583.xml"/><Relationship Id="rId1689" Type="http://schemas.openxmlformats.org/officeDocument/2006/relationships/slide" Target="slides/slide1681.xml"/><Relationship Id="rId2228" Type="http://schemas.openxmlformats.org/officeDocument/2006/relationships/slide" Target="slides/slide2220.xml"/><Relationship Id="rId2435" Type="http://schemas.openxmlformats.org/officeDocument/2006/relationships/slide" Target="slides/slide2427.xml"/><Relationship Id="rId90" Type="http://schemas.openxmlformats.org/officeDocument/2006/relationships/slide" Target="slides/slide82.xml"/><Relationship Id="rId407" Type="http://schemas.openxmlformats.org/officeDocument/2006/relationships/slide" Target="slides/slide399.xml"/><Relationship Id="rId614" Type="http://schemas.openxmlformats.org/officeDocument/2006/relationships/slide" Target="slides/slide606.xml"/><Relationship Id="rId821" Type="http://schemas.openxmlformats.org/officeDocument/2006/relationships/slide" Target="slides/slide813.xml"/><Relationship Id="rId1037" Type="http://schemas.openxmlformats.org/officeDocument/2006/relationships/slide" Target="slides/slide1029.xml"/><Relationship Id="rId1244" Type="http://schemas.openxmlformats.org/officeDocument/2006/relationships/slide" Target="slides/slide1236.xml"/><Relationship Id="rId1451" Type="http://schemas.openxmlformats.org/officeDocument/2006/relationships/slide" Target="slides/slide1443.xml"/><Relationship Id="rId1896" Type="http://schemas.openxmlformats.org/officeDocument/2006/relationships/slide" Target="slides/slide1888.xml"/><Relationship Id="rId919" Type="http://schemas.openxmlformats.org/officeDocument/2006/relationships/slide" Target="slides/slide911.xml"/><Relationship Id="rId1104" Type="http://schemas.openxmlformats.org/officeDocument/2006/relationships/slide" Target="slides/slide1096.xml"/><Relationship Id="rId1311" Type="http://schemas.openxmlformats.org/officeDocument/2006/relationships/slide" Target="slides/slide1303.xml"/><Relationship Id="rId1549" Type="http://schemas.openxmlformats.org/officeDocument/2006/relationships/slide" Target="slides/slide1541.xml"/><Relationship Id="rId1756" Type="http://schemas.openxmlformats.org/officeDocument/2006/relationships/slide" Target="slides/slide1748.xml"/><Relationship Id="rId1963" Type="http://schemas.openxmlformats.org/officeDocument/2006/relationships/slide" Target="slides/slide1955.xml"/><Relationship Id="rId48" Type="http://schemas.openxmlformats.org/officeDocument/2006/relationships/slide" Target="slides/slide40.xml"/><Relationship Id="rId1409" Type="http://schemas.openxmlformats.org/officeDocument/2006/relationships/slide" Target="slides/slide1401.xml"/><Relationship Id="rId1616" Type="http://schemas.openxmlformats.org/officeDocument/2006/relationships/slide" Target="slides/slide1608.xml"/><Relationship Id="rId1823" Type="http://schemas.openxmlformats.org/officeDocument/2006/relationships/slide" Target="slides/slide1815.xml"/><Relationship Id="rId197" Type="http://schemas.openxmlformats.org/officeDocument/2006/relationships/slide" Target="slides/slide189.xml"/><Relationship Id="rId2085" Type="http://schemas.openxmlformats.org/officeDocument/2006/relationships/slide" Target="slides/slide2077.xml"/><Relationship Id="rId2292" Type="http://schemas.openxmlformats.org/officeDocument/2006/relationships/slide" Target="slides/slide2284.xml"/><Relationship Id="rId264" Type="http://schemas.openxmlformats.org/officeDocument/2006/relationships/slide" Target="slides/slide256.xml"/><Relationship Id="rId471" Type="http://schemas.openxmlformats.org/officeDocument/2006/relationships/slide" Target="slides/slide463.xml"/><Relationship Id="rId2152" Type="http://schemas.openxmlformats.org/officeDocument/2006/relationships/slide" Target="slides/slide2144.xml"/><Relationship Id="rId124" Type="http://schemas.openxmlformats.org/officeDocument/2006/relationships/slide" Target="slides/slide116.xml"/><Relationship Id="rId569" Type="http://schemas.openxmlformats.org/officeDocument/2006/relationships/slide" Target="slides/slide561.xml"/><Relationship Id="rId776" Type="http://schemas.openxmlformats.org/officeDocument/2006/relationships/slide" Target="slides/slide768.xml"/><Relationship Id="rId983" Type="http://schemas.openxmlformats.org/officeDocument/2006/relationships/slide" Target="slides/slide975.xml"/><Relationship Id="rId1199" Type="http://schemas.openxmlformats.org/officeDocument/2006/relationships/slide" Target="slides/slide1191.xml"/><Relationship Id="rId2457" Type="http://schemas.openxmlformats.org/officeDocument/2006/relationships/slide" Target="slides/slide2449.xml"/><Relationship Id="rId331" Type="http://schemas.openxmlformats.org/officeDocument/2006/relationships/slide" Target="slides/slide323.xml"/><Relationship Id="rId429" Type="http://schemas.openxmlformats.org/officeDocument/2006/relationships/slide" Target="slides/slide421.xml"/><Relationship Id="rId636" Type="http://schemas.openxmlformats.org/officeDocument/2006/relationships/slide" Target="slides/slide628.xml"/><Relationship Id="rId1059" Type="http://schemas.openxmlformats.org/officeDocument/2006/relationships/slide" Target="slides/slide1051.xml"/><Relationship Id="rId1266" Type="http://schemas.openxmlformats.org/officeDocument/2006/relationships/slide" Target="slides/slide1258.xml"/><Relationship Id="rId1473" Type="http://schemas.openxmlformats.org/officeDocument/2006/relationships/slide" Target="slides/slide1465.xml"/><Relationship Id="rId2012" Type="http://schemas.openxmlformats.org/officeDocument/2006/relationships/slide" Target="slides/slide2004.xml"/><Relationship Id="rId2317" Type="http://schemas.openxmlformats.org/officeDocument/2006/relationships/slide" Target="slides/slide2309.xml"/><Relationship Id="rId843" Type="http://schemas.openxmlformats.org/officeDocument/2006/relationships/slide" Target="slides/slide835.xml"/><Relationship Id="rId1126" Type="http://schemas.openxmlformats.org/officeDocument/2006/relationships/slide" Target="slides/slide1118.xml"/><Relationship Id="rId1680" Type="http://schemas.openxmlformats.org/officeDocument/2006/relationships/slide" Target="slides/slide1672.xml"/><Relationship Id="rId1778" Type="http://schemas.openxmlformats.org/officeDocument/2006/relationships/slide" Target="slides/slide1770.xml"/><Relationship Id="rId1985" Type="http://schemas.openxmlformats.org/officeDocument/2006/relationships/slide" Target="slides/slide1977.xml"/><Relationship Id="rId703" Type="http://schemas.openxmlformats.org/officeDocument/2006/relationships/slide" Target="slides/slide695.xml"/><Relationship Id="rId910" Type="http://schemas.openxmlformats.org/officeDocument/2006/relationships/slide" Target="slides/slide902.xml"/><Relationship Id="rId1333" Type="http://schemas.openxmlformats.org/officeDocument/2006/relationships/slide" Target="slides/slide1325.xml"/><Relationship Id="rId1540" Type="http://schemas.openxmlformats.org/officeDocument/2006/relationships/slide" Target="slides/slide1532.xml"/><Relationship Id="rId1638" Type="http://schemas.openxmlformats.org/officeDocument/2006/relationships/slide" Target="slides/slide1630.xml"/><Relationship Id="rId1400" Type="http://schemas.openxmlformats.org/officeDocument/2006/relationships/slide" Target="slides/slide1392.xml"/><Relationship Id="rId1845" Type="http://schemas.openxmlformats.org/officeDocument/2006/relationships/slide" Target="slides/slide1837.xml"/><Relationship Id="rId1705" Type="http://schemas.openxmlformats.org/officeDocument/2006/relationships/slide" Target="slides/slide1697.xml"/><Relationship Id="rId1912" Type="http://schemas.openxmlformats.org/officeDocument/2006/relationships/slide" Target="slides/slide1904.xml"/><Relationship Id="rId286" Type="http://schemas.openxmlformats.org/officeDocument/2006/relationships/slide" Target="slides/slide278.xml"/><Relationship Id="rId493" Type="http://schemas.openxmlformats.org/officeDocument/2006/relationships/slide" Target="slides/slide485.xml"/><Relationship Id="rId2174" Type="http://schemas.openxmlformats.org/officeDocument/2006/relationships/slide" Target="slides/slide2166.xml"/><Relationship Id="rId2381" Type="http://schemas.openxmlformats.org/officeDocument/2006/relationships/slide" Target="slides/slide2373.xml"/><Relationship Id="rId146" Type="http://schemas.openxmlformats.org/officeDocument/2006/relationships/slide" Target="slides/slide138.xml"/><Relationship Id="rId353" Type="http://schemas.openxmlformats.org/officeDocument/2006/relationships/slide" Target="slides/slide345.xml"/><Relationship Id="rId560" Type="http://schemas.openxmlformats.org/officeDocument/2006/relationships/slide" Target="slides/slide552.xml"/><Relationship Id="rId798" Type="http://schemas.openxmlformats.org/officeDocument/2006/relationships/slide" Target="slides/slide790.xml"/><Relationship Id="rId1190" Type="http://schemas.openxmlformats.org/officeDocument/2006/relationships/slide" Target="slides/slide1182.xml"/><Relationship Id="rId2034" Type="http://schemas.openxmlformats.org/officeDocument/2006/relationships/slide" Target="slides/slide2026.xml"/><Relationship Id="rId2241" Type="http://schemas.openxmlformats.org/officeDocument/2006/relationships/slide" Target="slides/slide2233.xml"/><Relationship Id="rId213" Type="http://schemas.openxmlformats.org/officeDocument/2006/relationships/slide" Target="slides/slide205.xml"/><Relationship Id="rId420" Type="http://schemas.openxmlformats.org/officeDocument/2006/relationships/slide" Target="slides/slide412.xml"/><Relationship Id="rId658" Type="http://schemas.openxmlformats.org/officeDocument/2006/relationships/slide" Target="slides/slide650.xml"/><Relationship Id="rId865" Type="http://schemas.openxmlformats.org/officeDocument/2006/relationships/slide" Target="slides/slide857.xml"/><Relationship Id="rId1050" Type="http://schemas.openxmlformats.org/officeDocument/2006/relationships/slide" Target="slides/slide1042.xml"/><Relationship Id="rId1288" Type="http://schemas.openxmlformats.org/officeDocument/2006/relationships/slide" Target="slides/slide1280.xml"/><Relationship Id="rId1495" Type="http://schemas.openxmlformats.org/officeDocument/2006/relationships/slide" Target="slides/slide1487.xml"/><Relationship Id="rId2101" Type="http://schemas.openxmlformats.org/officeDocument/2006/relationships/slide" Target="slides/slide2093.xml"/><Relationship Id="rId2339" Type="http://schemas.openxmlformats.org/officeDocument/2006/relationships/slide" Target="slides/slide2331.xml"/><Relationship Id="rId518" Type="http://schemas.openxmlformats.org/officeDocument/2006/relationships/slide" Target="slides/slide510.xml"/><Relationship Id="rId725" Type="http://schemas.openxmlformats.org/officeDocument/2006/relationships/slide" Target="slides/slide717.xml"/><Relationship Id="rId932" Type="http://schemas.openxmlformats.org/officeDocument/2006/relationships/slide" Target="slides/slide924.xml"/><Relationship Id="rId1148" Type="http://schemas.openxmlformats.org/officeDocument/2006/relationships/slide" Target="slides/slide1140.xml"/><Relationship Id="rId1355" Type="http://schemas.openxmlformats.org/officeDocument/2006/relationships/slide" Target="slides/slide1347.xml"/><Relationship Id="rId1562" Type="http://schemas.openxmlformats.org/officeDocument/2006/relationships/slide" Target="slides/slide1554.xml"/><Relationship Id="rId2406" Type="http://schemas.openxmlformats.org/officeDocument/2006/relationships/slide" Target="slides/slide2398.xml"/><Relationship Id="rId1008" Type="http://schemas.openxmlformats.org/officeDocument/2006/relationships/slide" Target="slides/slide1000.xml"/><Relationship Id="rId1215" Type="http://schemas.openxmlformats.org/officeDocument/2006/relationships/slide" Target="slides/slide1207.xml"/><Relationship Id="rId1422" Type="http://schemas.openxmlformats.org/officeDocument/2006/relationships/slide" Target="slides/slide1414.xml"/><Relationship Id="rId1867" Type="http://schemas.openxmlformats.org/officeDocument/2006/relationships/slide" Target="slides/slide1859.xml"/><Relationship Id="rId61" Type="http://schemas.openxmlformats.org/officeDocument/2006/relationships/slide" Target="slides/slide53.xml"/><Relationship Id="rId1727" Type="http://schemas.openxmlformats.org/officeDocument/2006/relationships/slide" Target="slides/slide1719.xml"/><Relationship Id="rId1934" Type="http://schemas.openxmlformats.org/officeDocument/2006/relationships/slide" Target="slides/slide1926.xml"/><Relationship Id="rId19" Type="http://schemas.openxmlformats.org/officeDocument/2006/relationships/slide" Target="slides/slide11.xml"/><Relationship Id="rId2196" Type="http://schemas.openxmlformats.org/officeDocument/2006/relationships/slide" Target="slides/slide2188.xml"/><Relationship Id="rId168" Type="http://schemas.openxmlformats.org/officeDocument/2006/relationships/slide" Target="slides/slide160.xml"/><Relationship Id="rId375" Type="http://schemas.openxmlformats.org/officeDocument/2006/relationships/slide" Target="slides/slide367.xml"/><Relationship Id="rId582" Type="http://schemas.openxmlformats.org/officeDocument/2006/relationships/slide" Target="slides/slide574.xml"/><Relationship Id="rId2056" Type="http://schemas.openxmlformats.org/officeDocument/2006/relationships/slide" Target="slides/slide2048.xml"/><Relationship Id="rId2263" Type="http://schemas.openxmlformats.org/officeDocument/2006/relationships/slide" Target="slides/slide2255.xml"/><Relationship Id="rId3" Type="http://schemas.openxmlformats.org/officeDocument/2006/relationships/slideMaster" Target="slideMasters/slideMaster3.xml"/><Relationship Id="rId235" Type="http://schemas.openxmlformats.org/officeDocument/2006/relationships/slide" Target="slides/slide227.xml"/><Relationship Id="rId442" Type="http://schemas.openxmlformats.org/officeDocument/2006/relationships/slide" Target="slides/slide434.xml"/><Relationship Id="rId887" Type="http://schemas.openxmlformats.org/officeDocument/2006/relationships/slide" Target="slides/slide879.xml"/><Relationship Id="rId1072" Type="http://schemas.openxmlformats.org/officeDocument/2006/relationships/slide" Target="slides/slide1064.xml"/><Relationship Id="rId2123" Type="http://schemas.openxmlformats.org/officeDocument/2006/relationships/slide" Target="slides/slide2115.xml"/><Relationship Id="rId2330" Type="http://schemas.openxmlformats.org/officeDocument/2006/relationships/slide" Target="slides/slide2322.xml"/><Relationship Id="rId302" Type="http://schemas.openxmlformats.org/officeDocument/2006/relationships/slide" Target="slides/slide294.xml"/><Relationship Id="rId747" Type="http://schemas.openxmlformats.org/officeDocument/2006/relationships/slide" Target="slides/slide739.xml"/><Relationship Id="rId954" Type="http://schemas.openxmlformats.org/officeDocument/2006/relationships/slide" Target="slides/slide946.xml"/><Relationship Id="rId1377" Type="http://schemas.openxmlformats.org/officeDocument/2006/relationships/slide" Target="slides/slide1369.xml"/><Relationship Id="rId1584" Type="http://schemas.openxmlformats.org/officeDocument/2006/relationships/slide" Target="slides/slide1576.xml"/><Relationship Id="rId1791" Type="http://schemas.openxmlformats.org/officeDocument/2006/relationships/slide" Target="slides/slide1783.xml"/><Relationship Id="rId2428" Type="http://schemas.openxmlformats.org/officeDocument/2006/relationships/slide" Target="slides/slide2420.xml"/><Relationship Id="rId83" Type="http://schemas.openxmlformats.org/officeDocument/2006/relationships/slide" Target="slides/slide75.xml"/><Relationship Id="rId607" Type="http://schemas.openxmlformats.org/officeDocument/2006/relationships/slide" Target="slides/slide599.xml"/><Relationship Id="rId814" Type="http://schemas.openxmlformats.org/officeDocument/2006/relationships/slide" Target="slides/slide806.xml"/><Relationship Id="rId1237" Type="http://schemas.openxmlformats.org/officeDocument/2006/relationships/slide" Target="slides/slide1229.xml"/><Relationship Id="rId1444" Type="http://schemas.openxmlformats.org/officeDocument/2006/relationships/slide" Target="slides/slide1436.xml"/><Relationship Id="rId1651" Type="http://schemas.openxmlformats.org/officeDocument/2006/relationships/slide" Target="slides/slide1643.xml"/><Relationship Id="rId1889" Type="http://schemas.openxmlformats.org/officeDocument/2006/relationships/slide" Target="slides/slide1881.xml"/><Relationship Id="rId1304" Type="http://schemas.openxmlformats.org/officeDocument/2006/relationships/slide" Target="slides/slide1296.xml"/><Relationship Id="rId1511" Type="http://schemas.openxmlformats.org/officeDocument/2006/relationships/slide" Target="slides/slide1503.xml"/><Relationship Id="rId1749" Type="http://schemas.openxmlformats.org/officeDocument/2006/relationships/slide" Target="slides/slide1741.xml"/><Relationship Id="rId1956" Type="http://schemas.openxmlformats.org/officeDocument/2006/relationships/slide" Target="slides/slide1948.xml"/><Relationship Id="rId1609" Type="http://schemas.openxmlformats.org/officeDocument/2006/relationships/slide" Target="slides/slide1601.xml"/><Relationship Id="rId1816" Type="http://schemas.openxmlformats.org/officeDocument/2006/relationships/slide" Target="slides/slide1808.xml"/><Relationship Id="rId10" Type="http://schemas.openxmlformats.org/officeDocument/2006/relationships/slide" Target="slides/slide2.xml"/><Relationship Id="rId397" Type="http://schemas.openxmlformats.org/officeDocument/2006/relationships/slide" Target="slides/slide389.xml"/><Relationship Id="rId2078" Type="http://schemas.openxmlformats.org/officeDocument/2006/relationships/slide" Target="slides/slide2070.xml"/><Relationship Id="rId2285" Type="http://schemas.openxmlformats.org/officeDocument/2006/relationships/slide" Target="slides/slide2277.xml"/><Relationship Id="rId257" Type="http://schemas.openxmlformats.org/officeDocument/2006/relationships/slide" Target="slides/slide249.xml"/><Relationship Id="rId464" Type="http://schemas.openxmlformats.org/officeDocument/2006/relationships/slide" Target="slides/slide456.xml"/><Relationship Id="rId1094" Type="http://schemas.openxmlformats.org/officeDocument/2006/relationships/slide" Target="slides/slide1086.xml"/><Relationship Id="rId2145" Type="http://schemas.openxmlformats.org/officeDocument/2006/relationships/slide" Target="slides/slide2137.xml"/><Relationship Id="rId117" Type="http://schemas.openxmlformats.org/officeDocument/2006/relationships/slide" Target="slides/slide109.xml"/><Relationship Id="rId671" Type="http://schemas.openxmlformats.org/officeDocument/2006/relationships/slide" Target="slides/slide663.xml"/><Relationship Id="rId769" Type="http://schemas.openxmlformats.org/officeDocument/2006/relationships/slide" Target="slides/slide761.xml"/><Relationship Id="rId976" Type="http://schemas.openxmlformats.org/officeDocument/2006/relationships/slide" Target="slides/slide968.xml"/><Relationship Id="rId1399" Type="http://schemas.openxmlformats.org/officeDocument/2006/relationships/slide" Target="slides/slide1391.xml"/><Relationship Id="rId2352" Type="http://schemas.openxmlformats.org/officeDocument/2006/relationships/slide" Target="slides/slide2344.xml"/><Relationship Id="rId324" Type="http://schemas.openxmlformats.org/officeDocument/2006/relationships/slide" Target="slides/slide316.xml"/><Relationship Id="rId531" Type="http://schemas.openxmlformats.org/officeDocument/2006/relationships/slide" Target="slides/slide523.xml"/><Relationship Id="rId629" Type="http://schemas.openxmlformats.org/officeDocument/2006/relationships/slide" Target="slides/slide621.xml"/><Relationship Id="rId1161" Type="http://schemas.openxmlformats.org/officeDocument/2006/relationships/slide" Target="slides/slide1153.xml"/><Relationship Id="rId1259" Type="http://schemas.openxmlformats.org/officeDocument/2006/relationships/slide" Target="slides/slide1251.xml"/><Relationship Id="rId1466" Type="http://schemas.openxmlformats.org/officeDocument/2006/relationships/slide" Target="slides/slide1458.xml"/><Relationship Id="rId2005" Type="http://schemas.openxmlformats.org/officeDocument/2006/relationships/slide" Target="slides/slide1997.xml"/><Relationship Id="rId2212" Type="http://schemas.openxmlformats.org/officeDocument/2006/relationships/slide" Target="slides/slide2204.xml"/><Relationship Id="rId836" Type="http://schemas.openxmlformats.org/officeDocument/2006/relationships/slide" Target="slides/slide828.xml"/><Relationship Id="rId1021" Type="http://schemas.openxmlformats.org/officeDocument/2006/relationships/slide" Target="slides/slide1013.xml"/><Relationship Id="rId1119" Type="http://schemas.openxmlformats.org/officeDocument/2006/relationships/slide" Target="slides/slide1111.xml"/><Relationship Id="rId1673" Type="http://schemas.openxmlformats.org/officeDocument/2006/relationships/slide" Target="slides/slide1665.xml"/><Relationship Id="rId1880" Type="http://schemas.openxmlformats.org/officeDocument/2006/relationships/slide" Target="slides/slide1872.xml"/><Relationship Id="rId1978" Type="http://schemas.openxmlformats.org/officeDocument/2006/relationships/slide" Target="slides/slide1970.xml"/><Relationship Id="rId903" Type="http://schemas.openxmlformats.org/officeDocument/2006/relationships/slide" Target="slides/slide895.xml"/><Relationship Id="rId1326" Type="http://schemas.openxmlformats.org/officeDocument/2006/relationships/slide" Target="slides/slide1318.xml"/><Relationship Id="rId1533" Type="http://schemas.openxmlformats.org/officeDocument/2006/relationships/slide" Target="slides/slide1525.xml"/><Relationship Id="rId1740" Type="http://schemas.openxmlformats.org/officeDocument/2006/relationships/slide" Target="slides/slide1732.xml"/><Relationship Id="rId32" Type="http://schemas.openxmlformats.org/officeDocument/2006/relationships/slide" Target="slides/slide24.xml"/><Relationship Id="rId1600" Type="http://schemas.openxmlformats.org/officeDocument/2006/relationships/slide" Target="slides/slide1592.xml"/><Relationship Id="rId1838" Type="http://schemas.openxmlformats.org/officeDocument/2006/relationships/slide" Target="slides/slide1830.xml"/><Relationship Id="rId181" Type="http://schemas.openxmlformats.org/officeDocument/2006/relationships/slide" Target="slides/slide173.xml"/><Relationship Id="rId1905" Type="http://schemas.openxmlformats.org/officeDocument/2006/relationships/slide" Target="slides/slide1897.xml"/><Relationship Id="rId279" Type="http://schemas.openxmlformats.org/officeDocument/2006/relationships/slide" Target="slides/slide271.xml"/><Relationship Id="rId486" Type="http://schemas.openxmlformats.org/officeDocument/2006/relationships/slide" Target="slides/slide478.xml"/><Relationship Id="rId693" Type="http://schemas.openxmlformats.org/officeDocument/2006/relationships/slide" Target="slides/slide685.xml"/><Relationship Id="rId2167" Type="http://schemas.openxmlformats.org/officeDocument/2006/relationships/slide" Target="slides/slide2159.xml"/><Relationship Id="rId2374" Type="http://schemas.openxmlformats.org/officeDocument/2006/relationships/slide" Target="slides/slide2366.xml"/><Relationship Id="rId139" Type="http://schemas.openxmlformats.org/officeDocument/2006/relationships/slide" Target="slides/slide131.xml"/><Relationship Id="rId346" Type="http://schemas.openxmlformats.org/officeDocument/2006/relationships/slide" Target="slides/slide338.xml"/><Relationship Id="rId553" Type="http://schemas.openxmlformats.org/officeDocument/2006/relationships/slide" Target="slides/slide545.xml"/><Relationship Id="rId760" Type="http://schemas.openxmlformats.org/officeDocument/2006/relationships/slide" Target="slides/slide752.xml"/><Relationship Id="rId998" Type="http://schemas.openxmlformats.org/officeDocument/2006/relationships/slide" Target="slides/slide990.xml"/><Relationship Id="rId1183" Type="http://schemas.openxmlformats.org/officeDocument/2006/relationships/slide" Target="slides/slide1175.xml"/><Relationship Id="rId1390" Type="http://schemas.openxmlformats.org/officeDocument/2006/relationships/slide" Target="slides/slide1382.xml"/><Relationship Id="rId2027" Type="http://schemas.openxmlformats.org/officeDocument/2006/relationships/slide" Target="slides/slide2019.xml"/><Relationship Id="rId2234" Type="http://schemas.openxmlformats.org/officeDocument/2006/relationships/slide" Target="slides/slide2226.xml"/><Relationship Id="rId2441" Type="http://schemas.openxmlformats.org/officeDocument/2006/relationships/slide" Target="slides/slide2433.xml"/><Relationship Id="rId206" Type="http://schemas.openxmlformats.org/officeDocument/2006/relationships/slide" Target="slides/slide198.xml"/><Relationship Id="rId413" Type="http://schemas.openxmlformats.org/officeDocument/2006/relationships/slide" Target="slides/slide405.xml"/><Relationship Id="rId858" Type="http://schemas.openxmlformats.org/officeDocument/2006/relationships/slide" Target="slides/slide850.xml"/><Relationship Id="rId1043" Type="http://schemas.openxmlformats.org/officeDocument/2006/relationships/slide" Target="slides/slide1035.xml"/><Relationship Id="rId1488" Type="http://schemas.openxmlformats.org/officeDocument/2006/relationships/slide" Target="slides/slide1480.xml"/><Relationship Id="rId1695" Type="http://schemas.openxmlformats.org/officeDocument/2006/relationships/slide" Target="slides/slide1687.xml"/><Relationship Id="rId620" Type="http://schemas.openxmlformats.org/officeDocument/2006/relationships/slide" Target="slides/slide612.xml"/><Relationship Id="rId718" Type="http://schemas.openxmlformats.org/officeDocument/2006/relationships/slide" Target="slides/slide710.xml"/><Relationship Id="rId925" Type="http://schemas.openxmlformats.org/officeDocument/2006/relationships/slide" Target="slides/slide917.xml"/><Relationship Id="rId1250" Type="http://schemas.openxmlformats.org/officeDocument/2006/relationships/slide" Target="slides/slide1242.xml"/><Relationship Id="rId1348" Type="http://schemas.openxmlformats.org/officeDocument/2006/relationships/slide" Target="slides/slide1340.xml"/><Relationship Id="rId1555" Type="http://schemas.openxmlformats.org/officeDocument/2006/relationships/slide" Target="slides/slide1547.xml"/><Relationship Id="rId1762" Type="http://schemas.openxmlformats.org/officeDocument/2006/relationships/slide" Target="slides/slide1754.xml"/><Relationship Id="rId2301" Type="http://schemas.openxmlformats.org/officeDocument/2006/relationships/slide" Target="slides/slide2293.xml"/><Relationship Id="rId1110" Type="http://schemas.openxmlformats.org/officeDocument/2006/relationships/slide" Target="slides/slide1102.xml"/><Relationship Id="rId1208" Type="http://schemas.openxmlformats.org/officeDocument/2006/relationships/slide" Target="slides/slide1200.xml"/><Relationship Id="rId1415" Type="http://schemas.openxmlformats.org/officeDocument/2006/relationships/slide" Target="slides/slide1407.xml"/><Relationship Id="rId54" Type="http://schemas.openxmlformats.org/officeDocument/2006/relationships/slide" Target="slides/slide46.xml"/><Relationship Id="rId1622" Type="http://schemas.openxmlformats.org/officeDocument/2006/relationships/slide" Target="slides/slide1614.xml"/><Relationship Id="rId1927" Type="http://schemas.openxmlformats.org/officeDocument/2006/relationships/slide" Target="slides/slide1919.xml"/><Relationship Id="rId2091" Type="http://schemas.openxmlformats.org/officeDocument/2006/relationships/slide" Target="slides/slide2083.xml"/><Relationship Id="rId2189" Type="http://schemas.openxmlformats.org/officeDocument/2006/relationships/slide" Target="slides/slide2181.xml"/><Relationship Id="rId270" Type="http://schemas.openxmlformats.org/officeDocument/2006/relationships/slide" Target="slides/slide262.xml"/><Relationship Id="rId2396" Type="http://schemas.openxmlformats.org/officeDocument/2006/relationships/slide" Target="slides/slide2388.xml"/><Relationship Id="rId130" Type="http://schemas.openxmlformats.org/officeDocument/2006/relationships/slide" Target="slides/slide122.xml"/><Relationship Id="rId368" Type="http://schemas.openxmlformats.org/officeDocument/2006/relationships/slide" Target="slides/slide360.xml"/><Relationship Id="rId575" Type="http://schemas.openxmlformats.org/officeDocument/2006/relationships/slide" Target="slides/slide567.xml"/><Relationship Id="rId782" Type="http://schemas.openxmlformats.org/officeDocument/2006/relationships/slide" Target="slides/slide774.xml"/><Relationship Id="rId2049" Type="http://schemas.openxmlformats.org/officeDocument/2006/relationships/slide" Target="slides/slide2041.xml"/><Relationship Id="rId2256" Type="http://schemas.openxmlformats.org/officeDocument/2006/relationships/slide" Target="slides/slide2248.xml"/><Relationship Id="rId2463" Type="http://schemas.openxmlformats.org/officeDocument/2006/relationships/presProps" Target="presProps.xml"/><Relationship Id="rId228" Type="http://schemas.openxmlformats.org/officeDocument/2006/relationships/slide" Target="slides/slide220.xml"/><Relationship Id="rId435" Type="http://schemas.openxmlformats.org/officeDocument/2006/relationships/slide" Target="slides/slide427.xml"/><Relationship Id="rId642" Type="http://schemas.openxmlformats.org/officeDocument/2006/relationships/slide" Target="slides/slide634.xml"/><Relationship Id="rId1065" Type="http://schemas.openxmlformats.org/officeDocument/2006/relationships/slide" Target="slides/slide1057.xml"/><Relationship Id="rId1272" Type="http://schemas.openxmlformats.org/officeDocument/2006/relationships/slide" Target="slides/slide1264.xml"/><Relationship Id="rId2116" Type="http://schemas.openxmlformats.org/officeDocument/2006/relationships/slide" Target="slides/slide2108.xml"/><Relationship Id="rId2323" Type="http://schemas.openxmlformats.org/officeDocument/2006/relationships/slide" Target="slides/slide2315.xml"/><Relationship Id="rId502" Type="http://schemas.openxmlformats.org/officeDocument/2006/relationships/slide" Target="slides/slide494.xml"/><Relationship Id="rId947" Type="http://schemas.openxmlformats.org/officeDocument/2006/relationships/slide" Target="slides/slide939.xml"/><Relationship Id="rId1132" Type="http://schemas.openxmlformats.org/officeDocument/2006/relationships/slide" Target="slides/slide1124.xml"/><Relationship Id="rId1577" Type="http://schemas.openxmlformats.org/officeDocument/2006/relationships/slide" Target="slides/slide1569.xml"/><Relationship Id="rId1784" Type="http://schemas.openxmlformats.org/officeDocument/2006/relationships/slide" Target="slides/slide1776.xml"/><Relationship Id="rId1991" Type="http://schemas.openxmlformats.org/officeDocument/2006/relationships/slide" Target="slides/slide1983.xml"/><Relationship Id="rId76" Type="http://schemas.openxmlformats.org/officeDocument/2006/relationships/slide" Target="slides/slide68.xml"/><Relationship Id="rId807" Type="http://schemas.openxmlformats.org/officeDocument/2006/relationships/slide" Target="slides/slide799.xml"/><Relationship Id="rId1437" Type="http://schemas.openxmlformats.org/officeDocument/2006/relationships/slide" Target="slides/slide1429.xml"/><Relationship Id="rId1644" Type="http://schemas.openxmlformats.org/officeDocument/2006/relationships/slide" Target="slides/slide1636.xml"/><Relationship Id="rId1851" Type="http://schemas.openxmlformats.org/officeDocument/2006/relationships/slide" Target="slides/slide1843.xml"/><Relationship Id="rId1504" Type="http://schemas.openxmlformats.org/officeDocument/2006/relationships/slide" Target="slides/slide1496.xml"/><Relationship Id="rId1711" Type="http://schemas.openxmlformats.org/officeDocument/2006/relationships/slide" Target="slides/slide1703.xml"/><Relationship Id="rId1949" Type="http://schemas.openxmlformats.org/officeDocument/2006/relationships/slide" Target="slides/slide1941.xml"/><Relationship Id="rId292" Type="http://schemas.openxmlformats.org/officeDocument/2006/relationships/slide" Target="slides/slide284.xml"/><Relationship Id="rId1809" Type="http://schemas.openxmlformats.org/officeDocument/2006/relationships/slide" Target="slides/slide1801.xml"/><Relationship Id="rId597" Type="http://schemas.openxmlformats.org/officeDocument/2006/relationships/slide" Target="slides/slide589.xml"/><Relationship Id="rId2180" Type="http://schemas.openxmlformats.org/officeDocument/2006/relationships/slide" Target="slides/slide2172.xml"/><Relationship Id="rId2278" Type="http://schemas.openxmlformats.org/officeDocument/2006/relationships/slide" Target="slides/slide2270.xml"/><Relationship Id="rId152" Type="http://schemas.openxmlformats.org/officeDocument/2006/relationships/slide" Target="slides/slide144.xml"/><Relationship Id="rId457" Type="http://schemas.openxmlformats.org/officeDocument/2006/relationships/slide" Target="slides/slide449.xml"/><Relationship Id="rId1087" Type="http://schemas.openxmlformats.org/officeDocument/2006/relationships/slide" Target="slides/slide1079.xml"/><Relationship Id="rId1294" Type="http://schemas.openxmlformats.org/officeDocument/2006/relationships/slide" Target="slides/slide1286.xml"/><Relationship Id="rId2040" Type="http://schemas.openxmlformats.org/officeDocument/2006/relationships/slide" Target="slides/slide2032.xml"/><Relationship Id="rId2138" Type="http://schemas.openxmlformats.org/officeDocument/2006/relationships/slide" Target="slides/slide2130.xml"/><Relationship Id="rId664" Type="http://schemas.openxmlformats.org/officeDocument/2006/relationships/slide" Target="slides/slide656.xml"/><Relationship Id="rId871" Type="http://schemas.openxmlformats.org/officeDocument/2006/relationships/slide" Target="slides/slide863.xml"/><Relationship Id="rId969" Type="http://schemas.openxmlformats.org/officeDocument/2006/relationships/slide" Target="slides/slide961.xml"/><Relationship Id="rId1599" Type="http://schemas.openxmlformats.org/officeDocument/2006/relationships/slide" Target="slides/slide1591.xml"/><Relationship Id="rId2345" Type="http://schemas.openxmlformats.org/officeDocument/2006/relationships/slide" Target="slides/slide2337.xml"/><Relationship Id="rId317" Type="http://schemas.openxmlformats.org/officeDocument/2006/relationships/slide" Target="slides/slide309.xml"/><Relationship Id="rId524" Type="http://schemas.openxmlformats.org/officeDocument/2006/relationships/slide" Target="slides/slide516.xml"/><Relationship Id="rId731" Type="http://schemas.openxmlformats.org/officeDocument/2006/relationships/slide" Target="slides/slide723.xml"/><Relationship Id="rId1154" Type="http://schemas.openxmlformats.org/officeDocument/2006/relationships/slide" Target="slides/slide1146.xml"/><Relationship Id="rId1361" Type="http://schemas.openxmlformats.org/officeDocument/2006/relationships/slide" Target="slides/slide1353.xml"/><Relationship Id="rId1459" Type="http://schemas.openxmlformats.org/officeDocument/2006/relationships/slide" Target="slides/slide1451.xml"/><Relationship Id="rId2205" Type="http://schemas.openxmlformats.org/officeDocument/2006/relationships/slide" Target="slides/slide2197.xml"/><Relationship Id="rId2412" Type="http://schemas.openxmlformats.org/officeDocument/2006/relationships/slide" Target="slides/slide2404.xml"/><Relationship Id="rId98" Type="http://schemas.openxmlformats.org/officeDocument/2006/relationships/slide" Target="slides/slide90.xml"/><Relationship Id="rId829" Type="http://schemas.openxmlformats.org/officeDocument/2006/relationships/slide" Target="slides/slide821.xml"/><Relationship Id="rId1014" Type="http://schemas.openxmlformats.org/officeDocument/2006/relationships/slide" Target="slides/slide1006.xml"/><Relationship Id="rId1221" Type="http://schemas.openxmlformats.org/officeDocument/2006/relationships/slide" Target="slides/slide1213.xml"/><Relationship Id="rId1666" Type="http://schemas.openxmlformats.org/officeDocument/2006/relationships/slide" Target="slides/slide1658.xml"/><Relationship Id="rId1873" Type="http://schemas.openxmlformats.org/officeDocument/2006/relationships/slide" Target="slides/slide1865.xml"/><Relationship Id="rId1319" Type="http://schemas.openxmlformats.org/officeDocument/2006/relationships/slide" Target="slides/slide1311.xml"/><Relationship Id="rId1526" Type="http://schemas.openxmlformats.org/officeDocument/2006/relationships/slide" Target="slides/slide1518.xml"/><Relationship Id="rId1733" Type="http://schemas.openxmlformats.org/officeDocument/2006/relationships/slide" Target="slides/slide1725.xml"/><Relationship Id="rId1940" Type="http://schemas.openxmlformats.org/officeDocument/2006/relationships/slide" Target="slides/slide1932.xml"/><Relationship Id="rId25" Type="http://schemas.openxmlformats.org/officeDocument/2006/relationships/slide" Target="slides/slide17.xml"/><Relationship Id="rId1800" Type="http://schemas.openxmlformats.org/officeDocument/2006/relationships/slide" Target="slides/slide1792.xml"/><Relationship Id="rId174" Type="http://schemas.openxmlformats.org/officeDocument/2006/relationships/slide" Target="slides/slide166.xml"/><Relationship Id="rId381" Type="http://schemas.openxmlformats.org/officeDocument/2006/relationships/slide" Target="slides/slide373.xml"/><Relationship Id="rId2062" Type="http://schemas.openxmlformats.org/officeDocument/2006/relationships/slide" Target="slides/slide2054.xml"/><Relationship Id="rId241" Type="http://schemas.openxmlformats.org/officeDocument/2006/relationships/slide" Target="slides/slide233.xml"/><Relationship Id="rId479" Type="http://schemas.openxmlformats.org/officeDocument/2006/relationships/slide" Target="slides/slide471.xml"/><Relationship Id="rId686" Type="http://schemas.openxmlformats.org/officeDocument/2006/relationships/slide" Target="slides/slide678.xml"/><Relationship Id="rId893" Type="http://schemas.openxmlformats.org/officeDocument/2006/relationships/slide" Target="slides/slide885.xml"/><Relationship Id="rId2367" Type="http://schemas.openxmlformats.org/officeDocument/2006/relationships/slide" Target="slides/slide2359.xml"/><Relationship Id="rId339" Type="http://schemas.openxmlformats.org/officeDocument/2006/relationships/slide" Target="slides/slide331.xml"/><Relationship Id="rId546" Type="http://schemas.openxmlformats.org/officeDocument/2006/relationships/slide" Target="slides/slide538.xml"/><Relationship Id="rId753" Type="http://schemas.openxmlformats.org/officeDocument/2006/relationships/slide" Target="slides/slide745.xml"/><Relationship Id="rId1176" Type="http://schemas.openxmlformats.org/officeDocument/2006/relationships/slide" Target="slides/slide1168.xml"/><Relationship Id="rId1383" Type="http://schemas.openxmlformats.org/officeDocument/2006/relationships/slide" Target="slides/slide1375.xml"/><Relationship Id="rId2227" Type="http://schemas.openxmlformats.org/officeDocument/2006/relationships/slide" Target="slides/slide2219.xml"/><Relationship Id="rId2434" Type="http://schemas.openxmlformats.org/officeDocument/2006/relationships/slide" Target="slides/slide2426.xml"/><Relationship Id="rId101" Type="http://schemas.openxmlformats.org/officeDocument/2006/relationships/slide" Target="slides/slide93.xml"/><Relationship Id="rId406" Type="http://schemas.openxmlformats.org/officeDocument/2006/relationships/slide" Target="slides/slide398.xml"/><Relationship Id="rId960" Type="http://schemas.openxmlformats.org/officeDocument/2006/relationships/slide" Target="slides/slide952.xml"/><Relationship Id="rId1036" Type="http://schemas.openxmlformats.org/officeDocument/2006/relationships/slide" Target="slides/slide1028.xml"/><Relationship Id="rId1243" Type="http://schemas.openxmlformats.org/officeDocument/2006/relationships/slide" Target="slides/slide1235.xml"/><Relationship Id="rId1590" Type="http://schemas.openxmlformats.org/officeDocument/2006/relationships/slide" Target="slides/slide1582.xml"/><Relationship Id="rId1688" Type="http://schemas.openxmlformats.org/officeDocument/2006/relationships/slide" Target="slides/slide1680.xml"/><Relationship Id="rId1895" Type="http://schemas.openxmlformats.org/officeDocument/2006/relationships/slide" Target="slides/slide1887.xml"/><Relationship Id="rId613" Type="http://schemas.openxmlformats.org/officeDocument/2006/relationships/slide" Target="slides/slide605.xml"/><Relationship Id="rId820" Type="http://schemas.openxmlformats.org/officeDocument/2006/relationships/slide" Target="slides/slide812.xml"/><Relationship Id="rId918" Type="http://schemas.openxmlformats.org/officeDocument/2006/relationships/slide" Target="slides/slide910.xml"/><Relationship Id="rId1450" Type="http://schemas.openxmlformats.org/officeDocument/2006/relationships/slide" Target="slides/slide1442.xml"/><Relationship Id="rId1548" Type="http://schemas.openxmlformats.org/officeDocument/2006/relationships/slide" Target="slides/slide1540.xml"/><Relationship Id="rId1755" Type="http://schemas.openxmlformats.org/officeDocument/2006/relationships/slide" Target="slides/slide1747.xml"/><Relationship Id="rId1103" Type="http://schemas.openxmlformats.org/officeDocument/2006/relationships/slide" Target="slides/slide1095.xml"/><Relationship Id="rId1310" Type="http://schemas.openxmlformats.org/officeDocument/2006/relationships/slide" Target="slides/slide1302.xml"/><Relationship Id="rId1408" Type="http://schemas.openxmlformats.org/officeDocument/2006/relationships/slide" Target="slides/slide1400.xml"/><Relationship Id="rId1962" Type="http://schemas.openxmlformats.org/officeDocument/2006/relationships/slide" Target="slides/slide1954.xml"/><Relationship Id="rId47" Type="http://schemas.openxmlformats.org/officeDocument/2006/relationships/slide" Target="slides/slide39.xml"/><Relationship Id="rId1615" Type="http://schemas.openxmlformats.org/officeDocument/2006/relationships/slide" Target="slides/slide1607.xml"/><Relationship Id="rId1822" Type="http://schemas.openxmlformats.org/officeDocument/2006/relationships/slide" Target="slides/slide1814.xml"/><Relationship Id="rId196" Type="http://schemas.openxmlformats.org/officeDocument/2006/relationships/slide" Target="slides/slide188.xml"/><Relationship Id="rId2084" Type="http://schemas.openxmlformats.org/officeDocument/2006/relationships/slide" Target="slides/slide2076.xml"/><Relationship Id="rId2291" Type="http://schemas.openxmlformats.org/officeDocument/2006/relationships/slide" Target="slides/slide2283.xml"/><Relationship Id="rId263" Type="http://schemas.openxmlformats.org/officeDocument/2006/relationships/slide" Target="slides/slide255.xml"/><Relationship Id="rId470" Type="http://schemas.openxmlformats.org/officeDocument/2006/relationships/slide" Target="slides/slide462.xml"/><Relationship Id="rId2151" Type="http://schemas.openxmlformats.org/officeDocument/2006/relationships/slide" Target="slides/slide2143.xml"/><Relationship Id="rId2389" Type="http://schemas.openxmlformats.org/officeDocument/2006/relationships/slide" Target="slides/slide2381.xml"/><Relationship Id="rId123" Type="http://schemas.openxmlformats.org/officeDocument/2006/relationships/slide" Target="slides/slide115.xml"/><Relationship Id="rId330" Type="http://schemas.openxmlformats.org/officeDocument/2006/relationships/slide" Target="slides/slide322.xml"/><Relationship Id="rId568" Type="http://schemas.openxmlformats.org/officeDocument/2006/relationships/slide" Target="slides/slide560.xml"/><Relationship Id="rId775" Type="http://schemas.openxmlformats.org/officeDocument/2006/relationships/slide" Target="slides/slide767.xml"/><Relationship Id="rId982" Type="http://schemas.openxmlformats.org/officeDocument/2006/relationships/slide" Target="slides/slide974.xml"/><Relationship Id="rId1198" Type="http://schemas.openxmlformats.org/officeDocument/2006/relationships/slide" Target="slides/slide1190.xml"/><Relationship Id="rId2011" Type="http://schemas.openxmlformats.org/officeDocument/2006/relationships/slide" Target="slides/slide2003.xml"/><Relationship Id="rId2249" Type="http://schemas.openxmlformats.org/officeDocument/2006/relationships/slide" Target="slides/slide2241.xml"/><Relationship Id="rId2456" Type="http://schemas.openxmlformats.org/officeDocument/2006/relationships/slide" Target="slides/slide2448.xml"/><Relationship Id="rId428" Type="http://schemas.openxmlformats.org/officeDocument/2006/relationships/slide" Target="slides/slide420.xml"/><Relationship Id="rId635" Type="http://schemas.openxmlformats.org/officeDocument/2006/relationships/slide" Target="slides/slide627.xml"/><Relationship Id="rId842" Type="http://schemas.openxmlformats.org/officeDocument/2006/relationships/slide" Target="slides/slide834.xml"/><Relationship Id="rId1058" Type="http://schemas.openxmlformats.org/officeDocument/2006/relationships/slide" Target="slides/slide1050.xml"/><Relationship Id="rId1265" Type="http://schemas.openxmlformats.org/officeDocument/2006/relationships/slide" Target="slides/slide1257.xml"/><Relationship Id="rId1472" Type="http://schemas.openxmlformats.org/officeDocument/2006/relationships/slide" Target="slides/slide1464.xml"/><Relationship Id="rId2109" Type="http://schemas.openxmlformats.org/officeDocument/2006/relationships/slide" Target="slides/slide2101.xml"/><Relationship Id="rId2316" Type="http://schemas.openxmlformats.org/officeDocument/2006/relationships/slide" Target="slides/slide2308.xml"/><Relationship Id="rId702" Type="http://schemas.openxmlformats.org/officeDocument/2006/relationships/slide" Target="slides/slide694.xml"/><Relationship Id="rId1125" Type="http://schemas.openxmlformats.org/officeDocument/2006/relationships/slide" Target="slides/slide1117.xml"/><Relationship Id="rId1332" Type="http://schemas.openxmlformats.org/officeDocument/2006/relationships/slide" Target="slides/slide1324.xml"/><Relationship Id="rId1777" Type="http://schemas.openxmlformats.org/officeDocument/2006/relationships/slide" Target="slides/slide1769.xml"/><Relationship Id="rId1984" Type="http://schemas.openxmlformats.org/officeDocument/2006/relationships/slide" Target="slides/slide1976.xml"/><Relationship Id="rId69" Type="http://schemas.openxmlformats.org/officeDocument/2006/relationships/slide" Target="slides/slide61.xml"/><Relationship Id="rId1637" Type="http://schemas.openxmlformats.org/officeDocument/2006/relationships/slide" Target="slides/slide1629.xml"/><Relationship Id="rId1844" Type="http://schemas.openxmlformats.org/officeDocument/2006/relationships/slide" Target="slides/slide1836.xml"/><Relationship Id="rId1704" Type="http://schemas.openxmlformats.org/officeDocument/2006/relationships/slide" Target="slides/slide1696.xml"/><Relationship Id="rId285" Type="http://schemas.openxmlformats.org/officeDocument/2006/relationships/slide" Target="slides/slide277.xml"/><Relationship Id="rId1911" Type="http://schemas.openxmlformats.org/officeDocument/2006/relationships/slide" Target="slides/slide1903.xml"/><Relationship Id="rId492" Type="http://schemas.openxmlformats.org/officeDocument/2006/relationships/slide" Target="slides/slide484.xml"/><Relationship Id="rId797" Type="http://schemas.openxmlformats.org/officeDocument/2006/relationships/slide" Target="slides/slide789.xml"/><Relationship Id="rId2173" Type="http://schemas.openxmlformats.org/officeDocument/2006/relationships/slide" Target="slides/slide2165.xml"/><Relationship Id="rId2380" Type="http://schemas.openxmlformats.org/officeDocument/2006/relationships/slide" Target="slides/slide2372.xml"/><Relationship Id="rId145" Type="http://schemas.openxmlformats.org/officeDocument/2006/relationships/slide" Target="slides/slide137.xml"/><Relationship Id="rId352" Type="http://schemas.openxmlformats.org/officeDocument/2006/relationships/slide" Target="slides/slide344.xml"/><Relationship Id="rId1287" Type="http://schemas.openxmlformats.org/officeDocument/2006/relationships/slide" Target="slides/slide1279.xml"/><Relationship Id="rId2033" Type="http://schemas.openxmlformats.org/officeDocument/2006/relationships/slide" Target="slides/slide2025.xml"/><Relationship Id="rId2240" Type="http://schemas.openxmlformats.org/officeDocument/2006/relationships/slide" Target="slides/slide2232.xml"/><Relationship Id="rId212" Type="http://schemas.openxmlformats.org/officeDocument/2006/relationships/slide" Target="slides/slide204.xml"/><Relationship Id="rId657" Type="http://schemas.openxmlformats.org/officeDocument/2006/relationships/slide" Target="slides/slide649.xml"/><Relationship Id="rId864" Type="http://schemas.openxmlformats.org/officeDocument/2006/relationships/slide" Target="slides/slide856.xml"/><Relationship Id="rId1494" Type="http://schemas.openxmlformats.org/officeDocument/2006/relationships/slide" Target="slides/slide1486.xml"/><Relationship Id="rId1799" Type="http://schemas.openxmlformats.org/officeDocument/2006/relationships/slide" Target="slides/slide1791.xml"/><Relationship Id="rId2100" Type="http://schemas.openxmlformats.org/officeDocument/2006/relationships/slide" Target="slides/slide2092.xml"/><Relationship Id="rId2338" Type="http://schemas.openxmlformats.org/officeDocument/2006/relationships/slide" Target="slides/slide2330.xml"/><Relationship Id="rId517" Type="http://schemas.openxmlformats.org/officeDocument/2006/relationships/slide" Target="slides/slide509.xml"/><Relationship Id="rId724" Type="http://schemas.openxmlformats.org/officeDocument/2006/relationships/slide" Target="slides/slide716.xml"/><Relationship Id="rId931" Type="http://schemas.openxmlformats.org/officeDocument/2006/relationships/slide" Target="slides/slide923.xml"/><Relationship Id="rId1147" Type="http://schemas.openxmlformats.org/officeDocument/2006/relationships/slide" Target="slides/slide1139.xml"/><Relationship Id="rId1354" Type="http://schemas.openxmlformats.org/officeDocument/2006/relationships/slide" Target="slides/slide1346.xml"/><Relationship Id="rId1561" Type="http://schemas.openxmlformats.org/officeDocument/2006/relationships/slide" Target="slides/slide1553.xml"/><Relationship Id="rId2405" Type="http://schemas.openxmlformats.org/officeDocument/2006/relationships/slide" Target="slides/slide2397.xml"/><Relationship Id="rId60" Type="http://schemas.openxmlformats.org/officeDocument/2006/relationships/slide" Target="slides/slide52.xml"/><Relationship Id="rId1007" Type="http://schemas.openxmlformats.org/officeDocument/2006/relationships/slide" Target="slides/slide999.xml"/><Relationship Id="rId1214" Type="http://schemas.openxmlformats.org/officeDocument/2006/relationships/slide" Target="slides/slide1206.xml"/><Relationship Id="rId1421" Type="http://schemas.openxmlformats.org/officeDocument/2006/relationships/slide" Target="slides/slide1413.xml"/><Relationship Id="rId1659" Type="http://schemas.openxmlformats.org/officeDocument/2006/relationships/slide" Target="slides/slide1651.xml"/><Relationship Id="rId1866" Type="http://schemas.openxmlformats.org/officeDocument/2006/relationships/slide" Target="slides/slide1858.xml"/><Relationship Id="rId1519" Type="http://schemas.openxmlformats.org/officeDocument/2006/relationships/slide" Target="slides/slide1511.xml"/><Relationship Id="rId1726" Type="http://schemas.openxmlformats.org/officeDocument/2006/relationships/slide" Target="slides/slide1718.xml"/><Relationship Id="rId1933" Type="http://schemas.openxmlformats.org/officeDocument/2006/relationships/slide" Target="slides/slide1925.xml"/><Relationship Id="rId18" Type="http://schemas.openxmlformats.org/officeDocument/2006/relationships/slide" Target="slides/slide10.xml"/><Relationship Id="rId2195" Type="http://schemas.openxmlformats.org/officeDocument/2006/relationships/slide" Target="slides/slide2187.xml"/><Relationship Id="rId167" Type="http://schemas.openxmlformats.org/officeDocument/2006/relationships/slide" Target="slides/slide159.xml"/><Relationship Id="rId374" Type="http://schemas.openxmlformats.org/officeDocument/2006/relationships/slide" Target="slides/slide366.xml"/><Relationship Id="rId581" Type="http://schemas.openxmlformats.org/officeDocument/2006/relationships/slide" Target="slides/slide573.xml"/><Relationship Id="rId2055" Type="http://schemas.openxmlformats.org/officeDocument/2006/relationships/slide" Target="slides/slide2047.xml"/><Relationship Id="rId2262" Type="http://schemas.openxmlformats.org/officeDocument/2006/relationships/slide" Target="slides/slide2254.xml"/><Relationship Id="rId234" Type="http://schemas.openxmlformats.org/officeDocument/2006/relationships/slide" Target="slides/slide226.xml"/><Relationship Id="rId679" Type="http://schemas.openxmlformats.org/officeDocument/2006/relationships/slide" Target="slides/slide671.xml"/><Relationship Id="rId886" Type="http://schemas.openxmlformats.org/officeDocument/2006/relationships/slide" Target="slides/slide878.xml"/><Relationship Id="rId2" Type="http://schemas.openxmlformats.org/officeDocument/2006/relationships/slideMaster" Target="slideMasters/slideMaster2.xml"/><Relationship Id="rId441" Type="http://schemas.openxmlformats.org/officeDocument/2006/relationships/slide" Target="slides/slide433.xml"/><Relationship Id="rId539" Type="http://schemas.openxmlformats.org/officeDocument/2006/relationships/slide" Target="slides/slide531.xml"/><Relationship Id="rId746" Type="http://schemas.openxmlformats.org/officeDocument/2006/relationships/slide" Target="slides/slide738.xml"/><Relationship Id="rId1071" Type="http://schemas.openxmlformats.org/officeDocument/2006/relationships/slide" Target="slides/slide1063.xml"/><Relationship Id="rId1169" Type="http://schemas.openxmlformats.org/officeDocument/2006/relationships/slide" Target="slides/slide1161.xml"/><Relationship Id="rId1376" Type="http://schemas.openxmlformats.org/officeDocument/2006/relationships/slide" Target="slides/slide1368.xml"/><Relationship Id="rId1583" Type="http://schemas.openxmlformats.org/officeDocument/2006/relationships/slide" Target="slides/slide1575.xml"/><Relationship Id="rId2122" Type="http://schemas.openxmlformats.org/officeDocument/2006/relationships/slide" Target="slides/slide2114.xml"/><Relationship Id="rId2427" Type="http://schemas.openxmlformats.org/officeDocument/2006/relationships/slide" Target="slides/slide2419.xml"/><Relationship Id="rId301" Type="http://schemas.openxmlformats.org/officeDocument/2006/relationships/slide" Target="slides/slide293.xml"/><Relationship Id="rId953" Type="http://schemas.openxmlformats.org/officeDocument/2006/relationships/slide" Target="slides/slide945.xml"/><Relationship Id="rId1029" Type="http://schemas.openxmlformats.org/officeDocument/2006/relationships/slide" Target="slides/slide1021.xml"/><Relationship Id="rId1236" Type="http://schemas.openxmlformats.org/officeDocument/2006/relationships/slide" Target="slides/slide1228.xml"/><Relationship Id="rId1790" Type="http://schemas.openxmlformats.org/officeDocument/2006/relationships/slide" Target="slides/slide1782.xml"/><Relationship Id="rId1888" Type="http://schemas.openxmlformats.org/officeDocument/2006/relationships/slide" Target="slides/slide1880.xml"/><Relationship Id="rId82" Type="http://schemas.openxmlformats.org/officeDocument/2006/relationships/slide" Target="slides/slide74.xml"/><Relationship Id="rId606" Type="http://schemas.openxmlformats.org/officeDocument/2006/relationships/slide" Target="slides/slide598.xml"/><Relationship Id="rId813" Type="http://schemas.openxmlformats.org/officeDocument/2006/relationships/slide" Target="slides/slide805.xml"/><Relationship Id="rId1443" Type="http://schemas.openxmlformats.org/officeDocument/2006/relationships/slide" Target="slides/slide1435.xml"/><Relationship Id="rId1650" Type="http://schemas.openxmlformats.org/officeDocument/2006/relationships/slide" Target="slides/slide1642.xml"/><Relationship Id="rId1748" Type="http://schemas.openxmlformats.org/officeDocument/2006/relationships/slide" Target="slides/slide1740.xml"/><Relationship Id="rId1303" Type="http://schemas.openxmlformats.org/officeDocument/2006/relationships/slide" Target="slides/slide1295.xml"/><Relationship Id="rId1510" Type="http://schemas.openxmlformats.org/officeDocument/2006/relationships/slide" Target="slides/slide1502.xml"/><Relationship Id="rId1955" Type="http://schemas.openxmlformats.org/officeDocument/2006/relationships/slide" Target="slides/slide1947.xml"/><Relationship Id="rId1608" Type="http://schemas.openxmlformats.org/officeDocument/2006/relationships/slide" Target="slides/slide1600.xml"/><Relationship Id="rId1815" Type="http://schemas.openxmlformats.org/officeDocument/2006/relationships/slide" Target="slides/slide1807.xml"/><Relationship Id="rId189" Type="http://schemas.openxmlformats.org/officeDocument/2006/relationships/slide" Target="slides/slide181.xml"/><Relationship Id="rId396" Type="http://schemas.openxmlformats.org/officeDocument/2006/relationships/slide" Target="slides/slide388.xml"/><Relationship Id="rId2077" Type="http://schemas.openxmlformats.org/officeDocument/2006/relationships/slide" Target="slides/slide2069.xml"/><Relationship Id="rId2284" Type="http://schemas.openxmlformats.org/officeDocument/2006/relationships/slide" Target="slides/slide2276.xml"/><Relationship Id="rId256" Type="http://schemas.openxmlformats.org/officeDocument/2006/relationships/slide" Target="slides/slide248.xml"/><Relationship Id="rId463" Type="http://schemas.openxmlformats.org/officeDocument/2006/relationships/slide" Target="slides/slide455.xml"/><Relationship Id="rId670" Type="http://schemas.openxmlformats.org/officeDocument/2006/relationships/slide" Target="slides/slide662.xml"/><Relationship Id="rId1093" Type="http://schemas.openxmlformats.org/officeDocument/2006/relationships/slide" Target="slides/slide1085.xml"/><Relationship Id="rId2144" Type="http://schemas.openxmlformats.org/officeDocument/2006/relationships/slide" Target="slides/slide2136.xml"/><Relationship Id="rId2351" Type="http://schemas.openxmlformats.org/officeDocument/2006/relationships/slide" Target="slides/slide2343.xml"/><Relationship Id="rId116" Type="http://schemas.openxmlformats.org/officeDocument/2006/relationships/slide" Target="slides/slide108.xml"/><Relationship Id="rId323" Type="http://schemas.openxmlformats.org/officeDocument/2006/relationships/slide" Target="slides/slide315.xml"/><Relationship Id="rId530" Type="http://schemas.openxmlformats.org/officeDocument/2006/relationships/slide" Target="slides/slide522.xml"/><Relationship Id="rId768" Type="http://schemas.openxmlformats.org/officeDocument/2006/relationships/slide" Target="slides/slide760.xml"/><Relationship Id="rId975" Type="http://schemas.openxmlformats.org/officeDocument/2006/relationships/slide" Target="slides/slide967.xml"/><Relationship Id="rId1160" Type="http://schemas.openxmlformats.org/officeDocument/2006/relationships/slide" Target="slides/slide1152.xml"/><Relationship Id="rId1398" Type="http://schemas.openxmlformats.org/officeDocument/2006/relationships/slide" Target="slides/slide1390.xml"/><Relationship Id="rId2004" Type="http://schemas.openxmlformats.org/officeDocument/2006/relationships/slide" Target="slides/slide1996.xml"/><Relationship Id="rId2211" Type="http://schemas.openxmlformats.org/officeDocument/2006/relationships/slide" Target="slides/slide2203.xml"/><Relationship Id="rId2449" Type="http://schemas.openxmlformats.org/officeDocument/2006/relationships/slide" Target="slides/slide2441.xml"/><Relationship Id="rId628" Type="http://schemas.openxmlformats.org/officeDocument/2006/relationships/slide" Target="slides/slide620.xml"/><Relationship Id="rId835" Type="http://schemas.openxmlformats.org/officeDocument/2006/relationships/slide" Target="slides/slide827.xml"/><Relationship Id="rId1258" Type="http://schemas.openxmlformats.org/officeDocument/2006/relationships/slide" Target="slides/slide1250.xml"/><Relationship Id="rId1465" Type="http://schemas.openxmlformats.org/officeDocument/2006/relationships/slide" Target="slides/slide1457.xml"/><Relationship Id="rId1672" Type="http://schemas.openxmlformats.org/officeDocument/2006/relationships/slide" Target="slides/slide1664.xml"/><Relationship Id="rId2309" Type="http://schemas.openxmlformats.org/officeDocument/2006/relationships/slide" Target="slides/slide2301.xml"/><Relationship Id="rId1020" Type="http://schemas.openxmlformats.org/officeDocument/2006/relationships/slide" Target="slides/slide1012.xml"/><Relationship Id="rId1118" Type="http://schemas.openxmlformats.org/officeDocument/2006/relationships/slide" Target="slides/slide1110.xml"/><Relationship Id="rId1325" Type="http://schemas.openxmlformats.org/officeDocument/2006/relationships/slide" Target="slides/slide1317.xml"/><Relationship Id="rId1532" Type="http://schemas.openxmlformats.org/officeDocument/2006/relationships/slide" Target="slides/slide1524.xml"/><Relationship Id="rId1977" Type="http://schemas.openxmlformats.org/officeDocument/2006/relationships/slide" Target="slides/slide1969.xml"/><Relationship Id="rId902" Type="http://schemas.openxmlformats.org/officeDocument/2006/relationships/slide" Target="slides/slide894.xml"/><Relationship Id="rId1837" Type="http://schemas.openxmlformats.org/officeDocument/2006/relationships/slide" Target="slides/slide1829.xml"/><Relationship Id="rId31" Type="http://schemas.openxmlformats.org/officeDocument/2006/relationships/slide" Target="slides/slide23.xml"/><Relationship Id="rId2099" Type="http://schemas.openxmlformats.org/officeDocument/2006/relationships/slide" Target="slides/slide2091.xml"/><Relationship Id="rId180" Type="http://schemas.openxmlformats.org/officeDocument/2006/relationships/slide" Target="slides/slide172.xml"/><Relationship Id="rId278" Type="http://schemas.openxmlformats.org/officeDocument/2006/relationships/slide" Target="slides/slide270.xml"/><Relationship Id="rId1904" Type="http://schemas.openxmlformats.org/officeDocument/2006/relationships/slide" Target="slides/slide1896.xml"/><Relationship Id="rId485" Type="http://schemas.openxmlformats.org/officeDocument/2006/relationships/slide" Target="slides/slide477.xml"/><Relationship Id="rId692" Type="http://schemas.openxmlformats.org/officeDocument/2006/relationships/slide" Target="slides/slide684.xml"/><Relationship Id="rId2166" Type="http://schemas.openxmlformats.org/officeDocument/2006/relationships/slide" Target="slides/slide2158.xml"/><Relationship Id="rId2373" Type="http://schemas.openxmlformats.org/officeDocument/2006/relationships/slide" Target="slides/slide2365.xml"/><Relationship Id="rId138" Type="http://schemas.openxmlformats.org/officeDocument/2006/relationships/slide" Target="slides/slide130.xml"/><Relationship Id="rId345" Type="http://schemas.openxmlformats.org/officeDocument/2006/relationships/slide" Target="slides/slide337.xml"/><Relationship Id="rId552" Type="http://schemas.openxmlformats.org/officeDocument/2006/relationships/slide" Target="slides/slide544.xml"/><Relationship Id="rId997" Type="http://schemas.openxmlformats.org/officeDocument/2006/relationships/slide" Target="slides/slide989.xml"/><Relationship Id="rId1182" Type="http://schemas.openxmlformats.org/officeDocument/2006/relationships/slide" Target="slides/slide1174.xml"/><Relationship Id="rId2026" Type="http://schemas.openxmlformats.org/officeDocument/2006/relationships/slide" Target="slides/slide2018.xml"/><Relationship Id="rId2233" Type="http://schemas.openxmlformats.org/officeDocument/2006/relationships/slide" Target="slides/slide2225.xml"/><Relationship Id="rId2440" Type="http://schemas.openxmlformats.org/officeDocument/2006/relationships/slide" Target="slides/slide2432.xml"/><Relationship Id="rId205" Type="http://schemas.openxmlformats.org/officeDocument/2006/relationships/slide" Target="slides/slide197.xml"/><Relationship Id="rId412" Type="http://schemas.openxmlformats.org/officeDocument/2006/relationships/slide" Target="slides/slide404.xml"/><Relationship Id="rId857" Type="http://schemas.openxmlformats.org/officeDocument/2006/relationships/slide" Target="slides/slide849.xml"/><Relationship Id="rId1042" Type="http://schemas.openxmlformats.org/officeDocument/2006/relationships/slide" Target="slides/slide1034.xml"/><Relationship Id="rId1487" Type="http://schemas.openxmlformats.org/officeDocument/2006/relationships/slide" Target="slides/slide1479.xml"/><Relationship Id="rId1694" Type="http://schemas.openxmlformats.org/officeDocument/2006/relationships/slide" Target="slides/slide1686.xml"/><Relationship Id="rId2300" Type="http://schemas.openxmlformats.org/officeDocument/2006/relationships/slide" Target="slides/slide2292.xml"/><Relationship Id="rId717" Type="http://schemas.openxmlformats.org/officeDocument/2006/relationships/slide" Target="slides/slide709.xml"/><Relationship Id="rId924" Type="http://schemas.openxmlformats.org/officeDocument/2006/relationships/slide" Target="slides/slide916.xml"/><Relationship Id="rId1347" Type="http://schemas.openxmlformats.org/officeDocument/2006/relationships/slide" Target="slides/slide1339.xml"/><Relationship Id="rId1554" Type="http://schemas.openxmlformats.org/officeDocument/2006/relationships/slide" Target="slides/slide1546.xml"/><Relationship Id="rId1761" Type="http://schemas.openxmlformats.org/officeDocument/2006/relationships/slide" Target="slides/slide1753.xml"/><Relationship Id="rId1999" Type="http://schemas.openxmlformats.org/officeDocument/2006/relationships/slide" Target="slides/slide1991.xml"/><Relationship Id="rId53" Type="http://schemas.openxmlformats.org/officeDocument/2006/relationships/slide" Target="slides/slide45.xml"/><Relationship Id="rId1207" Type="http://schemas.openxmlformats.org/officeDocument/2006/relationships/slide" Target="slides/slide1199.xml"/><Relationship Id="rId1414" Type="http://schemas.openxmlformats.org/officeDocument/2006/relationships/slide" Target="slides/slide1406.xml"/><Relationship Id="rId1621" Type="http://schemas.openxmlformats.org/officeDocument/2006/relationships/slide" Target="slides/slide1613.xml"/><Relationship Id="rId1859" Type="http://schemas.openxmlformats.org/officeDocument/2006/relationships/slide" Target="slides/slide1851.xml"/><Relationship Id="rId1719" Type="http://schemas.openxmlformats.org/officeDocument/2006/relationships/slide" Target="slides/slide1711.xml"/><Relationship Id="rId1926" Type="http://schemas.openxmlformats.org/officeDocument/2006/relationships/slide" Target="slides/slide1918.xml"/><Relationship Id="rId2090" Type="http://schemas.openxmlformats.org/officeDocument/2006/relationships/slide" Target="slides/slide2082.xml"/><Relationship Id="rId2188" Type="http://schemas.openxmlformats.org/officeDocument/2006/relationships/slide" Target="slides/slide2180.xml"/><Relationship Id="rId2395" Type="http://schemas.openxmlformats.org/officeDocument/2006/relationships/slide" Target="slides/slide2387.xml"/><Relationship Id="rId367" Type="http://schemas.openxmlformats.org/officeDocument/2006/relationships/slide" Target="slides/slide359.xml"/><Relationship Id="rId574" Type="http://schemas.openxmlformats.org/officeDocument/2006/relationships/slide" Target="slides/slide566.xml"/><Relationship Id="rId2048" Type="http://schemas.openxmlformats.org/officeDocument/2006/relationships/slide" Target="slides/slide2040.xml"/><Relationship Id="rId2255" Type="http://schemas.openxmlformats.org/officeDocument/2006/relationships/slide" Target="slides/slide2247.xml"/><Relationship Id="rId227" Type="http://schemas.openxmlformats.org/officeDocument/2006/relationships/slide" Target="slides/slide219.xml"/><Relationship Id="rId781" Type="http://schemas.openxmlformats.org/officeDocument/2006/relationships/slide" Target="slides/slide773.xml"/><Relationship Id="rId879" Type="http://schemas.openxmlformats.org/officeDocument/2006/relationships/slide" Target="slides/slide871.xml"/><Relationship Id="rId2462" Type="http://schemas.openxmlformats.org/officeDocument/2006/relationships/handoutMaster" Target="handoutMasters/handoutMaster1.xml"/><Relationship Id="rId434" Type="http://schemas.openxmlformats.org/officeDocument/2006/relationships/slide" Target="slides/slide426.xml"/><Relationship Id="rId641" Type="http://schemas.openxmlformats.org/officeDocument/2006/relationships/slide" Target="slides/slide633.xml"/><Relationship Id="rId739" Type="http://schemas.openxmlformats.org/officeDocument/2006/relationships/slide" Target="slides/slide731.xml"/><Relationship Id="rId1064" Type="http://schemas.openxmlformats.org/officeDocument/2006/relationships/slide" Target="slides/slide1056.xml"/><Relationship Id="rId1271" Type="http://schemas.openxmlformats.org/officeDocument/2006/relationships/slide" Target="slides/slide1263.xml"/><Relationship Id="rId1369" Type="http://schemas.openxmlformats.org/officeDocument/2006/relationships/slide" Target="slides/slide1361.xml"/><Relationship Id="rId1576" Type="http://schemas.openxmlformats.org/officeDocument/2006/relationships/slide" Target="slides/slide1568.xml"/><Relationship Id="rId2115" Type="http://schemas.openxmlformats.org/officeDocument/2006/relationships/slide" Target="slides/slide2107.xml"/><Relationship Id="rId2322" Type="http://schemas.openxmlformats.org/officeDocument/2006/relationships/slide" Target="slides/slide2314.xml"/><Relationship Id="rId501" Type="http://schemas.openxmlformats.org/officeDocument/2006/relationships/slide" Target="slides/slide493.xml"/><Relationship Id="rId946" Type="http://schemas.openxmlformats.org/officeDocument/2006/relationships/slide" Target="slides/slide938.xml"/><Relationship Id="rId1131" Type="http://schemas.openxmlformats.org/officeDocument/2006/relationships/slide" Target="slides/slide1123.xml"/><Relationship Id="rId1229" Type="http://schemas.openxmlformats.org/officeDocument/2006/relationships/slide" Target="slides/slide1221.xml"/><Relationship Id="rId1783" Type="http://schemas.openxmlformats.org/officeDocument/2006/relationships/slide" Target="slides/slide1775.xml"/><Relationship Id="rId1990" Type="http://schemas.openxmlformats.org/officeDocument/2006/relationships/slide" Target="slides/slide1982.xml"/><Relationship Id="rId75" Type="http://schemas.openxmlformats.org/officeDocument/2006/relationships/slide" Target="slides/slide67.xml"/><Relationship Id="rId806" Type="http://schemas.openxmlformats.org/officeDocument/2006/relationships/slide" Target="slides/slide798.xml"/><Relationship Id="rId1436" Type="http://schemas.openxmlformats.org/officeDocument/2006/relationships/slide" Target="slides/slide1428.xml"/><Relationship Id="rId1643" Type="http://schemas.openxmlformats.org/officeDocument/2006/relationships/slide" Target="slides/slide1635.xml"/><Relationship Id="rId1850" Type="http://schemas.openxmlformats.org/officeDocument/2006/relationships/slide" Target="slides/slide1842.xml"/><Relationship Id="rId1503" Type="http://schemas.openxmlformats.org/officeDocument/2006/relationships/slide" Target="slides/slide1495.xml"/><Relationship Id="rId1710" Type="http://schemas.openxmlformats.org/officeDocument/2006/relationships/slide" Target="slides/slide1702.xml"/><Relationship Id="rId1948" Type="http://schemas.openxmlformats.org/officeDocument/2006/relationships/slide" Target="slides/slide1940.xml"/><Relationship Id="rId291" Type="http://schemas.openxmlformats.org/officeDocument/2006/relationships/slide" Target="slides/slide283.xml"/><Relationship Id="rId1808" Type="http://schemas.openxmlformats.org/officeDocument/2006/relationships/slide" Target="slides/slide1800.xml"/><Relationship Id="rId151" Type="http://schemas.openxmlformats.org/officeDocument/2006/relationships/slide" Target="slides/slide143.xml"/><Relationship Id="rId389" Type="http://schemas.openxmlformats.org/officeDocument/2006/relationships/slide" Target="slides/slide381.xml"/><Relationship Id="rId596" Type="http://schemas.openxmlformats.org/officeDocument/2006/relationships/slide" Target="slides/slide588.xml"/><Relationship Id="rId2277" Type="http://schemas.openxmlformats.org/officeDocument/2006/relationships/slide" Target="slides/slide2269.xml"/><Relationship Id="rId249" Type="http://schemas.openxmlformats.org/officeDocument/2006/relationships/slide" Target="slides/slide241.xml"/><Relationship Id="rId456" Type="http://schemas.openxmlformats.org/officeDocument/2006/relationships/slide" Target="slides/slide448.xml"/><Relationship Id="rId663" Type="http://schemas.openxmlformats.org/officeDocument/2006/relationships/slide" Target="slides/slide655.xml"/><Relationship Id="rId870" Type="http://schemas.openxmlformats.org/officeDocument/2006/relationships/slide" Target="slides/slide862.xml"/><Relationship Id="rId1086" Type="http://schemas.openxmlformats.org/officeDocument/2006/relationships/slide" Target="slides/slide1078.xml"/><Relationship Id="rId1293" Type="http://schemas.openxmlformats.org/officeDocument/2006/relationships/slide" Target="slides/slide1285.xml"/><Relationship Id="rId2137" Type="http://schemas.openxmlformats.org/officeDocument/2006/relationships/slide" Target="slides/slide2129.xml"/><Relationship Id="rId2344" Type="http://schemas.openxmlformats.org/officeDocument/2006/relationships/slide" Target="slides/slide2336.xml"/><Relationship Id="rId109" Type="http://schemas.openxmlformats.org/officeDocument/2006/relationships/slide" Target="slides/slide101.xml"/><Relationship Id="rId316" Type="http://schemas.openxmlformats.org/officeDocument/2006/relationships/slide" Target="slides/slide308.xml"/><Relationship Id="rId523" Type="http://schemas.openxmlformats.org/officeDocument/2006/relationships/slide" Target="slides/slide515.xml"/><Relationship Id="rId968" Type="http://schemas.openxmlformats.org/officeDocument/2006/relationships/slide" Target="slides/slide960.xml"/><Relationship Id="rId1153" Type="http://schemas.openxmlformats.org/officeDocument/2006/relationships/slide" Target="slides/slide1145.xml"/><Relationship Id="rId1598" Type="http://schemas.openxmlformats.org/officeDocument/2006/relationships/slide" Target="slides/slide1590.xml"/><Relationship Id="rId2204" Type="http://schemas.openxmlformats.org/officeDocument/2006/relationships/slide" Target="slides/slide2196.xml"/><Relationship Id="rId97" Type="http://schemas.openxmlformats.org/officeDocument/2006/relationships/slide" Target="slides/slide89.xml"/><Relationship Id="rId730" Type="http://schemas.openxmlformats.org/officeDocument/2006/relationships/slide" Target="slides/slide722.xml"/><Relationship Id="rId828" Type="http://schemas.openxmlformats.org/officeDocument/2006/relationships/slide" Target="slides/slide820.xml"/><Relationship Id="rId1013" Type="http://schemas.openxmlformats.org/officeDocument/2006/relationships/slide" Target="slides/slide1005.xml"/><Relationship Id="rId1360" Type="http://schemas.openxmlformats.org/officeDocument/2006/relationships/slide" Target="slides/slide1352.xml"/><Relationship Id="rId1458" Type="http://schemas.openxmlformats.org/officeDocument/2006/relationships/slide" Target="slides/slide1450.xml"/><Relationship Id="rId1665" Type="http://schemas.openxmlformats.org/officeDocument/2006/relationships/slide" Target="slides/slide1657.xml"/><Relationship Id="rId1872" Type="http://schemas.openxmlformats.org/officeDocument/2006/relationships/slide" Target="slides/slide1864.xml"/><Relationship Id="rId2411" Type="http://schemas.openxmlformats.org/officeDocument/2006/relationships/slide" Target="slides/slide2403.xml"/><Relationship Id="rId1220" Type="http://schemas.openxmlformats.org/officeDocument/2006/relationships/slide" Target="slides/slide1212.xml"/><Relationship Id="rId1318" Type="http://schemas.openxmlformats.org/officeDocument/2006/relationships/slide" Target="slides/slide1310.xml"/><Relationship Id="rId1525" Type="http://schemas.openxmlformats.org/officeDocument/2006/relationships/slide" Target="slides/slide1517.xml"/><Relationship Id="rId1732" Type="http://schemas.openxmlformats.org/officeDocument/2006/relationships/slide" Target="slides/slide1724.xml"/><Relationship Id="rId24" Type="http://schemas.openxmlformats.org/officeDocument/2006/relationships/slide" Target="slides/slide16.xml"/><Relationship Id="rId2299" Type="http://schemas.openxmlformats.org/officeDocument/2006/relationships/slide" Target="slides/slide2291.xml"/><Relationship Id="rId173" Type="http://schemas.openxmlformats.org/officeDocument/2006/relationships/slide" Target="slides/slide165.xml"/><Relationship Id="rId380" Type="http://schemas.openxmlformats.org/officeDocument/2006/relationships/slide" Target="slides/slide372.xml"/><Relationship Id="rId2061" Type="http://schemas.openxmlformats.org/officeDocument/2006/relationships/slide" Target="slides/slide2053.xml"/><Relationship Id="rId240" Type="http://schemas.openxmlformats.org/officeDocument/2006/relationships/slide" Target="slides/slide232.xml"/><Relationship Id="rId478" Type="http://schemas.openxmlformats.org/officeDocument/2006/relationships/slide" Target="slides/slide470.xml"/><Relationship Id="rId685" Type="http://schemas.openxmlformats.org/officeDocument/2006/relationships/slide" Target="slides/slide677.xml"/><Relationship Id="rId892" Type="http://schemas.openxmlformats.org/officeDocument/2006/relationships/slide" Target="slides/slide884.xml"/><Relationship Id="rId2159" Type="http://schemas.openxmlformats.org/officeDocument/2006/relationships/slide" Target="slides/slide2151.xml"/><Relationship Id="rId2366" Type="http://schemas.openxmlformats.org/officeDocument/2006/relationships/slide" Target="slides/slide2358.xml"/><Relationship Id="rId100" Type="http://schemas.openxmlformats.org/officeDocument/2006/relationships/slide" Target="slides/slide92.xml"/><Relationship Id="rId338" Type="http://schemas.openxmlformats.org/officeDocument/2006/relationships/slide" Target="slides/slide330.xml"/><Relationship Id="rId545" Type="http://schemas.openxmlformats.org/officeDocument/2006/relationships/slide" Target="slides/slide537.xml"/><Relationship Id="rId752" Type="http://schemas.openxmlformats.org/officeDocument/2006/relationships/slide" Target="slides/slide744.xml"/><Relationship Id="rId1175" Type="http://schemas.openxmlformats.org/officeDocument/2006/relationships/slide" Target="slides/slide1167.xml"/><Relationship Id="rId1382" Type="http://schemas.openxmlformats.org/officeDocument/2006/relationships/slide" Target="slides/slide1374.xml"/><Relationship Id="rId2019" Type="http://schemas.openxmlformats.org/officeDocument/2006/relationships/slide" Target="slides/slide2011.xml"/><Relationship Id="rId2226" Type="http://schemas.openxmlformats.org/officeDocument/2006/relationships/slide" Target="slides/slide2218.xml"/><Relationship Id="rId2433" Type="http://schemas.openxmlformats.org/officeDocument/2006/relationships/slide" Target="slides/slide2425.xml"/><Relationship Id="rId405" Type="http://schemas.openxmlformats.org/officeDocument/2006/relationships/slide" Target="slides/slide397.xml"/><Relationship Id="rId612" Type="http://schemas.openxmlformats.org/officeDocument/2006/relationships/slide" Target="slides/slide604.xml"/><Relationship Id="rId1035" Type="http://schemas.openxmlformats.org/officeDocument/2006/relationships/slide" Target="slides/slide1027.xml"/><Relationship Id="rId1242" Type="http://schemas.openxmlformats.org/officeDocument/2006/relationships/slide" Target="slides/slide1234.xml"/><Relationship Id="rId1687" Type="http://schemas.openxmlformats.org/officeDocument/2006/relationships/slide" Target="slides/slide1679.xml"/><Relationship Id="rId1894" Type="http://schemas.openxmlformats.org/officeDocument/2006/relationships/slide" Target="slides/slide1886.xml"/><Relationship Id="rId917" Type="http://schemas.openxmlformats.org/officeDocument/2006/relationships/slide" Target="slides/slide909.xml"/><Relationship Id="rId1102" Type="http://schemas.openxmlformats.org/officeDocument/2006/relationships/slide" Target="slides/slide1094.xml"/><Relationship Id="rId1547" Type="http://schemas.openxmlformats.org/officeDocument/2006/relationships/slide" Target="slides/slide1539.xml"/><Relationship Id="rId1754" Type="http://schemas.openxmlformats.org/officeDocument/2006/relationships/slide" Target="slides/slide1746.xml"/><Relationship Id="rId1961" Type="http://schemas.openxmlformats.org/officeDocument/2006/relationships/slide" Target="slides/slide1953.xml"/><Relationship Id="rId46" Type="http://schemas.openxmlformats.org/officeDocument/2006/relationships/slide" Target="slides/slide38.xml"/><Relationship Id="rId1407" Type="http://schemas.openxmlformats.org/officeDocument/2006/relationships/slide" Target="slides/slide1399.xml"/><Relationship Id="rId1614" Type="http://schemas.openxmlformats.org/officeDocument/2006/relationships/slide" Target="slides/slide1606.xml"/><Relationship Id="rId1821" Type="http://schemas.openxmlformats.org/officeDocument/2006/relationships/slide" Target="slides/slide1813.xml"/><Relationship Id="rId195" Type="http://schemas.openxmlformats.org/officeDocument/2006/relationships/slide" Target="slides/slide187.xml"/><Relationship Id="rId1919" Type="http://schemas.openxmlformats.org/officeDocument/2006/relationships/slide" Target="slides/slide1911.xml"/><Relationship Id="rId2083" Type="http://schemas.openxmlformats.org/officeDocument/2006/relationships/slide" Target="slides/slide2075.xml"/><Relationship Id="rId2290" Type="http://schemas.openxmlformats.org/officeDocument/2006/relationships/slide" Target="slides/slide2282.xml"/><Relationship Id="rId2388" Type="http://schemas.openxmlformats.org/officeDocument/2006/relationships/slide" Target="slides/slide2380.xml"/><Relationship Id="rId262" Type="http://schemas.openxmlformats.org/officeDocument/2006/relationships/slide" Target="slides/slide254.xml"/><Relationship Id="rId567" Type="http://schemas.openxmlformats.org/officeDocument/2006/relationships/slide" Target="slides/slide559.xml"/><Relationship Id="rId1197" Type="http://schemas.openxmlformats.org/officeDocument/2006/relationships/slide" Target="slides/slide1189.xml"/><Relationship Id="rId2150" Type="http://schemas.openxmlformats.org/officeDocument/2006/relationships/slide" Target="slides/slide2142.xml"/><Relationship Id="rId2248" Type="http://schemas.openxmlformats.org/officeDocument/2006/relationships/slide" Target="slides/slide2240.xml"/><Relationship Id="rId122" Type="http://schemas.openxmlformats.org/officeDocument/2006/relationships/slide" Target="slides/slide114.xml"/><Relationship Id="rId774" Type="http://schemas.openxmlformats.org/officeDocument/2006/relationships/slide" Target="slides/slide766.xml"/><Relationship Id="rId981" Type="http://schemas.openxmlformats.org/officeDocument/2006/relationships/slide" Target="slides/slide973.xml"/><Relationship Id="rId1057" Type="http://schemas.openxmlformats.org/officeDocument/2006/relationships/slide" Target="slides/slide1049.xml"/><Relationship Id="rId2010" Type="http://schemas.openxmlformats.org/officeDocument/2006/relationships/slide" Target="slides/slide2002.xml"/><Relationship Id="rId2455" Type="http://schemas.openxmlformats.org/officeDocument/2006/relationships/slide" Target="slides/slide2447.xml"/><Relationship Id="rId427" Type="http://schemas.openxmlformats.org/officeDocument/2006/relationships/slide" Target="slides/slide419.xml"/><Relationship Id="rId634" Type="http://schemas.openxmlformats.org/officeDocument/2006/relationships/slide" Target="slides/slide626.xml"/><Relationship Id="rId841" Type="http://schemas.openxmlformats.org/officeDocument/2006/relationships/slide" Target="slides/slide833.xml"/><Relationship Id="rId1264" Type="http://schemas.openxmlformats.org/officeDocument/2006/relationships/slide" Target="slides/slide1256.xml"/><Relationship Id="rId1471" Type="http://schemas.openxmlformats.org/officeDocument/2006/relationships/slide" Target="slides/slide1463.xml"/><Relationship Id="rId1569" Type="http://schemas.openxmlformats.org/officeDocument/2006/relationships/slide" Target="slides/slide1561.xml"/><Relationship Id="rId2108" Type="http://schemas.openxmlformats.org/officeDocument/2006/relationships/slide" Target="slides/slide2100.xml"/><Relationship Id="rId2315" Type="http://schemas.openxmlformats.org/officeDocument/2006/relationships/slide" Target="slides/slide2307.xml"/><Relationship Id="rId701" Type="http://schemas.openxmlformats.org/officeDocument/2006/relationships/slide" Target="slides/slide693.xml"/><Relationship Id="rId939" Type="http://schemas.openxmlformats.org/officeDocument/2006/relationships/slide" Target="slides/slide931.xml"/><Relationship Id="rId1124" Type="http://schemas.openxmlformats.org/officeDocument/2006/relationships/slide" Target="slides/slide1116.xml"/><Relationship Id="rId1331" Type="http://schemas.openxmlformats.org/officeDocument/2006/relationships/slide" Target="slides/slide1323.xml"/><Relationship Id="rId1776" Type="http://schemas.openxmlformats.org/officeDocument/2006/relationships/slide" Target="slides/slide1768.xml"/><Relationship Id="rId1983" Type="http://schemas.openxmlformats.org/officeDocument/2006/relationships/slide" Target="slides/slide1975.xml"/><Relationship Id="rId68" Type="http://schemas.openxmlformats.org/officeDocument/2006/relationships/slide" Target="slides/slide60.xml"/><Relationship Id="rId1429" Type="http://schemas.openxmlformats.org/officeDocument/2006/relationships/slide" Target="slides/slide1421.xml"/><Relationship Id="rId1636" Type="http://schemas.openxmlformats.org/officeDocument/2006/relationships/slide" Target="slides/slide1628.xml"/><Relationship Id="rId1843" Type="http://schemas.openxmlformats.org/officeDocument/2006/relationships/slide" Target="slides/slide1835.xml"/><Relationship Id="rId1703" Type="http://schemas.openxmlformats.org/officeDocument/2006/relationships/slide" Target="slides/slide1695.xml"/><Relationship Id="rId1910" Type="http://schemas.openxmlformats.org/officeDocument/2006/relationships/slide" Target="slides/slide1902.xml"/><Relationship Id="rId284" Type="http://schemas.openxmlformats.org/officeDocument/2006/relationships/slide" Target="slides/slide276.xml"/><Relationship Id="rId491" Type="http://schemas.openxmlformats.org/officeDocument/2006/relationships/slide" Target="slides/slide483.xml"/><Relationship Id="rId2172" Type="http://schemas.openxmlformats.org/officeDocument/2006/relationships/slide" Target="slides/slide2164.xml"/><Relationship Id="rId144" Type="http://schemas.openxmlformats.org/officeDocument/2006/relationships/slide" Target="slides/slide136.xml"/><Relationship Id="rId589" Type="http://schemas.openxmlformats.org/officeDocument/2006/relationships/slide" Target="slides/slide581.xml"/><Relationship Id="rId796" Type="http://schemas.openxmlformats.org/officeDocument/2006/relationships/slide" Target="slides/slide788.xml"/><Relationship Id="rId351" Type="http://schemas.openxmlformats.org/officeDocument/2006/relationships/slide" Target="slides/slide343.xml"/><Relationship Id="rId449" Type="http://schemas.openxmlformats.org/officeDocument/2006/relationships/slide" Target="slides/slide441.xml"/><Relationship Id="rId656" Type="http://schemas.openxmlformats.org/officeDocument/2006/relationships/slide" Target="slides/slide648.xml"/><Relationship Id="rId863" Type="http://schemas.openxmlformats.org/officeDocument/2006/relationships/slide" Target="slides/slide855.xml"/><Relationship Id="rId1079" Type="http://schemas.openxmlformats.org/officeDocument/2006/relationships/slide" Target="slides/slide1071.xml"/><Relationship Id="rId1286" Type="http://schemas.openxmlformats.org/officeDocument/2006/relationships/slide" Target="slides/slide1278.xml"/><Relationship Id="rId1493" Type="http://schemas.openxmlformats.org/officeDocument/2006/relationships/slide" Target="slides/slide1485.xml"/><Relationship Id="rId2032" Type="http://schemas.openxmlformats.org/officeDocument/2006/relationships/slide" Target="slides/slide2024.xml"/><Relationship Id="rId2337" Type="http://schemas.openxmlformats.org/officeDocument/2006/relationships/slide" Target="slides/slide2329.xml"/><Relationship Id="rId211" Type="http://schemas.openxmlformats.org/officeDocument/2006/relationships/slide" Target="slides/slide203.xml"/><Relationship Id="rId309" Type="http://schemas.openxmlformats.org/officeDocument/2006/relationships/slide" Target="slides/slide301.xml"/><Relationship Id="rId516" Type="http://schemas.openxmlformats.org/officeDocument/2006/relationships/slide" Target="slides/slide508.xml"/><Relationship Id="rId1146" Type="http://schemas.openxmlformats.org/officeDocument/2006/relationships/slide" Target="slides/slide1138.xml"/><Relationship Id="rId1798" Type="http://schemas.openxmlformats.org/officeDocument/2006/relationships/slide" Target="slides/slide1790.xml"/><Relationship Id="rId723" Type="http://schemas.openxmlformats.org/officeDocument/2006/relationships/slide" Target="slides/slide715.xml"/><Relationship Id="rId930" Type="http://schemas.openxmlformats.org/officeDocument/2006/relationships/slide" Target="slides/slide922.xml"/><Relationship Id="rId1006" Type="http://schemas.openxmlformats.org/officeDocument/2006/relationships/slide" Target="slides/slide998.xml"/><Relationship Id="rId1353" Type="http://schemas.openxmlformats.org/officeDocument/2006/relationships/slide" Target="slides/slide1345.xml"/><Relationship Id="rId1560" Type="http://schemas.openxmlformats.org/officeDocument/2006/relationships/slide" Target="slides/slide1552.xml"/><Relationship Id="rId1658" Type="http://schemas.openxmlformats.org/officeDocument/2006/relationships/slide" Target="slides/slide1650.xml"/><Relationship Id="rId1865" Type="http://schemas.openxmlformats.org/officeDocument/2006/relationships/slide" Target="slides/slide1857.xml"/><Relationship Id="rId2404" Type="http://schemas.openxmlformats.org/officeDocument/2006/relationships/slide" Target="slides/slide2396.xml"/><Relationship Id="rId1213" Type="http://schemas.openxmlformats.org/officeDocument/2006/relationships/slide" Target="slides/slide1205.xml"/><Relationship Id="rId1420" Type="http://schemas.openxmlformats.org/officeDocument/2006/relationships/slide" Target="slides/slide1412.xml"/><Relationship Id="rId1518" Type="http://schemas.openxmlformats.org/officeDocument/2006/relationships/slide" Target="slides/slide1510.xml"/><Relationship Id="rId1725" Type="http://schemas.openxmlformats.org/officeDocument/2006/relationships/slide" Target="slides/slide1717.xml"/><Relationship Id="rId1932" Type="http://schemas.openxmlformats.org/officeDocument/2006/relationships/slide" Target="slides/slide1924.xml"/><Relationship Id="rId17" Type="http://schemas.openxmlformats.org/officeDocument/2006/relationships/slide" Target="slides/slide9.xml"/><Relationship Id="rId2194" Type="http://schemas.openxmlformats.org/officeDocument/2006/relationships/slide" Target="slides/slide2186.xml"/><Relationship Id="rId166" Type="http://schemas.openxmlformats.org/officeDocument/2006/relationships/slide" Target="slides/slide158.xml"/><Relationship Id="rId373" Type="http://schemas.openxmlformats.org/officeDocument/2006/relationships/slide" Target="slides/slide365.xml"/><Relationship Id="rId580" Type="http://schemas.openxmlformats.org/officeDocument/2006/relationships/slide" Target="slides/slide572.xml"/><Relationship Id="rId2054" Type="http://schemas.openxmlformats.org/officeDocument/2006/relationships/slide" Target="slides/slide2046.xml"/><Relationship Id="rId2261" Type="http://schemas.openxmlformats.org/officeDocument/2006/relationships/slide" Target="slides/slide2253.xml"/><Relationship Id="rId1" Type="http://schemas.openxmlformats.org/officeDocument/2006/relationships/slideMaster" Target="slideMasters/slideMaster1.xml"/><Relationship Id="rId233" Type="http://schemas.openxmlformats.org/officeDocument/2006/relationships/slide" Target="slides/slide225.xml"/><Relationship Id="rId440" Type="http://schemas.openxmlformats.org/officeDocument/2006/relationships/slide" Target="slides/slide432.xml"/><Relationship Id="rId678" Type="http://schemas.openxmlformats.org/officeDocument/2006/relationships/slide" Target="slides/slide670.xml"/><Relationship Id="rId885" Type="http://schemas.openxmlformats.org/officeDocument/2006/relationships/slide" Target="slides/slide877.xml"/><Relationship Id="rId1070" Type="http://schemas.openxmlformats.org/officeDocument/2006/relationships/slide" Target="slides/slide1062.xml"/><Relationship Id="rId2121" Type="http://schemas.openxmlformats.org/officeDocument/2006/relationships/slide" Target="slides/slide2113.xml"/><Relationship Id="rId2359" Type="http://schemas.openxmlformats.org/officeDocument/2006/relationships/slide" Target="slides/slide2351.xml"/><Relationship Id="rId300" Type="http://schemas.openxmlformats.org/officeDocument/2006/relationships/slide" Target="slides/slide292.xml"/><Relationship Id="rId538" Type="http://schemas.openxmlformats.org/officeDocument/2006/relationships/slide" Target="slides/slide530.xml"/><Relationship Id="rId745" Type="http://schemas.openxmlformats.org/officeDocument/2006/relationships/slide" Target="slides/slide737.xml"/><Relationship Id="rId952" Type="http://schemas.openxmlformats.org/officeDocument/2006/relationships/slide" Target="slides/slide944.xml"/><Relationship Id="rId1168" Type="http://schemas.openxmlformats.org/officeDocument/2006/relationships/slide" Target="slides/slide1160.xml"/><Relationship Id="rId1375" Type="http://schemas.openxmlformats.org/officeDocument/2006/relationships/slide" Target="slides/slide1367.xml"/><Relationship Id="rId1582" Type="http://schemas.openxmlformats.org/officeDocument/2006/relationships/slide" Target="slides/slide1574.xml"/><Relationship Id="rId2219" Type="http://schemas.openxmlformats.org/officeDocument/2006/relationships/slide" Target="slides/slide2211.xml"/><Relationship Id="rId2426" Type="http://schemas.openxmlformats.org/officeDocument/2006/relationships/slide" Target="slides/slide2418.xml"/><Relationship Id="rId81" Type="http://schemas.openxmlformats.org/officeDocument/2006/relationships/slide" Target="slides/slide73.xml"/><Relationship Id="rId605" Type="http://schemas.openxmlformats.org/officeDocument/2006/relationships/slide" Target="slides/slide597.xml"/><Relationship Id="rId812" Type="http://schemas.openxmlformats.org/officeDocument/2006/relationships/slide" Target="slides/slide804.xml"/><Relationship Id="rId1028" Type="http://schemas.openxmlformats.org/officeDocument/2006/relationships/slide" Target="slides/slide1020.xml"/><Relationship Id="rId1235" Type="http://schemas.openxmlformats.org/officeDocument/2006/relationships/slide" Target="slides/slide1227.xml"/><Relationship Id="rId1442" Type="http://schemas.openxmlformats.org/officeDocument/2006/relationships/slide" Target="slides/slide1434.xml"/><Relationship Id="rId1887" Type="http://schemas.openxmlformats.org/officeDocument/2006/relationships/slide" Target="slides/slide1879.xml"/><Relationship Id="rId1302" Type="http://schemas.openxmlformats.org/officeDocument/2006/relationships/slide" Target="slides/slide1294.xml"/><Relationship Id="rId1747" Type="http://schemas.openxmlformats.org/officeDocument/2006/relationships/slide" Target="slides/slide1739.xml"/><Relationship Id="rId1954" Type="http://schemas.openxmlformats.org/officeDocument/2006/relationships/slide" Target="slides/slide1946.xml"/><Relationship Id="rId39" Type="http://schemas.openxmlformats.org/officeDocument/2006/relationships/slide" Target="slides/slide31.xml"/><Relationship Id="rId1607" Type="http://schemas.openxmlformats.org/officeDocument/2006/relationships/slide" Target="slides/slide1599.xml"/><Relationship Id="rId1814" Type="http://schemas.openxmlformats.org/officeDocument/2006/relationships/slide" Target="slides/slide1806.xml"/><Relationship Id="rId188" Type="http://schemas.openxmlformats.org/officeDocument/2006/relationships/slide" Target="slides/slide180.xml"/><Relationship Id="rId395" Type="http://schemas.openxmlformats.org/officeDocument/2006/relationships/slide" Target="slides/slide387.xml"/><Relationship Id="rId2076" Type="http://schemas.openxmlformats.org/officeDocument/2006/relationships/slide" Target="slides/slide2068.xml"/><Relationship Id="rId2283" Type="http://schemas.openxmlformats.org/officeDocument/2006/relationships/slide" Target="slides/slide2275.xml"/><Relationship Id="rId255" Type="http://schemas.openxmlformats.org/officeDocument/2006/relationships/slide" Target="slides/slide247.xml"/><Relationship Id="rId462" Type="http://schemas.openxmlformats.org/officeDocument/2006/relationships/slide" Target="slides/slide454.xml"/><Relationship Id="rId1092" Type="http://schemas.openxmlformats.org/officeDocument/2006/relationships/slide" Target="slides/slide1084.xml"/><Relationship Id="rId1397" Type="http://schemas.openxmlformats.org/officeDocument/2006/relationships/slide" Target="slides/slide1389.xml"/><Relationship Id="rId2143" Type="http://schemas.openxmlformats.org/officeDocument/2006/relationships/slide" Target="slides/slide2135.xml"/><Relationship Id="rId2350" Type="http://schemas.openxmlformats.org/officeDocument/2006/relationships/slide" Target="slides/slide2342.xml"/><Relationship Id="rId115" Type="http://schemas.openxmlformats.org/officeDocument/2006/relationships/slide" Target="slides/slide107.xml"/><Relationship Id="rId322" Type="http://schemas.openxmlformats.org/officeDocument/2006/relationships/slide" Target="slides/slide314.xml"/><Relationship Id="rId767" Type="http://schemas.openxmlformats.org/officeDocument/2006/relationships/slide" Target="slides/slide759.xml"/><Relationship Id="rId974" Type="http://schemas.openxmlformats.org/officeDocument/2006/relationships/slide" Target="slides/slide966.xml"/><Relationship Id="rId2003" Type="http://schemas.openxmlformats.org/officeDocument/2006/relationships/slide" Target="slides/slide1995.xml"/><Relationship Id="rId2210" Type="http://schemas.openxmlformats.org/officeDocument/2006/relationships/slide" Target="slides/slide2202.xml"/><Relationship Id="rId2448" Type="http://schemas.openxmlformats.org/officeDocument/2006/relationships/slide" Target="slides/slide2440.xml"/><Relationship Id="rId627" Type="http://schemas.openxmlformats.org/officeDocument/2006/relationships/slide" Target="slides/slide619.xml"/><Relationship Id="rId834" Type="http://schemas.openxmlformats.org/officeDocument/2006/relationships/slide" Target="slides/slide826.xml"/><Relationship Id="rId1257" Type="http://schemas.openxmlformats.org/officeDocument/2006/relationships/slide" Target="slides/slide1249.xml"/><Relationship Id="rId1464" Type="http://schemas.openxmlformats.org/officeDocument/2006/relationships/slide" Target="slides/slide1456.xml"/><Relationship Id="rId1671" Type="http://schemas.openxmlformats.org/officeDocument/2006/relationships/slide" Target="slides/slide1663.xml"/><Relationship Id="rId2308" Type="http://schemas.openxmlformats.org/officeDocument/2006/relationships/slide" Target="slides/slide2300.xml"/><Relationship Id="rId901" Type="http://schemas.openxmlformats.org/officeDocument/2006/relationships/slide" Target="slides/slide893.xml"/><Relationship Id="rId1117" Type="http://schemas.openxmlformats.org/officeDocument/2006/relationships/slide" Target="slides/slide1109.xml"/><Relationship Id="rId1324" Type="http://schemas.openxmlformats.org/officeDocument/2006/relationships/slide" Target="slides/slide1316.xml"/><Relationship Id="rId1531" Type="http://schemas.openxmlformats.org/officeDocument/2006/relationships/slide" Target="slides/slide1523.xml"/><Relationship Id="rId1769" Type="http://schemas.openxmlformats.org/officeDocument/2006/relationships/slide" Target="slides/slide1761.xml"/><Relationship Id="rId1976" Type="http://schemas.openxmlformats.org/officeDocument/2006/relationships/slide" Target="slides/slide1968.xml"/><Relationship Id="rId30" Type="http://schemas.openxmlformats.org/officeDocument/2006/relationships/slide" Target="slides/slide22.xml"/><Relationship Id="rId1629" Type="http://schemas.openxmlformats.org/officeDocument/2006/relationships/slide" Target="slides/slide1621.xml"/><Relationship Id="rId1836" Type="http://schemas.openxmlformats.org/officeDocument/2006/relationships/slide" Target="slides/slide1828.xml"/><Relationship Id="rId1903" Type="http://schemas.openxmlformats.org/officeDocument/2006/relationships/slide" Target="slides/slide1895.xml"/><Relationship Id="rId2098" Type="http://schemas.openxmlformats.org/officeDocument/2006/relationships/slide" Target="slides/slide2090.xml"/><Relationship Id="rId277" Type="http://schemas.openxmlformats.org/officeDocument/2006/relationships/slide" Target="slides/slide269.xml"/><Relationship Id="rId484" Type="http://schemas.openxmlformats.org/officeDocument/2006/relationships/slide" Target="slides/slide476.xml"/><Relationship Id="rId2165" Type="http://schemas.openxmlformats.org/officeDocument/2006/relationships/slide" Target="slides/slide2157.xml"/><Relationship Id="rId137" Type="http://schemas.openxmlformats.org/officeDocument/2006/relationships/slide" Target="slides/slide129.xml"/><Relationship Id="rId344" Type="http://schemas.openxmlformats.org/officeDocument/2006/relationships/slide" Target="slides/slide336.xml"/><Relationship Id="rId691" Type="http://schemas.openxmlformats.org/officeDocument/2006/relationships/slide" Target="slides/slide683.xml"/><Relationship Id="rId789" Type="http://schemas.openxmlformats.org/officeDocument/2006/relationships/slide" Target="slides/slide781.xml"/><Relationship Id="rId996" Type="http://schemas.openxmlformats.org/officeDocument/2006/relationships/slide" Target="slides/slide988.xml"/><Relationship Id="rId2025" Type="http://schemas.openxmlformats.org/officeDocument/2006/relationships/slide" Target="slides/slide2017.xml"/><Relationship Id="rId2372" Type="http://schemas.openxmlformats.org/officeDocument/2006/relationships/slide" Target="slides/slide2364.xml"/><Relationship Id="rId551" Type="http://schemas.openxmlformats.org/officeDocument/2006/relationships/slide" Target="slides/slide543.xml"/><Relationship Id="rId649" Type="http://schemas.openxmlformats.org/officeDocument/2006/relationships/slide" Target="slides/slide641.xml"/><Relationship Id="rId856" Type="http://schemas.openxmlformats.org/officeDocument/2006/relationships/slide" Target="slides/slide848.xml"/><Relationship Id="rId1181" Type="http://schemas.openxmlformats.org/officeDocument/2006/relationships/slide" Target="slides/slide1173.xml"/><Relationship Id="rId1279" Type="http://schemas.openxmlformats.org/officeDocument/2006/relationships/slide" Target="slides/slide1271.xml"/><Relationship Id="rId1486" Type="http://schemas.openxmlformats.org/officeDocument/2006/relationships/slide" Target="slides/slide1478.xml"/><Relationship Id="rId2232" Type="http://schemas.openxmlformats.org/officeDocument/2006/relationships/slide" Target="slides/slide2224.xml"/><Relationship Id="rId204" Type="http://schemas.openxmlformats.org/officeDocument/2006/relationships/slide" Target="slides/slide196.xml"/><Relationship Id="rId411" Type="http://schemas.openxmlformats.org/officeDocument/2006/relationships/slide" Target="slides/slide403.xml"/><Relationship Id="rId509" Type="http://schemas.openxmlformats.org/officeDocument/2006/relationships/slide" Target="slides/slide501.xml"/><Relationship Id="rId1041" Type="http://schemas.openxmlformats.org/officeDocument/2006/relationships/slide" Target="slides/slide1033.xml"/><Relationship Id="rId1139" Type="http://schemas.openxmlformats.org/officeDocument/2006/relationships/slide" Target="slides/slide1131.xml"/><Relationship Id="rId1346" Type="http://schemas.openxmlformats.org/officeDocument/2006/relationships/slide" Target="slides/slide1338.xml"/><Relationship Id="rId1693" Type="http://schemas.openxmlformats.org/officeDocument/2006/relationships/slide" Target="slides/slide1685.xml"/><Relationship Id="rId1998" Type="http://schemas.openxmlformats.org/officeDocument/2006/relationships/slide" Target="slides/slide1990.xml"/><Relationship Id="rId716" Type="http://schemas.openxmlformats.org/officeDocument/2006/relationships/slide" Target="slides/slide708.xml"/><Relationship Id="rId923" Type="http://schemas.openxmlformats.org/officeDocument/2006/relationships/slide" Target="slides/slide915.xml"/><Relationship Id="rId1553" Type="http://schemas.openxmlformats.org/officeDocument/2006/relationships/slide" Target="slides/slide1545.xml"/><Relationship Id="rId1760" Type="http://schemas.openxmlformats.org/officeDocument/2006/relationships/slide" Target="slides/slide1752.xml"/><Relationship Id="rId1858" Type="http://schemas.openxmlformats.org/officeDocument/2006/relationships/slide" Target="slides/slide1850.xml"/><Relationship Id="rId52" Type="http://schemas.openxmlformats.org/officeDocument/2006/relationships/slide" Target="slides/slide44.xml"/><Relationship Id="rId1206" Type="http://schemas.openxmlformats.org/officeDocument/2006/relationships/slide" Target="slides/slide1198.xml"/><Relationship Id="rId1413" Type="http://schemas.openxmlformats.org/officeDocument/2006/relationships/slide" Target="slides/slide1405.xml"/><Relationship Id="rId1620" Type="http://schemas.openxmlformats.org/officeDocument/2006/relationships/slide" Target="slides/slide1612.xml"/><Relationship Id="rId1718" Type="http://schemas.openxmlformats.org/officeDocument/2006/relationships/slide" Target="slides/slide1710.xml"/><Relationship Id="rId1925" Type="http://schemas.openxmlformats.org/officeDocument/2006/relationships/slide" Target="slides/slide1917.xml"/><Relationship Id="rId299" Type="http://schemas.openxmlformats.org/officeDocument/2006/relationships/slide" Target="slides/slide291.xml"/><Relationship Id="rId2187" Type="http://schemas.openxmlformats.org/officeDocument/2006/relationships/slide" Target="slides/slide2179.xml"/><Relationship Id="rId2394" Type="http://schemas.openxmlformats.org/officeDocument/2006/relationships/slide" Target="slides/slide2386.xml"/><Relationship Id="rId159" Type="http://schemas.openxmlformats.org/officeDocument/2006/relationships/slide" Target="slides/slide151.xml"/><Relationship Id="rId366" Type="http://schemas.openxmlformats.org/officeDocument/2006/relationships/slide" Target="slides/slide358.xml"/><Relationship Id="rId573" Type="http://schemas.openxmlformats.org/officeDocument/2006/relationships/slide" Target="slides/slide565.xml"/><Relationship Id="rId780" Type="http://schemas.openxmlformats.org/officeDocument/2006/relationships/slide" Target="slides/slide772.xml"/><Relationship Id="rId2047" Type="http://schemas.openxmlformats.org/officeDocument/2006/relationships/slide" Target="slides/slide2039.xml"/><Relationship Id="rId2254" Type="http://schemas.openxmlformats.org/officeDocument/2006/relationships/slide" Target="slides/slide2246.xml"/><Relationship Id="rId2461" Type="http://schemas.openxmlformats.org/officeDocument/2006/relationships/notesMaster" Target="notesMasters/notesMaster1.xml"/><Relationship Id="rId226" Type="http://schemas.openxmlformats.org/officeDocument/2006/relationships/slide" Target="slides/slide218.xml"/><Relationship Id="rId433" Type="http://schemas.openxmlformats.org/officeDocument/2006/relationships/slide" Target="slides/slide425.xml"/><Relationship Id="rId878" Type="http://schemas.openxmlformats.org/officeDocument/2006/relationships/slide" Target="slides/slide870.xml"/><Relationship Id="rId1063" Type="http://schemas.openxmlformats.org/officeDocument/2006/relationships/slide" Target="slides/slide1055.xml"/><Relationship Id="rId1270" Type="http://schemas.openxmlformats.org/officeDocument/2006/relationships/slide" Target="slides/slide1262.xml"/><Relationship Id="rId2114" Type="http://schemas.openxmlformats.org/officeDocument/2006/relationships/slide" Target="slides/slide2106.xml"/><Relationship Id="rId640" Type="http://schemas.openxmlformats.org/officeDocument/2006/relationships/slide" Target="slides/slide632.xml"/><Relationship Id="rId738" Type="http://schemas.openxmlformats.org/officeDocument/2006/relationships/slide" Target="slides/slide730.xml"/><Relationship Id="rId945" Type="http://schemas.openxmlformats.org/officeDocument/2006/relationships/slide" Target="slides/slide937.xml"/><Relationship Id="rId1368" Type="http://schemas.openxmlformats.org/officeDocument/2006/relationships/slide" Target="slides/slide1360.xml"/><Relationship Id="rId1575" Type="http://schemas.openxmlformats.org/officeDocument/2006/relationships/slide" Target="slides/slide1567.xml"/><Relationship Id="rId1782" Type="http://schemas.openxmlformats.org/officeDocument/2006/relationships/slide" Target="slides/slide1774.xml"/><Relationship Id="rId2321" Type="http://schemas.openxmlformats.org/officeDocument/2006/relationships/slide" Target="slides/slide2313.xml"/><Relationship Id="rId2419" Type="http://schemas.openxmlformats.org/officeDocument/2006/relationships/slide" Target="slides/slide2411.xml"/><Relationship Id="rId74" Type="http://schemas.openxmlformats.org/officeDocument/2006/relationships/slide" Target="slides/slide66.xml"/><Relationship Id="rId500" Type="http://schemas.openxmlformats.org/officeDocument/2006/relationships/slide" Target="slides/slide492.xml"/><Relationship Id="rId805" Type="http://schemas.openxmlformats.org/officeDocument/2006/relationships/slide" Target="slides/slide797.xml"/><Relationship Id="rId1130" Type="http://schemas.openxmlformats.org/officeDocument/2006/relationships/slide" Target="slides/slide1122.xml"/><Relationship Id="rId1228" Type="http://schemas.openxmlformats.org/officeDocument/2006/relationships/slide" Target="slides/slide1220.xml"/><Relationship Id="rId1435" Type="http://schemas.openxmlformats.org/officeDocument/2006/relationships/slide" Target="slides/slide1427.xml"/><Relationship Id="rId1642" Type="http://schemas.openxmlformats.org/officeDocument/2006/relationships/slide" Target="slides/slide1634.xml"/><Relationship Id="rId1947" Type="http://schemas.openxmlformats.org/officeDocument/2006/relationships/slide" Target="slides/slide1939.xml"/><Relationship Id="rId1502" Type="http://schemas.openxmlformats.org/officeDocument/2006/relationships/slide" Target="slides/slide1494.xml"/><Relationship Id="rId1807" Type="http://schemas.openxmlformats.org/officeDocument/2006/relationships/slide" Target="slides/slide1799.xml"/><Relationship Id="rId290" Type="http://schemas.openxmlformats.org/officeDocument/2006/relationships/slide" Target="slides/slide282.xml"/><Relationship Id="rId388" Type="http://schemas.openxmlformats.org/officeDocument/2006/relationships/slide" Target="slides/slide380.xml"/><Relationship Id="rId2069" Type="http://schemas.openxmlformats.org/officeDocument/2006/relationships/slide" Target="slides/slide2061.xml"/><Relationship Id="rId150" Type="http://schemas.openxmlformats.org/officeDocument/2006/relationships/slide" Target="slides/slide142.xml"/><Relationship Id="rId595" Type="http://schemas.openxmlformats.org/officeDocument/2006/relationships/slide" Target="slides/slide587.xml"/><Relationship Id="rId2276" Type="http://schemas.openxmlformats.org/officeDocument/2006/relationships/slide" Target="slides/slide2268.xml"/><Relationship Id="rId248" Type="http://schemas.openxmlformats.org/officeDocument/2006/relationships/slide" Target="slides/slide240.xml"/><Relationship Id="rId455" Type="http://schemas.openxmlformats.org/officeDocument/2006/relationships/slide" Target="slides/slide447.xml"/><Relationship Id="rId662" Type="http://schemas.openxmlformats.org/officeDocument/2006/relationships/slide" Target="slides/slide654.xml"/><Relationship Id="rId1085" Type="http://schemas.openxmlformats.org/officeDocument/2006/relationships/slide" Target="slides/slide1077.xml"/><Relationship Id="rId1292" Type="http://schemas.openxmlformats.org/officeDocument/2006/relationships/slide" Target="slides/slide1284.xml"/><Relationship Id="rId2136" Type="http://schemas.openxmlformats.org/officeDocument/2006/relationships/slide" Target="slides/slide2128.xml"/><Relationship Id="rId2343" Type="http://schemas.openxmlformats.org/officeDocument/2006/relationships/slide" Target="slides/slide2335.xml"/><Relationship Id="rId108" Type="http://schemas.openxmlformats.org/officeDocument/2006/relationships/slide" Target="slides/slide100.xml"/><Relationship Id="rId315" Type="http://schemas.openxmlformats.org/officeDocument/2006/relationships/slide" Target="slides/slide307.xml"/><Relationship Id="rId522" Type="http://schemas.openxmlformats.org/officeDocument/2006/relationships/slide" Target="slides/slide514.xml"/><Relationship Id="rId967" Type="http://schemas.openxmlformats.org/officeDocument/2006/relationships/slide" Target="slides/slide959.xml"/><Relationship Id="rId1152" Type="http://schemas.openxmlformats.org/officeDocument/2006/relationships/slide" Target="slides/slide1144.xml"/><Relationship Id="rId1597" Type="http://schemas.openxmlformats.org/officeDocument/2006/relationships/slide" Target="slides/slide1589.xml"/><Relationship Id="rId2203" Type="http://schemas.openxmlformats.org/officeDocument/2006/relationships/slide" Target="slides/slide2195.xml"/><Relationship Id="rId2410" Type="http://schemas.openxmlformats.org/officeDocument/2006/relationships/slide" Target="slides/slide2402.xml"/><Relationship Id="rId96" Type="http://schemas.openxmlformats.org/officeDocument/2006/relationships/slide" Target="slides/slide88.xml"/><Relationship Id="rId827" Type="http://schemas.openxmlformats.org/officeDocument/2006/relationships/slide" Target="slides/slide819.xml"/><Relationship Id="rId1012" Type="http://schemas.openxmlformats.org/officeDocument/2006/relationships/slide" Target="slides/slide1004.xml"/><Relationship Id="rId1457" Type="http://schemas.openxmlformats.org/officeDocument/2006/relationships/slide" Target="slides/slide1449.xml"/><Relationship Id="rId1664" Type="http://schemas.openxmlformats.org/officeDocument/2006/relationships/slide" Target="slides/slide1656.xml"/><Relationship Id="rId1871" Type="http://schemas.openxmlformats.org/officeDocument/2006/relationships/slide" Target="slides/slide1863.xml"/><Relationship Id="rId1317" Type="http://schemas.openxmlformats.org/officeDocument/2006/relationships/slide" Target="slides/slide1309.xml"/><Relationship Id="rId1524" Type="http://schemas.openxmlformats.org/officeDocument/2006/relationships/slide" Target="slides/slide1516.xml"/><Relationship Id="rId1731" Type="http://schemas.openxmlformats.org/officeDocument/2006/relationships/slide" Target="slides/slide1723.xml"/><Relationship Id="rId1969" Type="http://schemas.openxmlformats.org/officeDocument/2006/relationships/slide" Target="slides/slide1961.xml"/><Relationship Id="rId23" Type="http://schemas.openxmlformats.org/officeDocument/2006/relationships/slide" Target="slides/slide15.xml"/><Relationship Id="rId1829" Type="http://schemas.openxmlformats.org/officeDocument/2006/relationships/slide" Target="slides/slide1821.xml"/><Relationship Id="rId2298" Type="http://schemas.openxmlformats.org/officeDocument/2006/relationships/slide" Target="slides/slide2290.xml"/><Relationship Id="rId172" Type="http://schemas.openxmlformats.org/officeDocument/2006/relationships/slide" Target="slides/slide164.xml"/><Relationship Id="rId477" Type="http://schemas.openxmlformats.org/officeDocument/2006/relationships/slide" Target="slides/slide469.xml"/><Relationship Id="rId684" Type="http://schemas.openxmlformats.org/officeDocument/2006/relationships/slide" Target="slides/slide676.xml"/><Relationship Id="rId2060" Type="http://schemas.openxmlformats.org/officeDocument/2006/relationships/slide" Target="slides/slide2052.xml"/><Relationship Id="rId2158" Type="http://schemas.openxmlformats.org/officeDocument/2006/relationships/slide" Target="slides/slide2150.xml"/><Relationship Id="rId2365" Type="http://schemas.openxmlformats.org/officeDocument/2006/relationships/slide" Target="slides/slide2357.xml"/><Relationship Id="rId337" Type="http://schemas.openxmlformats.org/officeDocument/2006/relationships/slide" Target="slides/slide329.xml"/><Relationship Id="rId891" Type="http://schemas.openxmlformats.org/officeDocument/2006/relationships/slide" Target="slides/slide883.xml"/><Relationship Id="rId989" Type="http://schemas.openxmlformats.org/officeDocument/2006/relationships/slide" Target="slides/slide981.xml"/><Relationship Id="rId2018" Type="http://schemas.openxmlformats.org/officeDocument/2006/relationships/slide" Target="slides/slide2010.xml"/><Relationship Id="rId544" Type="http://schemas.openxmlformats.org/officeDocument/2006/relationships/slide" Target="slides/slide536.xml"/><Relationship Id="rId751" Type="http://schemas.openxmlformats.org/officeDocument/2006/relationships/slide" Target="slides/slide743.xml"/><Relationship Id="rId849" Type="http://schemas.openxmlformats.org/officeDocument/2006/relationships/slide" Target="slides/slide841.xml"/><Relationship Id="rId1174" Type="http://schemas.openxmlformats.org/officeDocument/2006/relationships/slide" Target="slides/slide1166.xml"/><Relationship Id="rId1381" Type="http://schemas.openxmlformats.org/officeDocument/2006/relationships/slide" Target="slides/slide1373.xml"/><Relationship Id="rId1479" Type="http://schemas.openxmlformats.org/officeDocument/2006/relationships/slide" Target="slides/slide1471.xml"/><Relationship Id="rId1686" Type="http://schemas.openxmlformats.org/officeDocument/2006/relationships/slide" Target="slides/slide1678.xml"/><Relationship Id="rId2225" Type="http://schemas.openxmlformats.org/officeDocument/2006/relationships/slide" Target="slides/slide2217.xml"/><Relationship Id="rId2432" Type="http://schemas.openxmlformats.org/officeDocument/2006/relationships/slide" Target="slides/slide2424.xml"/><Relationship Id="rId404" Type="http://schemas.openxmlformats.org/officeDocument/2006/relationships/slide" Target="slides/slide396.xml"/><Relationship Id="rId611" Type="http://schemas.openxmlformats.org/officeDocument/2006/relationships/slide" Target="slides/slide603.xml"/><Relationship Id="rId1034" Type="http://schemas.openxmlformats.org/officeDocument/2006/relationships/slide" Target="slides/slide1026.xml"/><Relationship Id="rId1241" Type="http://schemas.openxmlformats.org/officeDocument/2006/relationships/slide" Target="slides/slide1233.xml"/><Relationship Id="rId1339" Type="http://schemas.openxmlformats.org/officeDocument/2006/relationships/slide" Target="slides/slide1331.xml"/><Relationship Id="rId1893" Type="http://schemas.openxmlformats.org/officeDocument/2006/relationships/slide" Target="slides/slide1885.xml"/><Relationship Id="rId709" Type="http://schemas.openxmlformats.org/officeDocument/2006/relationships/slide" Target="slides/slide701.xml"/><Relationship Id="rId916" Type="http://schemas.openxmlformats.org/officeDocument/2006/relationships/slide" Target="slides/slide908.xml"/><Relationship Id="rId1101" Type="http://schemas.openxmlformats.org/officeDocument/2006/relationships/slide" Target="slides/slide1093.xml"/><Relationship Id="rId1546" Type="http://schemas.openxmlformats.org/officeDocument/2006/relationships/slide" Target="slides/slide1538.xml"/><Relationship Id="rId1753" Type="http://schemas.openxmlformats.org/officeDocument/2006/relationships/slide" Target="slides/slide1745.xml"/><Relationship Id="rId1960" Type="http://schemas.openxmlformats.org/officeDocument/2006/relationships/slide" Target="slides/slide1952.xml"/><Relationship Id="rId45" Type="http://schemas.openxmlformats.org/officeDocument/2006/relationships/slide" Target="slides/slide37.xml"/><Relationship Id="rId1406" Type="http://schemas.openxmlformats.org/officeDocument/2006/relationships/slide" Target="slides/slide1398.xml"/><Relationship Id="rId1613" Type="http://schemas.openxmlformats.org/officeDocument/2006/relationships/slide" Target="slides/slide1605.xml"/><Relationship Id="rId1820" Type="http://schemas.openxmlformats.org/officeDocument/2006/relationships/slide" Target="slides/slide1812.xml"/><Relationship Id="rId194" Type="http://schemas.openxmlformats.org/officeDocument/2006/relationships/slide" Target="slides/slide186.xml"/><Relationship Id="rId1918" Type="http://schemas.openxmlformats.org/officeDocument/2006/relationships/slide" Target="slides/slide1910.xml"/><Relationship Id="rId2082" Type="http://schemas.openxmlformats.org/officeDocument/2006/relationships/slide" Target="slides/slide2074.xml"/><Relationship Id="rId261" Type="http://schemas.openxmlformats.org/officeDocument/2006/relationships/slide" Target="slides/slide253.xml"/><Relationship Id="rId499" Type="http://schemas.openxmlformats.org/officeDocument/2006/relationships/slide" Target="slides/slide491.xml"/><Relationship Id="rId2387" Type="http://schemas.openxmlformats.org/officeDocument/2006/relationships/slide" Target="slides/slide2379.xml"/><Relationship Id="rId359" Type="http://schemas.openxmlformats.org/officeDocument/2006/relationships/slide" Target="slides/slide351.xml"/><Relationship Id="rId566" Type="http://schemas.openxmlformats.org/officeDocument/2006/relationships/slide" Target="slides/slide558.xml"/><Relationship Id="rId773" Type="http://schemas.openxmlformats.org/officeDocument/2006/relationships/slide" Target="slides/slide765.xml"/><Relationship Id="rId1196" Type="http://schemas.openxmlformats.org/officeDocument/2006/relationships/slide" Target="slides/slide1188.xml"/><Relationship Id="rId2247" Type="http://schemas.openxmlformats.org/officeDocument/2006/relationships/slide" Target="slides/slide2239.xml"/><Relationship Id="rId2454" Type="http://schemas.openxmlformats.org/officeDocument/2006/relationships/slide" Target="slides/slide2446.xml"/><Relationship Id="rId121" Type="http://schemas.openxmlformats.org/officeDocument/2006/relationships/slide" Target="slides/slide113.xml"/><Relationship Id="rId219" Type="http://schemas.openxmlformats.org/officeDocument/2006/relationships/slide" Target="slides/slide211.xml"/><Relationship Id="rId426" Type="http://schemas.openxmlformats.org/officeDocument/2006/relationships/slide" Target="slides/slide418.xml"/><Relationship Id="rId633" Type="http://schemas.openxmlformats.org/officeDocument/2006/relationships/slide" Target="slides/slide625.xml"/><Relationship Id="rId980" Type="http://schemas.openxmlformats.org/officeDocument/2006/relationships/slide" Target="slides/slide972.xml"/><Relationship Id="rId1056" Type="http://schemas.openxmlformats.org/officeDocument/2006/relationships/slide" Target="slides/slide1048.xml"/><Relationship Id="rId1263" Type="http://schemas.openxmlformats.org/officeDocument/2006/relationships/slide" Target="slides/slide1255.xml"/><Relationship Id="rId2107" Type="http://schemas.openxmlformats.org/officeDocument/2006/relationships/slide" Target="slides/slide2099.xml"/><Relationship Id="rId2314" Type="http://schemas.openxmlformats.org/officeDocument/2006/relationships/slide" Target="slides/slide2306.xml"/><Relationship Id="rId840" Type="http://schemas.openxmlformats.org/officeDocument/2006/relationships/slide" Target="slides/slide832.xml"/><Relationship Id="rId938" Type="http://schemas.openxmlformats.org/officeDocument/2006/relationships/slide" Target="slides/slide930.xml"/><Relationship Id="rId1470" Type="http://schemas.openxmlformats.org/officeDocument/2006/relationships/slide" Target="slides/slide1462.xml"/><Relationship Id="rId1568" Type="http://schemas.openxmlformats.org/officeDocument/2006/relationships/slide" Target="slides/slide1560.xml"/><Relationship Id="rId1775" Type="http://schemas.openxmlformats.org/officeDocument/2006/relationships/slide" Target="slides/slide1767.xml"/><Relationship Id="rId67" Type="http://schemas.openxmlformats.org/officeDocument/2006/relationships/slide" Target="slides/slide59.xml"/><Relationship Id="rId700" Type="http://schemas.openxmlformats.org/officeDocument/2006/relationships/slide" Target="slides/slide692.xml"/><Relationship Id="rId1123" Type="http://schemas.openxmlformats.org/officeDocument/2006/relationships/slide" Target="slides/slide1115.xml"/><Relationship Id="rId1330" Type="http://schemas.openxmlformats.org/officeDocument/2006/relationships/slide" Target="slides/slide1322.xml"/><Relationship Id="rId1428" Type="http://schemas.openxmlformats.org/officeDocument/2006/relationships/slide" Target="slides/slide1420.xml"/><Relationship Id="rId1635" Type="http://schemas.openxmlformats.org/officeDocument/2006/relationships/slide" Target="slides/slide1627.xml"/><Relationship Id="rId1982" Type="http://schemas.openxmlformats.org/officeDocument/2006/relationships/slide" Target="slides/slide1974.xml"/><Relationship Id="rId1842" Type="http://schemas.openxmlformats.org/officeDocument/2006/relationships/slide" Target="slides/slide1834.xml"/><Relationship Id="rId1702" Type="http://schemas.openxmlformats.org/officeDocument/2006/relationships/slide" Target="slides/slide1694.xml"/><Relationship Id="rId283" Type="http://schemas.openxmlformats.org/officeDocument/2006/relationships/slide" Target="slides/slide275.xml"/><Relationship Id="rId490" Type="http://schemas.openxmlformats.org/officeDocument/2006/relationships/slide" Target="slides/slide482.xml"/><Relationship Id="rId2171" Type="http://schemas.openxmlformats.org/officeDocument/2006/relationships/slide" Target="slides/slide2163.xml"/><Relationship Id="rId143" Type="http://schemas.openxmlformats.org/officeDocument/2006/relationships/slide" Target="slides/slide135.xml"/><Relationship Id="rId350" Type="http://schemas.openxmlformats.org/officeDocument/2006/relationships/slide" Target="slides/slide342.xml"/><Relationship Id="rId588" Type="http://schemas.openxmlformats.org/officeDocument/2006/relationships/slide" Target="slides/slide580.xml"/><Relationship Id="rId795" Type="http://schemas.openxmlformats.org/officeDocument/2006/relationships/slide" Target="slides/slide787.xml"/><Relationship Id="rId2031" Type="http://schemas.openxmlformats.org/officeDocument/2006/relationships/slide" Target="slides/slide2023.xml"/><Relationship Id="rId2269" Type="http://schemas.openxmlformats.org/officeDocument/2006/relationships/slide" Target="slides/slide2261.xml"/><Relationship Id="rId9" Type="http://schemas.openxmlformats.org/officeDocument/2006/relationships/slide" Target="slides/slide1.xml"/><Relationship Id="rId210" Type="http://schemas.openxmlformats.org/officeDocument/2006/relationships/slide" Target="slides/slide202.xml"/><Relationship Id="rId448" Type="http://schemas.openxmlformats.org/officeDocument/2006/relationships/slide" Target="slides/slide440.xml"/><Relationship Id="rId655" Type="http://schemas.openxmlformats.org/officeDocument/2006/relationships/slide" Target="slides/slide647.xml"/><Relationship Id="rId862" Type="http://schemas.openxmlformats.org/officeDocument/2006/relationships/slide" Target="slides/slide854.xml"/><Relationship Id="rId1078" Type="http://schemas.openxmlformats.org/officeDocument/2006/relationships/slide" Target="slides/slide1070.xml"/><Relationship Id="rId1285" Type="http://schemas.openxmlformats.org/officeDocument/2006/relationships/slide" Target="slides/slide1277.xml"/><Relationship Id="rId1492" Type="http://schemas.openxmlformats.org/officeDocument/2006/relationships/slide" Target="slides/slide1484.xml"/><Relationship Id="rId2129" Type="http://schemas.openxmlformats.org/officeDocument/2006/relationships/slide" Target="slides/slide2121.xml"/><Relationship Id="rId2336" Type="http://schemas.openxmlformats.org/officeDocument/2006/relationships/slide" Target="slides/slide2328.xml"/><Relationship Id="rId308" Type="http://schemas.openxmlformats.org/officeDocument/2006/relationships/slide" Target="slides/slide300.xml"/><Relationship Id="rId515" Type="http://schemas.openxmlformats.org/officeDocument/2006/relationships/slide" Target="slides/slide507.xml"/><Relationship Id="rId722" Type="http://schemas.openxmlformats.org/officeDocument/2006/relationships/slide" Target="slides/slide714.xml"/><Relationship Id="rId1145" Type="http://schemas.openxmlformats.org/officeDocument/2006/relationships/slide" Target="slides/slide1137.xml"/><Relationship Id="rId1352" Type="http://schemas.openxmlformats.org/officeDocument/2006/relationships/slide" Target="slides/slide1344.xml"/><Relationship Id="rId1797" Type="http://schemas.openxmlformats.org/officeDocument/2006/relationships/slide" Target="slides/slide1789.xml"/><Relationship Id="rId2403" Type="http://schemas.openxmlformats.org/officeDocument/2006/relationships/slide" Target="slides/slide2395.xml"/><Relationship Id="rId89" Type="http://schemas.openxmlformats.org/officeDocument/2006/relationships/slide" Target="slides/slide81.xml"/><Relationship Id="rId1005" Type="http://schemas.openxmlformats.org/officeDocument/2006/relationships/slide" Target="slides/slide997.xml"/><Relationship Id="rId1212" Type="http://schemas.openxmlformats.org/officeDocument/2006/relationships/slide" Target="slides/slide1204.xml"/><Relationship Id="rId1657" Type="http://schemas.openxmlformats.org/officeDocument/2006/relationships/slide" Target="slides/slide1649.xml"/><Relationship Id="rId1864" Type="http://schemas.openxmlformats.org/officeDocument/2006/relationships/slide" Target="slides/slide1856.xml"/><Relationship Id="rId1517" Type="http://schemas.openxmlformats.org/officeDocument/2006/relationships/slide" Target="slides/slide1509.xml"/><Relationship Id="rId1724" Type="http://schemas.openxmlformats.org/officeDocument/2006/relationships/slide" Target="slides/slide1716.xml"/><Relationship Id="rId16" Type="http://schemas.openxmlformats.org/officeDocument/2006/relationships/slide" Target="slides/slide8.xml"/><Relationship Id="rId1931" Type="http://schemas.openxmlformats.org/officeDocument/2006/relationships/slide" Target="slides/slide1923.xml"/><Relationship Id="rId2193" Type="http://schemas.openxmlformats.org/officeDocument/2006/relationships/slide" Target="slides/slide2185.xml"/><Relationship Id="rId165" Type="http://schemas.openxmlformats.org/officeDocument/2006/relationships/slide" Target="slides/slide157.xml"/><Relationship Id="rId372" Type="http://schemas.openxmlformats.org/officeDocument/2006/relationships/slide" Target="slides/slide364.xml"/><Relationship Id="rId677" Type="http://schemas.openxmlformats.org/officeDocument/2006/relationships/slide" Target="slides/slide669.xml"/><Relationship Id="rId2053" Type="http://schemas.openxmlformats.org/officeDocument/2006/relationships/slide" Target="slides/slide2045.xml"/><Relationship Id="rId2260" Type="http://schemas.openxmlformats.org/officeDocument/2006/relationships/slide" Target="slides/slide2252.xml"/><Relationship Id="rId2358" Type="http://schemas.openxmlformats.org/officeDocument/2006/relationships/slide" Target="slides/slide2350.xml"/><Relationship Id="rId232" Type="http://schemas.openxmlformats.org/officeDocument/2006/relationships/slide" Target="slides/slide224.xml"/><Relationship Id="rId884" Type="http://schemas.openxmlformats.org/officeDocument/2006/relationships/slide" Target="slides/slide876.xml"/><Relationship Id="rId2120" Type="http://schemas.openxmlformats.org/officeDocument/2006/relationships/slide" Target="slides/slide2112.xml"/><Relationship Id="rId537" Type="http://schemas.openxmlformats.org/officeDocument/2006/relationships/slide" Target="slides/slide529.xml"/><Relationship Id="rId744" Type="http://schemas.openxmlformats.org/officeDocument/2006/relationships/slide" Target="slides/slide736.xml"/><Relationship Id="rId951" Type="http://schemas.openxmlformats.org/officeDocument/2006/relationships/slide" Target="slides/slide943.xml"/><Relationship Id="rId1167" Type="http://schemas.openxmlformats.org/officeDocument/2006/relationships/slide" Target="slides/slide1159.xml"/><Relationship Id="rId1374" Type="http://schemas.openxmlformats.org/officeDocument/2006/relationships/slide" Target="slides/slide1366.xml"/><Relationship Id="rId1581" Type="http://schemas.openxmlformats.org/officeDocument/2006/relationships/slide" Target="slides/slide1573.xml"/><Relationship Id="rId1679" Type="http://schemas.openxmlformats.org/officeDocument/2006/relationships/slide" Target="slides/slide1671.xml"/><Relationship Id="rId2218" Type="http://schemas.openxmlformats.org/officeDocument/2006/relationships/slide" Target="slides/slide2210.xml"/><Relationship Id="rId2425" Type="http://schemas.openxmlformats.org/officeDocument/2006/relationships/slide" Target="slides/slide2417.xml"/><Relationship Id="rId80" Type="http://schemas.openxmlformats.org/officeDocument/2006/relationships/slide" Target="slides/slide72.xml"/><Relationship Id="rId604" Type="http://schemas.openxmlformats.org/officeDocument/2006/relationships/slide" Target="slides/slide596.xml"/><Relationship Id="rId811" Type="http://schemas.openxmlformats.org/officeDocument/2006/relationships/slide" Target="slides/slide803.xml"/><Relationship Id="rId1027" Type="http://schemas.openxmlformats.org/officeDocument/2006/relationships/slide" Target="slides/slide1019.xml"/><Relationship Id="rId1234" Type="http://schemas.openxmlformats.org/officeDocument/2006/relationships/slide" Target="slides/slide1226.xml"/><Relationship Id="rId1441" Type="http://schemas.openxmlformats.org/officeDocument/2006/relationships/slide" Target="slides/slide1433.xml"/><Relationship Id="rId1886" Type="http://schemas.openxmlformats.org/officeDocument/2006/relationships/slide" Target="slides/slide1878.xml"/><Relationship Id="rId909" Type="http://schemas.openxmlformats.org/officeDocument/2006/relationships/slide" Target="slides/slide901.xml"/><Relationship Id="rId1301" Type="http://schemas.openxmlformats.org/officeDocument/2006/relationships/slide" Target="slides/slide1293.xml"/><Relationship Id="rId1539" Type="http://schemas.openxmlformats.org/officeDocument/2006/relationships/slide" Target="slides/slide1531.xml"/><Relationship Id="rId1746" Type="http://schemas.openxmlformats.org/officeDocument/2006/relationships/slide" Target="slides/slide1738.xml"/><Relationship Id="rId1953" Type="http://schemas.openxmlformats.org/officeDocument/2006/relationships/slide" Target="slides/slide1945.xml"/><Relationship Id="rId38" Type="http://schemas.openxmlformats.org/officeDocument/2006/relationships/slide" Target="slides/slide30.xml"/><Relationship Id="rId1606" Type="http://schemas.openxmlformats.org/officeDocument/2006/relationships/slide" Target="slides/slide1598.xml"/><Relationship Id="rId1813" Type="http://schemas.openxmlformats.org/officeDocument/2006/relationships/slide" Target="slides/slide1805.xml"/><Relationship Id="rId187" Type="http://schemas.openxmlformats.org/officeDocument/2006/relationships/slide" Target="slides/slide179.xml"/><Relationship Id="rId394" Type="http://schemas.openxmlformats.org/officeDocument/2006/relationships/slide" Target="slides/slide386.xml"/><Relationship Id="rId2075" Type="http://schemas.openxmlformats.org/officeDocument/2006/relationships/slide" Target="slides/slide2067.xml"/><Relationship Id="rId2282" Type="http://schemas.openxmlformats.org/officeDocument/2006/relationships/slide" Target="slides/slide2274.xml"/><Relationship Id="rId254" Type="http://schemas.openxmlformats.org/officeDocument/2006/relationships/slide" Target="slides/slide246.xml"/><Relationship Id="rId699" Type="http://schemas.openxmlformats.org/officeDocument/2006/relationships/slide" Target="slides/slide691.xml"/><Relationship Id="rId1091" Type="http://schemas.openxmlformats.org/officeDocument/2006/relationships/slide" Target="slides/slide1083.xml"/><Relationship Id="rId114" Type="http://schemas.openxmlformats.org/officeDocument/2006/relationships/slide" Target="slides/slide106.xml"/><Relationship Id="rId461" Type="http://schemas.openxmlformats.org/officeDocument/2006/relationships/slide" Target="slides/slide453.xml"/><Relationship Id="rId559" Type="http://schemas.openxmlformats.org/officeDocument/2006/relationships/slide" Target="slides/slide551.xml"/><Relationship Id="rId766" Type="http://schemas.openxmlformats.org/officeDocument/2006/relationships/slide" Target="slides/slide758.xml"/><Relationship Id="rId1189" Type="http://schemas.openxmlformats.org/officeDocument/2006/relationships/slide" Target="slides/slide1181.xml"/><Relationship Id="rId1396" Type="http://schemas.openxmlformats.org/officeDocument/2006/relationships/slide" Target="slides/slide1388.xml"/><Relationship Id="rId2142" Type="http://schemas.openxmlformats.org/officeDocument/2006/relationships/slide" Target="slides/slide2134.xml"/><Relationship Id="rId2447" Type="http://schemas.openxmlformats.org/officeDocument/2006/relationships/slide" Target="slides/slide2439.xml"/><Relationship Id="rId321" Type="http://schemas.openxmlformats.org/officeDocument/2006/relationships/slide" Target="slides/slide313.xml"/><Relationship Id="rId419" Type="http://schemas.openxmlformats.org/officeDocument/2006/relationships/slide" Target="slides/slide411.xml"/><Relationship Id="rId626" Type="http://schemas.openxmlformats.org/officeDocument/2006/relationships/slide" Target="slides/slide618.xml"/><Relationship Id="rId973" Type="http://schemas.openxmlformats.org/officeDocument/2006/relationships/slide" Target="slides/slide965.xml"/><Relationship Id="rId1049" Type="http://schemas.openxmlformats.org/officeDocument/2006/relationships/slide" Target="slides/slide1041.xml"/><Relationship Id="rId1256" Type="http://schemas.openxmlformats.org/officeDocument/2006/relationships/slide" Target="slides/slide1248.xml"/><Relationship Id="rId2002" Type="http://schemas.openxmlformats.org/officeDocument/2006/relationships/slide" Target="slides/slide1994.xml"/><Relationship Id="rId2307" Type="http://schemas.openxmlformats.org/officeDocument/2006/relationships/slide" Target="slides/slide2299.xml"/><Relationship Id="rId833" Type="http://schemas.openxmlformats.org/officeDocument/2006/relationships/slide" Target="slides/slide825.xml"/><Relationship Id="rId1116" Type="http://schemas.openxmlformats.org/officeDocument/2006/relationships/slide" Target="slides/slide1108.xml"/><Relationship Id="rId1463" Type="http://schemas.openxmlformats.org/officeDocument/2006/relationships/slide" Target="slides/slide1455.xml"/><Relationship Id="rId1670" Type="http://schemas.openxmlformats.org/officeDocument/2006/relationships/slide" Target="slides/slide1662.xml"/><Relationship Id="rId1768" Type="http://schemas.openxmlformats.org/officeDocument/2006/relationships/slide" Target="slides/slide1760.xml"/><Relationship Id="rId900" Type="http://schemas.openxmlformats.org/officeDocument/2006/relationships/slide" Target="slides/slide892.xml"/><Relationship Id="rId1323" Type="http://schemas.openxmlformats.org/officeDocument/2006/relationships/slide" Target="slides/slide1315.xml"/><Relationship Id="rId1530" Type="http://schemas.openxmlformats.org/officeDocument/2006/relationships/slide" Target="slides/slide1522.xml"/><Relationship Id="rId1628" Type="http://schemas.openxmlformats.org/officeDocument/2006/relationships/slide" Target="slides/slide1620.xml"/><Relationship Id="rId1975" Type="http://schemas.openxmlformats.org/officeDocument/2006/relationships/slide" Target="slides/slide1967.xml"/><Relationship Id="rId1835" Type="http://schemas.openxmlformats.org/officeDocument/2006/relationships/slide" Target="slides/slide1827.xml"/><Relationship Id="rId1902" Type="http://schemas.openxmlformats.org/officeDocument/2006/relationships/slide" Target="slides/slide1894.xml"/><Relationship Id="rId2097" Type="http://schemas.openxmlformats.org/officeDocument/2006/relationships/slide" Target="slides/slide2089.xml"/><Relationship Id="rId276" Type="http://schemas.openxmlformats.org/officeDocument/2006/relationships/slide" Target="slides/slide268.xml"/><Relationship Id="rId483" Type="http://schemas.openxmlformats.org/officeDocument/2006/relationships/slide" Target="slides/slide475.xml"/><Relationship Id="rId690" Type="http://schemas.openxmlformats.org/officeDocument/2006/relationships/slide" Target="slides/slide682.xml"/><Relationship Id="rId2164" Type="http://schemas.openxmlformats.org/officeDocument/2006/relationships/slide" Target="slides/slide2156.xml"/><Relationship Id="rId2371" Type="http://schemas.openxmlformats.org/officeDocument/2006/relationships/slide" Target="slides/slide2363.xml"/><Relationship Id="rId136" Type="http://schemas.openxmlformats.org/officeDocument/2006/relationships/slide" Target="slides/slide128.xml"/><Relationship Id="rId343" Type="http://schemas.openxmlformats.org/officeDocument/2006/relationships/slide" Target="slides/slide335.xml"/><Relationship Id="rId550" Type="http://schemas.openxmlformats.org/officeDocument/2006/relationships/slide" Target="slides/slide542.xml"/><Relationship Id="rId788" Type="http://schemas.openxmlformats.org/officeDocument/2006/relationships/slide" Target="slides/slide780.xml"/><Relationship Id="rId995" Type="http://schemas.openxmlformats.org/officeDocument/2006/relationships/slide" Target="slides/slide987.xml"/><Relationship Id="rId1180" Type="http://schemas.openxmlformats.org/officeDocument/2006/relationships/slide" Target="slides/slide1172.xml"/><Relationship Id="rId2024" Type="http://schemas.openxmlformats.org/officeDocument/2006/relationships/slide" Target="slides/slide2016.xml"/><Relationship Id="rId2231" Type="http://schemas.openxmlformats.org/officeDocument/2006/relationships/slide" Target="slides/slide2223.xml"/><Relationship Id="rId203" Type="http://schemas.openxmlformats.org/officeDocument/2006/relationships/slide" Target="slides/slide195.xml"/><Relationship Id="rId648" Type="http://schemas.openxmlformats.org/officeDocument/2006/relationships/slide" Target="slides/slide640.xml"/><Relationship Id="rId855" Type="http://schemas.openxmlformats.org/officeDocument/2006/relationships/slide" Target="slides/slide847.xml"/><Relationship Id="rId1040" Type="http://schemas.openxmlformats.org/officeDocument/2006/relationships/slide" Target="slides/slide1032.xml"/><Relationship Id="rId1278" Type="http://schemas.openxmlformats.org/officeDocument/2006/relationships/slide" Target="slides/slide1270.xml"/><Relationship Id="rId1485" Type="http://schemas.openxmlformats.org/officeDocument/2006/relationships/slide" Target="slides/slide1477.xml"/><Relationship Id="rId1692" Type="http://schemas.openxmlformats.org/officeDocument/2006/relationships/slide" Target="slides/slide1684.xml"/><Relationship Id="rId2329" Type="http://schemas.openxmlformats.org/officeDocument/2006/relationships/slide" Target="slides/slide2321.xml"/><Relationship Id="rId410" Type="http://schemas.openxmlformats.org/officeDocument/2006/relationships/slide" Target="slides/slide402.xml"/><Relationship Id="rId508" Type="http://schemas.openxmlformats.org/officeDocument/2006/relationships/slide" Target="slides/slide500.xml"/><Relationship Id="rId715" Type="http://schemas.openxmlformats.org/officeDocument/2006/relationships/slide" Target="slides/slide707.xml"/><Relationship Id="rId922" Type="http://schemas.openxmlformats.org/officeDocument/2006/relationships/slide" Target="slides/slide914.xml"/><Relationship Id="rId1138" Type="http://schemas.openxmlformats.org/officeDocument/2006/relationships/slide" Target="slides/slide1130.xml"/><Relationship Id="rId1345" Type="http://schemas.openxmlformats.org/officeDocument/2006/relationships/slide" Target="slides/slide1337.xml"/><Relationship Id="rId1552" Type="http://schemas.openxmlformats.org/officeDocument/2006/relationships/slide" Target="slides/slide1544.xml"/><Relationship Id="rId1997" Type="http://schemas.openxmlformats.org/officeDocument/2006/relationships/slide" Target="slides/slide1989.xml"/><Relationship Id="rId1205" Type="http://schemas.openxmlformats.org/officeDocument/2006/relationships/slide" Target="slides/slide1197.xml"/><Relationship Id="rId1857" Type="http://schemas.openxmlformats.org/officeDocument/2006/relationships/slide" Target="slides/slide1849.xml"/><Relationship Id="rId51" Type="http://schemas.openxmlformats.org/officeDocument/2006/relationships/slide" Target="slides/slide43.xml"/><Relationship Id="rId1412" Type="http://schemas.openxmlformats.org/officeDocument/2006/relationships/slide" Target="slides/slide1404.xml"/><Relationship Id="rId1717" Type="http://schemas.openxmlformats.org/officeDocument/2006/relationships/slide" Target="slides/slide1709.xml"/><Relationship Id="rId1924" Type="http://schemas.openxmlformats.org/officeDocument/2006/relationships/slide" Target="slides/slide1916.xml"/><Relationship Id="rId298" Type="http://schemas.openxmlformats.org/officeDocument/2006/relationships/slide" Target="slides/slide290.xml"/><Relationship Id="rId158" Type="http://schemas.openxmlformats.org/officeDocument/2006/relationships/slide" Target="slides/slide150.xml"/><Relationship Id="rId2186" Type="http://schemas.openxmlformats.org/officeDocument/2006/relationships/slide" Target="slides/slide2178.xml"/><Relationship Id="rId2393" Type="http://schemas.openxmlformats.org/officeDocument/2006/relationships/slide" Target="slides/slide2385.xml"/><Relationship Id="rId365" Type="http://schemas.openxmlformats.org/officeDocument/2006/relationships/slide" Target="slides/slide357.xml"/><Relationship Id="rId572" Type="http://schemas.openxmlformats.org/officeDocument/2006/relationships/slide" Target="slides/slide564.xml"/><Relationship Id="rId2046" Type="http://schemas.openxmlformats.org/officeDocument/2006/relationships/slide" Target="slides/slide2038.xml"/><Relationship Id="rId2253" Type="http://schemas.openxmlformats.org/officeDocument/2006/relationships/slide" Target="slides/slide2245.xml"/><Relationship Id="rId2460" Type="http://schemas.openxmlformats.org/officeDocument/2006/relationships/slide" Target="slides/slide2452.xml"/><Relationship Id="rId225" Type="http://schemas.openxmlformats.org/officeDocument/2006/relationships/slide" Target="slides/slide217.xml"/><Relationship Id="rId432" Type="http://schemas.openxmlformats.org/officeDocument/2006/relationships/slide" Target="slides/slide424.xml"/><Relationship Id="rId877" Type="http://schemas.openxmlformats.org/officeDocument/2006/relationships/slide" Target="slides/slide869.xml"/><Relationship Id="rId1062" Type="http://schemas.openxmlformats.org/officeDocument/2006/relationships/slide" Target="slides/slide1054.xml"/><Relationship Id="rId2113" Type="http://schemas.openxmlformats.org/officeDocument/2006/relationships/slide" Target="slides/slide2105.xml"/><Relationship Id="rId2320" Type="http://schemas.openxmlformats.org/officeDocument/2006/relationships/slide" Target="slides/slide2312.xml"/><Relationship Id="rId737" Type="http://schemas.openxmlformats.org/officeDocument/2006/relationships/slide" Target="slides/slide729.xml"/><Relationship Id="rId944" Type="http://schemas.openxmlformats.org/officeDocument/2006/relationships/slide" Target="slides/slide936.xml"/><Relationship Id="rId1367" Type="http://schemas.openxmlformats.org/officeDocument/2006/relationships/slide" Target="slides/slide1359.xml"/><Relationship Id="rId1574" Type="http://schemas.openxmlformats.org/officeDocument/2006/relationships/slide" Target="slides/slide1566.xml"/><Relationship Id="rId1781" Type="http://schemas.openxmlformats.org/officeDocument/2006/relationships/slide" Target="slides/slide1773.xml"/><Relationship Id="rId2418" Type="http://schemas.openxmlformats.org/officeDocument/2006/relationships/slide" Target="slides/slide2410.xml"/><Relationship Id="rId73" Type="http://schemas.openxmlformats.org/officeDocument/2006/relationships/slide" Target="slides/slide65.xml"/><Relationship Id="rId804" Type="http://schemas.openxmlformats.org/officeDocument/2006/relationships/slide" Target="slides/slide796.xml"/><Relationship Id="rId1227" Type="http://schemas.openxmlformats.org/officeDocument/2006/relationships/slide" Target="slides/slide1219.xml"/><Relationship Id="rId1434" Type="http://schemas.openxmlformats.org/officeDocument/2006/relationships/slide" Target="slides/slide1426.xml"/><Relationship Id="rId1641" Type="http://schemas.openxmlformats.org/officeDocument/2006/relationships/slide" Target="slides/slide1633.xml"/><Relationship Id="rId1879" Type="http://schemas.openxmlformats.org/officeDocument/2006/relationships/slide" Target="slides/slide1871.xml"/><Relationship Id="rId1501" Type="http://schemas.openxmlformats.org/officeDocument/2006/relationships/slide" Target="slides/slide1493.xml"/><Relationship Id="rId1739" Type="http://schemas.openxmlformats.org/officeDocument/2006/relationships/slide" Target="slides/slide1731.xml"/><Relationship Id="rId1946" Type="http://schemas.openxmlformats.org/officeDocument/2006/relationships/slide" Target="slides/slide1938.xml"/><Relationship Id="rId1806" Type="http://schemas.openxmlformats.org/officeDocument/2006/relationships/slide" Target="slides/slide1798.xml"/><Relationship Id="rId387" Type="http://schemas.openxmlformats.org/officeDocument/2006/relationships/slide" Target="slides/slide379.xml"/><Relationship Id="rId594" Type="http://schemas.openxmlformats.org/officeDocument/2006/relationships/slide" Target="slides/slide586.xml"/><Relationship Id="rId2068" Type="http://schemas.openxmlformats.org/officeDocument/2006/relationships/slide" Target="slides/slide2060.xml"/><Relationship Id="rId2275" Type="http://schemas.openxmlformats.org/officeDocument/2006/relationships/slide" Target="slides/slide2267.xml"/><Relationship Id="rId247" Type="http://schemas.openxmlformats.org/officeDocument/2006/relationships/slide" Target="slides/slide239.xml"/><Relationship Id="rId899" Type="http://schemas.openxmlformats.org/officeDocument/2006/relationships/slide" Target="slides/slide891.xml"/><Relationship Id="rId1084" Type="http://schemas.openxmlformats.org/officeDocument/2006/relationships/slide" Target="slides/slide1076.xml"/><Relationship Id="rId107" Type="http://schemas.openxmlformats.org/officeDocument/2006/relationships/slide" Target="slides/slide99.xml"/><Relationship Id="rId454" Type="http://schemas.openxmlformats.org/officeDocument/2006/relationships/slide" Target="slides/slide446.xml"/><Relationship Id="rId661" Type="http://schemas.openxmlformats.org/officeDocument/2006/relationships/slide" Target="slides/slide653.xml"/><Relationship Id="rId759" Type="http://schemas.openxmlformats.org/officeDocument/2006/relationships/slide" Target="slides/slide751.xml"/><Relationship Id="rId966" Type="http://schemas.openxmlformats.org/officeDocument/2006/relationships/slide" Target="slides/slide958.xml"/><Relationship Id="rId1291" Type="http://schemas.openxmlformats.org/officeDocument/2006/relationships/slide" Target="slides/slide1283.xml"/><Relationship Id="rId1389" Type="http://schemas.openxmlformats.org/officeDocument/2006/relationships/slide" Target="slides/slide1381.xml"/><Relationship Id="rId1596" Type="http://schemas.openxmlformats.org/officeDocument/2006/relationships/slide" Target="slides/slide1588.xml"/><Relationship Id="rId2135" Type="http://schemas.openxmlformats.org/officeDocument/2006/relationships/slide" Target="slides/slide2127.xml"/><Relationship Id="rId2342" Type="http://schemas.openxmlformats.org/officeDocument/2006/relationships/slide" Target="slides/slide2334.xml"/><Relationship Id="rId314" Type="http://schemas.openxmlformats.org/officeDocument/2006/relationships/slide" Target="slides/slide306.xml"/><Relationship Id="rId521" Type="http://schemas.openxmlformats.org/officeDocument/2006/relationships/slide" Target="slides/slide513.xml"/><Relationship Id="rId619" Type="http://schemas.openxmlformats.org/officeDocument/2006/relationships/slide" Target="slides/slide611.xml"/><Relationship Id="rId1151" Type="http://schemas.openxmlformats.org/officeDocument/2006/relationships/slide" Target="slides/slide1143.xml"/><Relationship Id="rId1249" Type="http://schemas.openxmlformats.org/officeDocument/2006/relationships/slide" Target="slides/slide1241.xml"/><Relationship Id="rId2202" Type="http://schemas.openxmlformats.org/officeDocument/2006/relationships/slide" Target="slides/slide2194.xml"/><Relationship Id="rId95" Type="http://schemas.openxmlformats.org/officeDocument/2006/relationships/slide" Target="slides/slide87.xml"/><Relationship Id="rId826" Type="http://schemas.openxmlformats.org/officeDocument/2006/relationships/slide" Target="slides/slide818.xml"/><Relationship Id="rId1011" Type="http://schemas.openxmlformats.org/officeDocument/2006/relationships/slide" Target="slides/slide1003.xml"/><Relationship Id="rId1109" Type="http://schemas.openxmlformats.org/officeDocument/2006/relationships/slide" Target="slides/slide1101.xml"/><Relationship Id="rId1456" Type="http://schemas.openxmlformats.org/officeDocument/2006/relationships/slide" Target="slides/slide1448.xml"/><Relationship Id="rId1663" Type="http://schemas.openxmlformats.org/officeDocument/2006/relationships/slide" Target="slides/slide1655.xml"/><Relationship Id="rId1870" Type="http://schemas.openxmlformats.org/officeDocument/2006/relationships/slide" Target="slides/slide1862.xml"/><Relationship Id="rId1968" Type="http://schemas.openxmlformats.org/officeDocument/2006/relationships/slide" Target="slides/slide1960.xml"/><Relationship Id="rId1316" Type="http://schemas.openxmlformats.org/officeDocument/2006/relationships/slide" Target="slides/slide1308.xml"/><Relationship Id="rId1523" Type="http://schemas.openxmlformats.org/officeDocument/2006/relationships/slide" Target="slides/slide1515.xml"/><Relationship Id="rId1730" Type="http://schemas.openxmlformats.org/officeDocument/2006/relationships/slide" Target="slides/slide1722.xml"/><Relationship Id="rId22" Type="http://schemas.openxmlformats.org/officeDocument/2006/relationships/slide" Target="slides/slide14.xml"/><Relationship Id="rId1828" Type="http://schemas.openxmlformats.org/officeDocument/2006/relationships/slide" Target="slides/slide1820.xml"/><Relationship Id="rId171" Type="http://schemas.openxmlformats.org/officeDocument/2006/relationships/slide" Target="slides/slide163.xml"/><Relationship Id="rId2297" Type="http://schemas.openxmlformats.org/officeDocument/2006/relationships/slide" Target="slides/slide2289.xml"/><Relationship Id="rId269" Type="http://schemas.openxmlformats.org/officeDocument/2006/relationships/slide" Target="slides/slide261.xml"/><Relationship Id="rId476" Type="http://schemas.openxmlformats.org/officeDocument/2006/relationships/slide" Target="slides/slide468.xml"/><Relationship Id="rId683" Type="http://schemas.openxmlformats.org/officeDocument/2006/relationships/slide" Target="slides/slide675.xml"/><Relationship Id="rId890" Type="http://schemas.openxmlformats.org/officeDocument/2006/relationships/slide" Target="slides/slide882.xml"/><Relationship Id="rId2157" Type="http://schemas.openxmlformats.org/officeDocument/2006/relationships/slide" Target="slides/slide2149.xml"/><Relationship Id="rId2364" Type="http://schemas.openxmlformats.org/officeDocument/2006/relationships/slide" Target="slides/slide2356.xml"/><Relationship Id="rId129" Type="http://schemas.openxmlformats.org/officeDocument/2006/relationships/slide" Target="slides/slide121.xml"/><Relationship Id="rId336" Type="http://schemas.openxmlformats.org/officeDocument/2006/relationships/slide" Target="slides/slide328.xml"/><Relationship Id="rId543" Type="http://schemas.openxmlformats.org/officeDocument/2006/relationships/slide" Target="slides/slide535.xml"/><Relationship Id="rId988" Type="http://schemas.openxmlformats.org/officeDocument/2006/relationships/slide" Target="slides/slide980.xml"/><Relationship Id="rId1173" Type="http://schemas.openxmlformats.org/officeDocument/2006/relationships/slide" Target="slides/slide1165.xml"/><Relationship Id="rId1380" Type="http://schemas.openxmlformats.org/officeDocument/2006/relationships/slide" Target="slides/slide1372.xml"/><Relationship Id="rId2017" Type="http://schemas.openxmlformats.org/officeDocument/2006/relationships/slide" Target="slides/slide2009.xml"/><Relationship Id="rId2224" Type="http://schemas.openxmlformats.org/officeDocument/2006/relationships/slide" Target="slides/slide2216.xml"/><Relationship Id="rId403" Type="http://schemas.openxmlformats.org/officeDocument/2006/relationships/slide" Target="slides/slide395.xml"/><Relationship Id="rId750" Type="http://schemas.openxmlformats.org/officeDocument/2006/relationships/slide" Target="slides/slide742.xml"/><Relationship Id="rId848" Type="http://schemas.openxmlformats.org/officeDocument/2006/relationships/slide" Target="slides/slide840.xml"/><Relationship Id="rId1033" Type="http://schemas.openxmlformats.org/officeDocument/2006/relationships/slide" Target="slides/slide1025.xml"/><Relationship Id="rId1478" Type="http://schemas.openxmlformats.org/officeDocument/2006/relationships/slide" Target="slides/slide1470.xml"/><Relationship Id="rId1685" Type="http://schemas.openxmlformats.org/officeDocument/2006/relationships/slide" Target="slides/slide1677.xml"/><Relationship Id="rId1892" Type="http://schemas.openxmlformats.org/officeDocument/2006/relationships/slide" Target="slides/slide1884.xml"/><Relationship Id="rId2431" Type="http://schemas.openxmlformats.org/officeDocument/2006/relationships/slide" Target="slides/slide2423.xml"/><Relationship Id="rId610" Type="http://schemas.openxmlformats.org/officeDocument/2006/relationships/slide" Target="slides/slide602.xml"/><Relationship Id="rId708" Type="http://schemas.openxmlformats.org/officeDocument/2006/relationships/slide" Target="slides/slide700.xml"/><Relationship Id="rId915" Type="http://schemas.openxmlformats.org/officeDocument/2006/relationships/slide" Target="slides/slide907.xml"/><Relationship Id="rId1240" Type="http://schemas.openxmlformats.org/officeDocument/2006/relationships/slide" Target="slides/slide1232.xml"/><Relationship Id="rId1338" Type="http://schemas.openxmlformats.org/officeDocument/2006/relationships/slide" Target="slides/slide1330.xml"/><Relationship Id="rId1545" Type="http://schemas.openxmlformats.org/officeDocument/2006/relationships/slide" Target="slides/slide1537.xml"/><Relationship Id="rId1100" Type="http://schemas.openxmlformats.org/officeDocument/2006/relationships/slide" Target="slides/slide1092.xml"/><Relationship Id="rId1405" Type="http://schemas.openxmlformats.org/officeDocument/2006/relationships/slide" Target="slides/slide1397.xml"/><Relationship Id="rId1752" Type="http://schemas.openxmlformats.org/officeDocument/2006/relationships/slide" Target="slides/slide1744.xml"/><Relationship Id="rId44" Type="http://schemas.openxmlformats.org/officeDocument/2006/relationships/slide" Target="slides/slide36.xml"/><Relationship Id="rId1612" Type="http://schemas.openxmlformats.org/officeDocument/2006/relationships/slide" Target="slides/slide1604.xml"/><Relationship Id="rId1917" Type="http://schemas.openxmlformats.org/officeDocument/2006/relationships/slide" Target="slides/slide1909.xml"/><Relationship Id="rId193" Type="http://schemas.openxmlformats.org/officeDocument/2006/relationships/slide" Target="slides/slide185.xml"/><Relationship Id="rId498" Type="http://schemas.openxmlformats.org/officeDocument/2006/relationships/slide" Target="slides/slide490.xml"/><Relationship Id="rId2081" Type="http://schemas.openxmlformats.org/officeDocument/2006/relationships/slide" Target="slides/slide2073.xml"/><Relationship Id="rId2179" Type="http://schemas.openxmlformats.org/officeDocument/2006/relationships/slide" Target="slides/slide2171.xml"/><Relationship Id="rId260" Type="http://schemas.openxmlformats.org/officeDocument/2006/relationships/slide" Target="slides/slide252.xml"/><Relationship Id="rId2386" Type="http://schemas.openxmlformats.org/officeDocument/2006/relationships/slide" Target="slides/slide2378.xml"/><Relationship Id="rId120" Type="http://schemas.openxmlformats.org/officeDocument/2006/relationships/slide" Target="slides/slide112.xml"/><Relationship Id="rId358" Type="http://schemas.openxmlformats.org/officeDocument/2006/relationships/slide" Target="slides/slide350.xml"/><Relationship Id="rId565" Type="http://schemas.openxmlformats.org/officeDocument/2006/relationships/slide" Target="slides/slide557.xml"/><Relationship Id="rId772" Type="http://schemas.openxmlformats.org/officeDocument/2006/relationships/slide" Target="slides/slide764.xml"/><Relationship Id="rId1195" Type="http://schemas.openxmlformats.org/officeDocument/2006/relationships/slide" Target="slides/slide1187.xml"/><Relationship Id="rId2039" Type="http://schemas.openxmlformats.org/officeDocument/2006/relationships/slide" Target="slides/slide2031.xml"/><Relationship Id="rId2246" Type="http://schemas.openxmlformats.org/officeDocument/2006/relationships/slide" Target="slides/slide2238.xml"/><Relationship Id="rId2453" Type="http://schemas.openxmlformats.org/officeDocument/2006/relationships/slide" Target="slides/slide2445.xml"/><Relationship Id="rId218" Type="http://schemas.openxmlformats.org/officeDocument/2006/relationships/slide" Target="slides/slide210.xml"/><Relationship Id="rId425" Type="http://schemas.openxmlformats.org/officeDocument/2006/relationships/slide" Target="slides/slide417.xml"/><Relationship Id="rId632" Type="http://schemas.openxmlformats.org/officeDocument/2006/relationships/slide" Target="slides/slide624.xml"/><Relationship Id="rId1055" Type="http://schemas.openxmlformats.org/officeDocument/2006/relationships/slide" Target="slides/slide1047.xml"/><Relationship Id="rId1262" Type="http://schemas.openxmlformats.org/officeDocument/2006/relationships/slide" Target="slides/slide1254.xml"/><Relationship Id="rId2106" Type="http://schemas.openxmlformats.org/officeDocument/2006/relationships/slide" Target="slides/slide2098.xml"/><Relationship Id="rId2313" Type="http://schemas.openxmlformats.org/officeDocument/2006/relationships/slide" Target="slides/slide2305.xml"/><Relationship Id="rId937" Type="http://schemas.openxmlformats.org/officeDocument/2006/relationships/slide" Target="slides/slide929.xml"/><Relationship Id="rId1122" Type="http://schemas.openxmlformats.org/officeDocument/2006/relationships/slide" Target="slides/slide1114.xml"/><Relationship Id="rId1567" Type="http://schemas.openxmlformats.org/officeDocument/2006/relationships/slide" Target="slides/slide1559.xml"/><Relationship Id="rId1774" Type="http://schemas.openxmlformats.org/officeDocument/2006/relationships/slide" Target="slides/slide1766.xml"/><Relationship Id="rId1981" Type="http://schemas.openxmlformats.org/officeDocument/2006/relationships/slide" Target="slides/slide1973.xml"/><Relationship Id="rId66" Type="http://schemas.openxmlformats.org/officeDocument/2006/relationships/slide" Target="slides/slide58.xml"/><Relationship Id="rId1427" Type="http://schemas.openxmlformats.org/officeDocument/2006/relationships/slide" Target="slides/slide1419.xml"/><Relationship Id="rId1634" Type="http://schemas.openxmlformats.org/officeDocument/2006/relationships/slide" Target="slides/slide1626.xml"/><Relationship Id="rId1841" Type="http://schemas.openxmlformats.org/officeDocument/2006/relationships/slide" Target="slides/slide1833.xml"/><Relationship Id="rId1939" Type="http://schemas.openxmlformats.org/officeDocument/2006/relationships/slide" Target="slides/slide1931.xml"/><Relationship Id="rId1701" Type="http://schemas.openxmlformats.org/officeDocument/2006/relationships/slide" Target="slides/slide1693.xml"/><Relationship Id="rId282" Type="http://schemas.openxmlformats.org/officeDocument/2006/relationships/slide" Target="slides/slide274.xml"/><Relationship Id="rId587" Type="http://schemas.openxmlformats.org/officeDocument/2006/relationships/slide" Target="slides/slide579.xml"/><Relationship Id="rId2170" Type="http://schemas.openxmlformats.org/officeDocument/2006/relationships/slide" Target="slides/slide2162.xml"/><Relationship Id="rId2268" Type="http://schemas.openxmlformats.org/officeDocument/2006/relationships/slide" Target="slides/slide2260.xml"/><Relationship Id="rId8" Type="http://schemas.openxmlformats.org/officeDocument/2006/relationships/slideMaster" Target="slideMasters/slideMaster8.xml"/><Relationship Id="rId142" Type="http://schemas.openxmlformats.org/officeDocument/2006/relationships/slide" Target="slides/slide134.xml"/><Relationship Id="rId447" Type="http://schemas.openxmlformats.org/officeDocument/2006/relationships/slide" Target="slides/slide439.xml"/><Relationship Id="rId794" Type="http://schemas.openxmlformats.org/officeDocument/2006/relationships/slide" Target="slides/slide786.xml"/><Relationship Id="rId1077" Type="http://schemas.openxmlformats.org/officeDocument/2006/relationships/slide" Target="slides/slide1069.xml"/><Relationship Id="rId2030" Type="http://schemas.openxmlformats.org/officeDocument/2006/relationships/slide" Target="slides/slide2022.xml"/><Relationship Id="rId2128" Type="http://schemas.openxmlformats.org/officeDocument/2006/relationships/slide" Target="slides/slide2120.xml"/><Relationship Id="rId654" Type="http://schemas.openxmlformats.org/officeDocument/2006/relationships/slide" Target="slides/slide646.xml"/><Relationship Id="rId861" Type="http://schemas.openxmlformats.org/officeDocument/2006/relationships/slide" Target="slides/slide853.xml"/><Relationship Id="rId959" Type="http://schemas.openxmlformats.org/officeDocument/2006/relationships/slide" Target="slides/slide951.xml"/><Relationship Id="rId1284" Type="http://schemas.openxmlformats.org/officeDocument/2006/relationships/slide" Target="slides/slide1276.xml"/><Relationship Id="rId1491" Type="http://schemas.openxmlformats.org/officeDocument/2006/relationships/slide" Target="slides/slide1483.xml"/><Relationship Id="rId1589" Type="http://schemas.openxmlformats.org/officeDocument/2006/relationships/slide" Target="slides/slide1581.xml"/><Relationship Id="rId2335" Type="http://schemas.openxmlformats.org/officeDocument/2006/relationships/slide" Target="slides/slide2327.xml"/><Relationship Id="rId307" Type="http://schemas.openxmlformats.org/officeDocument/2006/relationships/slide" Target="slides/slide299.xml"/><Relationship Id="rId514" Type="http://schemas.openxmlformats.org/officeDocument/2006/relationships/slide" Target="slides/slide506.xml"/><Relationship Id="rId721" Type="http://schemas.openxmlformats.org/officeDocument/2006/relationships/slide" Target="slides/slide713.xml"/><Relationship Id="rId1144" Type="http://schemas.openxmlformats.org/officeDocument/2006/relationships/slide" Target="slides/slide1136.xml"/><Relationship Id="rId1351" Type="http://schemas.openxmlformats.org/officeDocument/2006/relationships/slide" Target="slides/slide1343.xml"/><Relationship Id="rId1449" Type="http://schemas.openxmlformats.org/officeDocument/2006/relationships/slide" Target="slides/slide1441.xml"/><Relationship Id="rId1796" Type="http://schemas.openxmlformats.org/officeDocument/2006/relationships/slide" Target="slides/slide1788.xml"/><Relationship Id="rId2402" Type="http://schemas.openxmlformats.org/officeDocument/2006/relationships/slide" Target="slides/slide2394.xml"/><Relationship Id="rId88" Type="http://schemas.openxmlformats.org/officeDocument/2006/relationships/slide" Target="slides/slide80.xml"/><Relationship Id="rId819" Type="http://schemas.openxmlformats.org/officeDocument/2006/relationships/slide" Target="slides/slide811.xml"/><Relationship Id="rId1004" Type="http://schemas.openxmlformats.org/officeDocument/2006/relationships/slide" Target="slides/slide996.xml"/><Relationship Id="rId1211" Type="http://schemas.openxmlformats.org/officeDocument/2006/relationships/slide" Target="slides/slide1203.xml"/><Relationship Id="rId1656" Type="http://schemas.openxmlformats.org/officeDocument/2006/relationships/slide" Target="slides/slide1648.xml"/><Relationship Id="rId1863" Type="http://schemas.openxmlformats.org/officeDocument/2006/relationships/slide" Target="slides/slide1855.xml"/><Relationship Id="rId1309" Type="http://schemas.openxmlformats.org/officeDocument/2006/relationships/slide" Target="slides/slide1301.xml"/><Relationship Id="rId1516" Type="http://schemas.openxmlformats.org/officeDocument/2006/relationships/slide" Target="slides/slide1508.xml"/><Relationship Id="rId1723" Type="http://schemas.openxmlformats.org/officeDocument/2006/relationships/slide" Target="slides/slide1715.xml"/><Relationship Id="rId1930" Type="http://schemas.openxmlformats.org/officeDocument/2006/relationships/slide" Target="slides/slide1922.xml"/><Relationship Id="rId15" Type="http://schemas.openxmlformats.org/officeDocument/2006/relationships/slide" Target="slides/slide7.xml"/><Relationship Id="rId2192" Type="http://schemas.openxmlformats.org/officeDocument/2006/relationships/slide" Target="slides/slide2184.xml"/><Relationship Id="rId164" Type="http://schemas.openxmlformats.org/officeDocument/2006/relationships/slide" Target="slides/slide156.xml"/><Relationship Id="rId371" Type="http://schemas.openxmlformats.org/officeDocument/2006/relationships/slide" Target="slides/slide363.xml"/><Relationship Id="rId2052" Type="http://schemas.openxmlformats.org/officeDocument/2006/relationships/slide" Target="slides/slide2044.xml"/><Relationship Id="rId469" Type="http://schemas.openxmlformats.org/officeDocument/2006/relationships/slide" Target="slides/slide461.xml"/><Relationship Id="rId676" Type="http://schemas.openxmlformats.org/officeDocument/2006/relationships/slide" Target="slides/slide668.xml"/><Relationship Id="rId883" Type="http://schemas.openxmlformats.org/officeDocument/2006/relationships/slide" Target="slides/slide875.xml"/><Relationship Id="rId1099" Type="http://schemas.openxmlformats.org/officeDocument/2006/relationships/slide" Target="slides/slide1091.xml"/><Relationship Id="rId2357" Type="http://schemas.openxmlformats.org/officeDocument/2006/relationships/slide" Target="slides/slide2349.xml"/><Relationship Id="rId231" Type="http://schemas.openxmlformats.org/officeDocument/2006/relationships/slide" Target="slides/slide223.xml"/><Relationship Id="rId329" Type="http://schemas.openxmlformats.org/officeDocument/2006/relationships/slide" Target="slides/slide321.xml"/><Relationship Id="rId536" Type="http://schemas.openxmlformats.org/officeDocument/2006/relationships/slide" Target="slides/slide528.xml"/><Relationship Id="rId1166" Type="http://schemas.openxmlformats.org/officeDocument/2006/relationships/slide" Target="slides/slide1158.xml"/><Relationship Id="rId1373" Type="http://schemas.openxmlformats.org/officeDocument/2006/relationships/slide" Target="slides/slide1365.xml"/><Relationship Id="rId2217" Type="http://schemas.openxmlformats.org/officeDocument/2006/relationships/slide" Target="slides/slide2209.xml"/><Relationship Id="rId743" Type="http://schemas.openxmlformats.org/officeDocument/2006/relationships/slide" Target="slides/slide735.xml"/><Relationship Id="rId950" Type="http://schemas.openxmlformats.org/officeDocument/2006/relationships/slide" Target="slides/slide942.xml"/><Relationship Id="rId1026" Type="http://schemas.openxmlformats.org/officeDocument/2006/relationships/slide" Target="slides/slide1018.xml"/><Relationship Id="rId1580" Type="http://schemas.openxmlformats.org/officeDocument/2006/relationships/slide" Target="slides/slide1572.xml"/><Relationship Id="rId1678" Type="http://schemas.openxmlformats.org/officeDocument/2006/relationships/slide" Target="slides/slide1670.xml"/><Relationship Id="rId1885" Type="http://schemas.openxmlformats.org/officeDocument/2006/relationships/slide" Target="slides/slide1877.xml"/><Relationship Id="rId2424" Type="http://schemas.openxmlformats.org/officeDocument/2006/relationships/slide" Target="slides/slide2416.xml"/><Relationship Id="rId603" Type="http://schemas.openxmlformats.org/officeDocument/2006/relationships/slide" Target="slides/slide595.xml"/><Relationship Id="rId810" Type="http://schemas.openxmlformats.org/officeDocument/2006/relationships/slide" Target="slides/slide802.xml"/><Relationship Id="rId908" Type="http://schemas.openxmlformats.org/officeDocument/2006/relationships/slide" Target="slides/slide900.xml"/><Relationship Id="rId1233" Type="http://schemas.openxmlformats.org/officeDocument/2006/relationships/slide" Target="slides/slide1225.xml"/><Relationship Id="rId1440" Type="http://schemas.openxmlformats.org/officeDocument/2006/relationships/slide" Target="slides/slide1432.xml"/><Relationship Id="rId1538" Type="http://schemas.openxmlformats.org/officeDocument/2006/relationships/slide" Target="slides/slide1530.xml"/><Relationship Id="rId1300" Type="http://schemas.openxmlformats.org/officeDocument/2006/relationships/slide" Target="slides/slide1292.xml"/><Relationship Id="rId1745" Type="http://schemas.openxmlformats.org/officeDocument/2006/relationships/slide" Target="slides/slide1737.xml"/><Relationship Id="rId1952" Type="http://schemas.openxmlformats.org/officeDocument/2006/relationships/slide" Target="slides/slide1944.xml"/><Relationship Id="rId37" Type="http://schemas.openxmlformats.org/officeDocument/2006/relationships/slide" Target="slides/slide29.xml"/><Relationship Id="rId1605" Type="http://schemas.openxmlformats.org/officeDocument/2006/relationships/slide" Target="slides/slide1597.xml"/><Relationship Id="rId1812" Type="http://schemas.openxmlformats.org/officeDocument/2006/relationships/slide" Target="slides/slide1804.xml"/><Relationship Id="rId186" Type="http://schemas.openxmlformats.org/officeDocument/2006/relationships/slide" Target="slides/slide178.xml"/><Relationship Id="rId393" Type="http://schemas.openxmlformats.org/officeDocument/2006/relationships/slide" Target="slides/slide385.xml"/><Relationship Id="rId2074" Type="http://schemas.openxmlformats.org/officeDocument/2006/relationships/slide" Target="slides/slide2066.xml"/><Relationship Id="rId2281" Type="http://schemas.openxmlformats.org/officeDocument/2006/relationships/slide" Target="slides/slide2273.xml"/><Relationship Id="rId253" Type="http://schemas.openxmlformats.org/officeDocument/2006/relationships/slide" Target="slides/slide245.xml"/><Relationship Id="rId460" Type="http://schemas.openxmlformats.org/officeDocument/2006/relationships/slide" Target="slides/slide452.xml"/><Relationship Id="rId698" Type="http://schemas.openxmlformats.org/officeDocument/2006/relationships/slide" Target="slides/slide690.xml"/><Relationship Id="rId1090" Type="http://schemas.openxmlformats.org/officeDocument/2006/relationships/slide" Target="slides/slide1082.xml"/><Relationship Id="rId2141" Type="http://schemas.openxmlformats.org/officeDocument/2006/relationships/slide" Target="slides/slide2133.xml"/><Relationship Id="rId2379" Type="http://schemas.openxmlformats.org/officeDocument/2006/relationships/slide" Target="slides/slide2371.xml"/><Relationship Id="rId113" Type="http://schemas.openxmlformats.org/officeDocument/2006/relationships/slide" Target="slides/slide105.xml"/><Relationship Id="rId320" Type="http://schemas.openxmlformats.org/officeDocument/2006/relationships/slide" Target="slides/slide312.xml"/><Relationship Id="rId558" Type="http://schemas.openxmlformats.org/officeDocument/2006/relationships/slide" Target="slides/slide550.xml"/><Relationship Id="rId765" Type="http://schemas.openxmlformats.org/officeDocument/2006/relationships/slide" Target="slides/slide757.xml"/><Relationship Id="rId972" Type="http://schemas.openxmlformats.org/officeDocument/2006/relationships/slide" Target="slides/slide964.xml"/><Relationship Id="rId1188" Type="http://schemas.openxmlformats.org/officeDocument/2006/relationships/slide" Target="slides/slide1180.xml"/><Relationship Id="rId1395" Type="http://schemas.openxmlformats.org/officeDocument/2006/relationships/slide" Target="slides/slide1387.xml"/><Relationship Id="rId2001" Type="http://schemas.openxmlformats.org/officeDocument/2006/relationships/slide" Target="slides/slide1993.xml"/><Relationship Id="rId2239" Type="http://schemas.openxmlformats.org/officeDocument/2006/relationships/slide" Target="slides/slide2231.xml"/><Relationship Id="rId2446" Type="http://schemas.openxmlformats.org/officeDocument/2006/relationships/slide" Target="slides/slide2438.xml"/><Relationship Id="rId418" Type="http://schemas.openxmlformats.org/officeDocument/2006/relationships/slide" Target="slides/slide410.xml"/><Relationship Id="rId625" Type="http://schemas.openxmlformats.org/officeDocument/2006/relationships/slide" Target="slides/slide617.xml"/><Relationship Id="rId832" Type="http://schemas.openxmlformats.org/officeDocument/2006/relationships/slide" Target="slides/slide824.xml"/><Relationship Id="rId1048" Type="http://schemas.openxmlformats.org/officeDocument/2006/relationships/slide" Target="slides/slide1040.xml"/><Relationship Id="rId1255" Type="http://schemas.openxmlformats.org/officeDocument/2006/relationships/slide" Target="slides/slide1247.xml"/><Relationship Id="rId1462" Type="http://schemas.openxmlformats.org/officeDocument/2006/relationships/slide" Target="slides/slide1454.xml"/><Relationship Id="rId2306" Type="http://schemas.openxmlformats.org/officeDocument/2006/relationships/slide" Target="slides/slide2298.xml"/><Relationship Id="rId1115" Type="http://schemas.openxmlformats.org/officeDocument/2006/relationships/slide" Target="slides/slide1107.xml"/><Relationship Id="rId1322" Type="http://schemas.openxmlformats.org/officeDocument/2006/relationships/slide" Target="slides/slide1314.xml"/><Relationship Id="rId1767" Type="http://schemas.openxmlformats.org/officeDocument/2006/relationships/slide" Target="slides/slide1759.xml"/><Relationship Id="rId1974" Type="http://schemas.openxmlformats.org/officeDocument/2006/relationships/slide" Target="slides/slide1966.xml"/><Relationship Id="rId59" Type="http://schemas.openxmlformats.org/officeDocument/2006/relationships/slide" Target="slides/slide51.xml"/><Relationship Id="rId1627" Type="http://schemas.openxmlformats.org/officeDocument/2006/relationships/slide" Target="slides/slide1619.xml"/><Relationship Id="rId1834" Type="http://schemas.openxmlformats.org/officeDocument/2006/relationships/slide" Target="slides/slide1826.xml"/><Relationship Id="rId2096" Type="http://schemas.openxmlformats.org/officeDocument/2006/relationships/slide" Target="slides/slide2088.xml"/><Relationship Id="rId1901" Type="http://schemas.openxmlformats.org/officeDocument/2006/relationships/slide" Target="slides/slide1893.xml"/><Relationship Id="rId275" Type="http://schemas.openxmlformats.org/officeDocument/2006/relationships/slide" Target="slides/slide267.xml"/><Relationship Id="rId482" Type="http://schemas.openxmlformats.org/officeDocument/2006/relationships/slide" Target="slides/slide474.xml"/><Relationship Id="rId2163" Type="http://schemas.openxmlformats.org/officeDocument/2006/relationships/slide" Target="slides/slide2155.xml"/><Relationship Id="rId2370" Type="http://schemas.openxmlformats.org/officeDocument/2006/relationships/slide" Target="slides/slide2362.xml"/><Relationship Id="rId135" Type="http://schemas.openxmlformats.org/officeDocument/2006/relationships/slide" Target="slides/slide127.xml"/><Relationship Id="rId342" Type="http://schemas.openxmlformats.org/officeDocument/2006/relationships/slide" Target="slides/slide334.xml"/><Relationship Id="rId787" Type="http://schemas.openxmlformats.org/officeDocument/2006/relationships/slide" Target="slides/slide779.xml"/><Relationship Id="rId994" Type="http://schemas.openxmlformats.org/officeDocument/2006/relationships/slide" Target="slides/slide986.xml"/><Relationship Id="rId2023" Type="http://schemas.openxmlformats.org/officeDocument/2006/relationships/slide" Target="slides/slide2015.xml"/><Relationship Id="rId2230" Type="http://schemas.openxmlformats.org/officeDocument/2006/relationships/slide" Target="slides/slide2222.xml"/><Relationship Id="rId202" Type="http://schemas.openxmlformats.org/officeDocument/2006/relationships/slide" Target="slides/slide194.xml"/><Relationship Id="rId647" Type="http://schemas.openxmlformats.org/officeDocument/2006/relationships/slide" Target="slides/slide639.xml"/><Relationship Id="rId854" Type="http://schemas.openxmlformats.org/officeDocument/2006/relationships/slide" Target="slides/slide846.xml"/><Relationship Id="rId1277" Type="http://schemas.openxmlformats.org/officeDocument/2006/relationships/slide" Target="slides/slide1269.xml"/><Relationship Id="rId1484" Type="http://schemas.openxmlformats.org/officeDocument/2006/relationships/slide" Target="slides/slide1476.xml"/><Relationship Id="rId1691" Type="http://schemas.openxmlformats.org/officeDocument/2006/relationships/slide" Target="slides/slide1683.xml"/><Relationship Id="rId2328" Type="http://schemas.openxmlformats.org/officeDocument/2006/relationships/slide" Target="slides/slide2320.xml"/><Relationship Id="rId507" Type="http://schemas.openxmlformats.org/officeDocument/2006/relationships/slide" Target="slides/slide499.xml"/><Relationship Id="rId714" Type="http://schemas.openxmlformats.org/officeDocument/2006/relationships/slide" Target="slides/slide706.xml"/><Relationship Id="rId921" Type="http://schemas.openxmlformats.org/officeDocument/2006/relationships/slide" Target="slides/slide913.xml"/><Relationship Id="rId1137" Type="http://schemas.openxmlformats.org/officeDocument/2006/relationships/slide" Target="slides/slide1129.xml"/><Relationship Id="rId1344" Type="http://schemas.openxmlformats.org/officeDocument/2006/relationships/slide" Target="slides/slide1336.xml"/><Relationship Id="rId1551" Type="http://schemas.openxmlformats.org/officeDocument/2006/relationships/slide" Target="slides/slide1543.xml"/><Relationship Id="rId1789" Type="http://schemas.openxmlformats.org/officeDocument/2006/relationships/slide" Target="slides/slide1781.xml"/><Relationship Id="rId1996" Type="http://schemas.openxmlformats.org/officeDocument/2006/relationships/slide" Target="slides/slide1988.xml"/><Relationship Id="rId50" Type="http://schemas.openxmlformats.org/officeDocument/2006/relationships/slide" Target="slides/slide42.xml"/><Relationship Id="rId1204" Type="http://schemas.openxmlformats.org/officeDocument/2006/relationships/slide" Target="slides/slide1196.xml"/><Relationship Id="rId1411" Type="http://schemas.openxmlformats.org/officeDocument/2006/relationships/slide" Target="slides/slide1403.xml"/><Relationship Id="rId1649" Type="http://schemas.openxmlformats.org/officeDocument/2006/relationships/slide" Target="slides/slide1641.xml"/><Relationship Id="rId1856" Type="http://schemas.openxmlformats.org/officeDocument/2006/relationships/slide" Target="slides/slide1848.xml"/><Relationship Id="rId1509" Type="http://schemas.openxmlformats.org/officeDocument/2006/relationships/slide" Target="slides/slide1501.xml"/><Relationship Id="rId1716" Type="http://schemas.openxmlformats.org/officeDocument/2006/relationships/slide" Target="slides/slide1708.xml"/><Relationship Id="rId1923" Type="http://schemas.openxmlformats.org/officeDocument/2006/relationships/slide" Target="slides/slide1915.xml"/><Relationship Id="rId297" Type="http://schemas.openxmlformats.org/officeDocument/2006/relationships/slide" Target="slides/slide289.xml"/><Relationship Id="rId2185" Type="http://schemas.openxmlformats.org/officeDocument/2006/relationships/slide" Target="slides/slide2177.xml"/><Relationship Id="rId2392" Type="http://schemas.openxmlformats.org/officeDocument/2006/relationships/slide" Target="slides/slide2384.xml"/><Relationship Id="rId157" Type="http://schemas.openxmlformats.org/officeDocument/2006/relationships/slide" Target="slides/slide149.xml"/><Relationship Id="rId364" Type="http://schemas.openxmlformats.org/officeDocument/2006/relationships/slide" Target="slides/slide356.xml"/><Relationship Id="rId2045" Type="http://schemas.openxmlformats.org/officeDocument/2006/relationships/slide" Target="slides/slide2037.xml"/><Relationship Id="rId571" Type="http://schemas.openxmlformats.org/officeDocument/2006/relationships/slide" Target="slides/slide563.xml"/><Relationship Id="rId669" Type="http://schemas.openxmlformats.org/officeDocument/2006/relationships/slide" Target="slides/slide661.xml"/><Relationship Id="rId876" Type="http://schemas.openxmlformats.org/officeDocument/2006/relationships/slide" Target="slides/slide868.xml"/><Relationship Id="rId1299" Type="http://schemas.openxmlformats.org/officeDocument/2006/relationships/slide" Target="slides/slide1291.xml"/><Relationship Id="rId2252" Type="http://schemas.openxmlformats.org/officeDocument/2006/relationships/slide" Target="slides/slide2244.xml"/><Relationship Id="rId224" Type="http://schemas.openxmlformats.org/officeDocument/2006/relationships/slide" Target="slides/slide216.xml"/><Relationship Id="rId431" Type="http://schemas.openxmlformats.org/officeDocument/2006/relationships/slide" Target="slides/slide423.xml"/><Relationship Id="rId529" Type="http://schemas.openxmlformats.org/officeDocument/2006/relationships/slide" Target="slides/slide521.xml"/><Relationship Id="rId736" Type="http://schemas.openxmlformats.org/officeDocument/2006/relationships/slide" Target="slides/slide728.xml"/><Relationship Id="rId1061" Type="http://schemas.openxmlformats.org/officeDocument/2006/relationships/slide" Target="slides/slide1053.xml"/><Relationship Id="rId1159" Type="http://schemas.openxmlformats.org/officeDocument/2006/relationships/slide" Target="slides/slide1151.xml"/><Relationship Id="rId1366" Type="http://schemas.openxmlformats.org/officeDocument/2006/relationships/slide" Target="slides/slide1358.xml"/><Relationship Id="rId2112" Type="http://schemas.openxmlformats.org/officeDocument/2006/relationships/slide" Target="slides/slide2104.xml"/><Relationship Id="rId2417" Type="http://schemas.openxmlformats.org/officeDocument/2006/relationships/slide" Target="slides/slide2409.xml"/><Relationship Id="rId943" Type="http://schemas.openxmlformats.org/officeDocument/2006/relationships/slide" Target="slides/slide935.xml"/><Relationship Id="rId1019" Type="http://schemas.openxmlformats.org/officeDocument/2006/relationships/slide" Target="slides/slide1011.xml"/><Relationship Id="rId1573" Type="http://schemas.openxmlformats.org/officeDocument/2006/relationships/slide" Target="slides/slide1565.xml"/><Relationship Id="rId1780" Type="http://schemas.openxmlformats.org/officeDocument/2006/relationships/slide" Target="slides/slide1772.xml"/><Relationship Id="rId1878" Type="http://schemas.openxmlformats.org/officeDocument/2006/relationships/slide" Target="slides/slide1870.xml"/><Relationship Id="rId72" Type="http://schemas.openxmlformats.org/officeDocument/2006/relationships/slide" Target="slides/slide64.xml"/><Relationship Id="rId803" Type="http://schemas.openxmlformats.org/officeDocument/2006/relationships/slide" Target="slides/slide795.xml"/><Relationship Id="rId1226" Type="http://schemas.openxmlformats.org/officeDocument/2006/relationships/slide" Target="slides/slide1218.xml"/><Relationship Id="rId1433" Type="http://schemas.openxmlformats.org/officeDocument/2006/relationships/slide" Target="slides/slide1425.xml"/><Relationship Id="rId1640" Type="http://schemas.openxmlformats.org/officeDocument/2006/relationships/slide" Target="slides/slide1632.xml"/><Relationship Id="rId1738" Type="http://schemas.openxmlformats.org/officeDocument/2006/relationships/slide" Target="slides/slide1730.xml"/><Relationship Id="rId1500" Type="http://schemas.openxmlformats.org/officeDocument/2006/relationships/slide" Target="slides/slide1492.xml"/><Relationship Id="rId1945" Type="http://schemas.openxmlformats.org/officeDocument/2006/relationships/slide" Target="slides/slide1937.xml"/><Relationship Id="rId1805" Type="http://schemas.openxmlformats.org/officeDocument/2006/relationships/slide" Target="slides/slide1797.xml"/><Relationship Id="rId179" Type="http://schemas.openxmlformats.org/officeDocument/2006/relationships/slide" Target="slides/slide171.xml"/><Relationship Id="rId386" Type="http://schemas.openxmlformats.org/officeDocument/2006/relationships/slide" Target="slides/slide378.xml"/><Relationship Id="rId593" Type="http://schemas.openxmlformats.org/officeDocument/2006/relationships/slide" Target="slides/slide585.xml"/><Relationship Id="rId2067" Type="http://schemas.openxmlformats.org/officeDocument/2006/relationships/slide" Target="slides/slide2059.xml"/><Relationship Id="rId2274" Type="http://schemas.openxmlformats.org/officeDocument/2006/relationships/slide" Target="slides/slide2266.xml"/><Relationship Id="rId246" Type="http://schemas.openxmlformats.org/officeDocument/2006/relationships/slide" Target="slides/slide238.xml"/><Relationship Id="rId453" Type="http://schemas.openxmlformats.org/officeDocument/2006/relationships/slide" Target="slides/slide445.xml"/><Relationship Id="rId660" Type="http://schemas.openxmlformats.org/officeDocument/2006/relationships/slide" Target="slides/slide652.xml"/><Relationship Id="rId898" Type="http://schemas.openxmlformats.org/officeDocument/2006/relationships/slide" Target="slides/slide890.xml"/><Relationship Id="rId1083" Type="http://schemas.openxmlformats.org/officeDocument/2006/relationships/slide" Target="slides/slide1075.xml"/><Relationship Id="rId1290" Type="http://schemas.openxmlformats.org/officeDocument/2006/relationships/slide" Target="slides/slide1282.xml"/><Relationship Id="rId2134" Type="http://schemas.openxmlformats.org/officeDocument/2006/relationships/slide" Target="slides/slide2126.xml"/><Relationship Id="rId2341" Type="http://schemas.openxmlformats.org/officeDocument/2006/relationships/slide" Target="slides/slide2333.xml"/><Relationship Id="rId106" Type="http://schemas.openxmlformats.org/officeDocument/2006/relationships/slide" Target="slides/slide98.xml"/><Relationship Id="rId313" Type="http://schemas.openxmlformats.org/officeDocument/2006/relationships/slide" Target="slides/slide305.xml"/><Relationship Id="rId758" Type="http://schemas.openxmlformats.org/officeDocument/2006/relationships/slide" Target="slides/slide750.xml"/><Relationship Id="rId965" Type="http://schemas.openxmlformats.org/officeDocument/2006/relationships/slide" Target="slides/slide957.xml"/><Relationship Id="rId1150" Type="http://schemas.openxmlformats.org/officeDocument/2006/relationships/slide" Target="slides/slide1142.xml"/><Relationship Id="rId1388" Type="http://schemas.openxmlformats.org/officeDocument/2006/relationships/slide" Target="slides/slide1380.xml"/><Relationship Id="rId1595" Type="http://schemas.openxmlformats.org/officeDocument/2006/relationships/slide" Target="slides/slide1587.xml"/><Relationship Id="rId2439" Type="http://schemas.openxmlformats.org/officeDocument/2006/relationships/slide" Target="slides/slide2431.xml"/><Relationship Id="rId94" Type="http://schemas.openxmlformats.org/officeDocument/2006/relationships/slide" Target="slides/slide86.xml"/><Relationship Id="rId520" Type="http://schemas.openxmlformats.org/officeDocument/2006/relationships/slide" Target="slides/slide512.xml"/><Relationship Id="rId618" Type="http://schemas.openxmlformats.org/officeDocument/2006/relationships/slide" Target="slides/slide610.xml"/><Relationship Id="rId825" Type="http://schemas.openxmlformats.org/officeDocument/2006/relationships/slide" Target="slides/slide817.xml"/><Relationship Id="rId1248" Type="http://schemas.openxmlformats.org/officeDocument/2006/relationships/slide" Target="slides/slide1240.xml"/><Relationship Id="rId1455" Type="http://schemas.openxmlformats.org/officeDocument/2006/relationships/slide" Target="slides/slide1447.xml"/><Relationship Id="rId1662" Type="http://schemas.openxmlformats.org/officeDocument/2006/relationships/slide" Target="slides/slide1654.xml"/><Relationship Id="rId2201" Type="http://schemas.openxmlformats.org/officeDocument/2006/relationships/slide" Target="slides/slide2193.xml"/><Relationship Id="rId1010" Type="http://schemas.openxmlformats.org/officeDocument/2006/relationships/slide" Target="slides/slide1002.xml"/><Relationship Id="rId1108" Type="http://schemas.openxmlformats.org/officeDocument/2006/relationships/slide" Target="slides/slide1100.xml"/><Relationship Id="rId1315" Type="http://schemas.openxmlformats.org/officeDocument/2006/relationships/slide" Target="slides/slide1307.xml"/><Relationship Id="rId1967" Type="http://schemas.openxmlformats.org/officeDocument/2006/relationships/slide" Target="slides/slide1959.xml"/><Relationship Id="rId1522" Type="http://schemas.openxmlformats.org/officeDocument/2006/relationships/slide" Target="slides/slide1514.xml"/><Relationship Id="rId21" Type="http://schemas.openxmlformats.org/officeDocument/2006/relationships/slide" Target="slides/slide13.xml"/><Relationship Id="rId2089" Type="http://schemas.openxmlformats.org/officeDocument/2006/relationships/slide" Target="slides/slide2081.xml"/><Relationship Id="rId2296" Type="http://schemas.openxmlformats.org/officeDocument/2006/relationships/slide" Target="slides/slide2288.xml"/><Relationship Id="rId268" Type="http://schemas.openxmlformats.org/officeDocument/2006/relationships/slide" Target="slides/slide260.xml"/><Relationship Id="rId475" Type="http://schemas.openxmlformats.org/officeDocument/2006/relationships/slide" Target="slides/slide467.xml"/><Relationship Id="rId682" Type="http://schemas.openxmlformats.org/officeDocument/2006/relationships/slide" Target="slides/slide674.xml"/><Relationship Id="rId2156" Type="http://schemas.openxmlformats.org/officeDocument/2006/relationships/slide" Target="slides/slide2148.xml"/><Relationship Id="rId2363" Type="http://schemas.openxmlformats.org/officeDocument/2006/relationships/slide" Target="slides/slide2355.xml"/><Relationship Id="rId128" Type="http://schemas.openxmlformats.org/officeDocument/2006/relationships/slide" Target="slides/slide120.xml"/><Relationship Id="rId335" Type="http://schemas.openxmlformats.org/officeDocument/2006/relationships/slide" Target="slides/slide327.xml"/><Relationship Id="rId542" Type="http://schemas.openxmlformats.org/officeDocument/2006/relationships/slide" Target="slides/slide534.xml"/><Relationship Id="rId1172" Type="http://schemas.openxmlformats.org/officeDocument/2006/relationships/slide" Target="slides/slide1164.xml"/><Relationship Id="rId2016" Type="http://schemas.openxmlformats.org/officeDocument/2006/relationships/slide" Target="slides/slide2008.xml"/><Relationship Id="rId2223" Type="http://schemas.openxmlformats.org/officeDocument/2006/relationships/slide" Target="slides/slide2215.xml"/><Relationship Id="rId2430" Type="http://schemas.openxmlformats.org/officeDocument/2006/relationships/slide" Target="slides/slide2422.xml"/><Relationship Id="rId402" Type="http://schemas.openxmlformats.org/officeDocument/2006/relationships/slide" Target="slides/slide394.xml"/><Relationship Id="rId1032" Type="http://schemas.openxmlformats.org/officeDocument/2006/relationships/slide" Target="slides/slide1024.xml"/><Relationship Id="rId1989" Type="http://schemas.openxmlformats.org/officeDocument/2006/relationships/slide" Target="slides/slide1981.xml"/><Relationship Id="rId1849" Type="http://schemas.openxmlformats.org/officeDocument/2006/relationships/slide" Target="slides/slide1841.xml"/><Relationship Id="rId192" Type="http://schemas.openxmlformats.org/officeDocument/2006/relationships/slide" Target="slides/slide184.xml"/><Relationship Id="rId1709" Type="http://schemas.openxmlformats.org/officeDocument/2006/relationships/slide" Target="slides/slide1701.xml"/><Relationship Id="rId1916" Type="http://schemas.openxmlformats.org/officeDocument/2006/relationships/slide" Target="slides/slide1908.xml"/><Relationship Id="rId2080" Type="http://schemas.openxmlformats.org/officeDocument/2006/relationships/slide" Target="slides/slide2072.xml"/><Relationship Id="rId869" Type="http://schemas.openxmlformats.org/officeDocument/2006/relationships/slide" Target="slides/slide861.xml"/><Relationship Id="rId1499" Type="http://schemas.openxmlformats.org/officeDocument/2006/relationships/slide" Target="slides/slide1491.xml"/><Relationship Id="rId729" Type="http://schemas.openxmlformats.org/officeDocument/2006/relationships/slide" Target="slides/slide721.xml"/><Relationship Id="rId1359" Type="http://schemas.openxmlformats.org/officeDocument/2006/relationships/slide" Target="slides/slide1351.xml"/><Relationship Id="rId936" Type="http://schemas.openxmlformats.org/officeDocument/2006/relationships/slide" Target="slides/slide928.xml"/><Relationship Id="rId1219" Type="http://schemas.openxmlformats.org/officeDocument/2006/relationships/slide" Target="slides/slide1211.xml"/><Relationship Id="rId1566" Type="http://schemas.openxmlformats.org/officeDocument/2006/relationships/slide" Target="slides/slide1558.xml"/><Relationship Id="rId1773" Type="http://schemas.openxmlformats.org/officeDocument/2006/relationships/slide" Target="slides/slide1765.xml"/><Relationship Id="rId1980" Type="http://schemas.openxmlformats.org/officeDocument/2006/relationships/slide" Target="slides/slide1972.xml"/><Relationship Id="rId65" Type="http://schemas.openxmlformats.org/officeDocument/2006/relationships/slide" Target="slides/slide57.xml"/><Relationship Id="rId1426" Type="http://schemas.openxmlformats.org/officeDocument/2006/relationships/slide" Target="slides/slide1418.xml"/><Relationship Id="rId1633" Type="http://schemas.openxmlformats.org/officeDocument/2006/relationships/slide" Target="slides/slide1625.xml"/><Relationship Id="rId1840" Type="http://schemas.openxmlformats.org/officeDocument/2006/relationships/slide" Target="slides/slide1832.xml"/><Relationship Id="rId1700" Type="http://schemas.openxmlformats.org/officeDocument/2006/relationships/slide" Target="slides/slide1692.xml"/><Relationship Id="rId379" Type="http://schemas.openxmlformats.org/officeDocument/2006/relationships/slide" Target="slides/slide371.xml"/><Relationship Id="rId586" Type="http://schemas.openxmlformats.org/officeDocument/2006/relationships/slide" Target="slides/slide578.xml"/><Relationship Id="rId793" Type="http://schemas.openxmlformats.org/officeDocument/2006/relationships/slide" Target="slides/slide785.xml"/><Relationship Id="rId2267" Type="http://schemas.openxmlformats.org/officeDocument/2006/relationships/slide" Target="slides/slide2259.xml"/><Relationship Id="rId239" Type="http://schemas.openxmlformats.org/officeDocument/2006/relationships/slide" Target="slides/slide231.xml"/><Relationship Id="rId446" Type="http://schemas.openxmlformats.org/officeDocument/2006/relationships/slide" Target="slides/slide438.xml"/><Relationship Id="rId653" Type="http://schemas.openxmlformats.org/officeDocument/2006/relationships/slide" Target="slides/slide645.xml"/><Relationship Id="rId1076" Type="http://schemas.openxmlformats.org/officeDocument/2006/relationships/slide" Target="slides/slide1068.xml"/><Relationship Id="rId1283" Type="http://schemas.openxmlformats.org/officeDocument/2006/relationships/slide" Target="slides/slide1275.xml"/><Relationship Id="rId1490" Type="http://schemas.openxmlformats.org/officeDocument/2006/relationships/slide" Target="slides/slide1482.xml"/><Relationship Id="rId2127" Type="http://schemas.openxmlformats.org/officeDocument/2006/relationships/slide" Target="slides/slide2119.xml"/><Relationship Id="rId2334" Type="http://schemas.openxmlformats.org/officeDocument/2006/relationships/slide" Target="slides/slide2326.xml"/><Relationship Id="rId306" Type="http://schemas.openxmlformats.org/officeDocument/2006/relationships/slide" Target="slides/slide298.xml"/><Relationship Id="rId860" Type="http://schemas.openxmlformats.org/officeDocument/2006/relationships/slide" Target="slides/slide852.xml"/><Relationship Id="rId1143" Type="http://schemas.openxmlformats.org/officeDocument/2006/relationships/slide" Target="slides/slide1135.xml"/><Relationship Id="rId513" Type="http://schemas.openxmlformats.org/officeDocument/2006/relationships/slide" Target="slides/slide505.xml"/><Relationship Id="rId720" Type="http://schemas.openxmlformats.org/officeDocument/2006/relationships/slide" Target="slides/slide712.xml"/><Relationship Id="rId1350" Type="http://schemas.openxmlformats.org/officeDocument/2006/relationships/slide" Target="slides/slide1342.xml"/><Relationship Id="rId2401" Type="http://schemas.openxmlformats.org/officeDocument/2006/relationships/slide" Target="slides/slide2393.xml"/><Relationship Id="rId1003" Type="http://schemas.openxmlformats.org/officeDocument/2006/relationships/slide" Target="slides/slide995.xml"/><Relationship Id="rId1210" Type="http://schemas.openxmlformats.org/officeDocument/2006/relationships/slide" Target="slides/slide1202.xml"/><Relationship Id="rId2191" Type="http://schemas.openxmlformats.org/officeDocument/2006/relationships/slide" Target="slides/slide2183.xml"/><Relationship Id="rId163" Type="http://schemas.openxmlformats.org/officeDocument/2006/relationships/slide" Target="slides/slide155.xml"/><Relationship Id="rId370" Type="http://schemas.openxmlformats.org/officeDocument/2006/relationships/slide" Target="slides/slide362.xml"/><Relationship Id="rId2051" Type="http://schemas.openxmlformats.org/officeDocument/2006/relationships/slide" Target="slides/slide2043.xml"/><Relationship Id="rId230" Type="http://schemas.openxmlformats.org/officeDocument/2006/relationships/slide" Target="slides/slide222.xml"/><Relationship Id="rId1677" Type="http://schemas.openxmlformats.org/officeDocument/2006/relationships/slide" Target="slides/slide1669.xml"/><Relationship Id="rId1884" Type="http://schemas.openxmlformats.org/officeDocument/2006/relationships/slide" Target="slides/slide1876.xml"/><Relationship Id="rId907" Type="http://schemas.openxmlformats.org/officeDocument/2006/relationships/slide" Target="slides/slide899.xml"/><Relationship Id="rId1537" Type="http://schemas.openxmlformats.org/officeDocument/2006/relationships/slide" Target="slides/slide1529.xml"/><Relationship Id="rId1744" Type="http://schemas.openxmlformats.org/officeDocument/2006/relationships/slide" Target="slides/slide1736.xml"/><Relationship Id="rId1951" Type="http://schemas.openxmlformats.org/officeDocument/2006/relationships/slide" Target="slides/slide1943.xml"/><Relationship Id="rId36" Type="http://schemas.openxmlformats.org/officeDocument/2006/relationships/slide" Target="slides/slide28.xml"/><Relationship Id="rId1604" Type="http://schemas.openxmlformats.org/officeDocument/2006/relationships/slide" Target="slides/slide1596.xml"/><Relationship Id="rId1811" Type="http://schemas.openxmlformats.org/officeDocument/2006/relationships/slide" Target="slides/slide1803.xml"/><Relationship Id="rId697" Type="http://schemas.openxmlformats.org/officeDocument/2006/relationships/slide" Target="slides/slide689.xml"/><Relationship Id="rId2378" Type="http://schemas.openxmlformats.org/officeDocument/2006/relationships/slide" Target="slides/slide2370.xml"/><Relationship Id="rId1187" Type="http://schemas.openxmlformats.org/officeDocument/2006/relationships/slide" Target="slides/slide1179.xml"/><Relationship Id="rId557" Type="http://schemas.openxmlformats.org/officeDocument/2006/relationships/slide" Target="slides/slide549.xml"/><Relationship Id="rId764" Type="http://schemas.openxmlformats.org/officeDocument/2006/relationships/slide" Target="slides/slide756.xml"/><Relationship Id="rId971" Type="http://schemas.openxmlformats.org/officeDocument/2006/relationships/slide" Target="slides/slide963.xml"/><Relationship Id="rId1394" Type="http://schemas.openxmlformats.org/officeDocument/2006/relationships/slide" Target="slides/slide1386.xml"/><Relationship Id="rId2238" Type="http://schemas.openxmlformats.org/officeDocument/2006/relationships/slide" Target="slides/slide2230.xml"/><Relationship Id="rId2445" Type="http://schemas.openxmlformats.org/officeDocument/2006/relationships/slide" Target="slides/slide2437.xml"/><Relationship Id="rId417" Type="http://schemas.openxmlformats.org/officeDocument/2006/relationships/slide" Target="slides/slide409.xml"/><Relationship Id="rId624" Type="http://schemas.openxmlformats.org/officeDocument/2006/relationships/slide" Target="slides/slide616.xml"/><Relationship Id="rId831" Type="http://schemas.openxmlformats.org/officeDocument/2006/relationships/slide" Target="slides/slide823.xml"/><Relationship Id="rId1047" Type="http://schemas.openxmlformats.org/officeDocument/2006/relationships/slide" Target="slides/slide1039.xml"/><Relationship Id="rId1254" Type="http://schemas.openxmlformats.org/officeDocument/2006/relationships/slide" Target="slides/slide1246.xml"/><Relationship Id="rId1461" Type="http://schemas.openxmlformats.org/officeDocument/2006/relationships/slide" Target="slides/slide1453.xml"/><Relationship Id="rId2305" Type="http://schemas.openxmlformats.org/officeDocument/2006/relationships/slide" Target="slides/slide2297.xml"/><Relationship Id="rId1114" Type="http://schemas.openxmlformats.org/officeDocument/2006/relationships/slide" Target="slides/slide1106.xml"/><Relationship Id="rId1321" Type="http://schemas.openxmlformats.org/officeDocument/2006/relationships/slide" Target="slides/slide1313.xml"/><Relationship Id="rId2095" Type="http://schemas.openxmlformats.org/officeDocument/2006/relationships/slide" Target="slides/slide2087.xml"/><Relationship Id="rId274" Type="http://schemas.openxmlformats.org/officeDocument/2006/relationships/slide" Target="slides/slide266.xml"/><Relationship Id="rId481" Type="http://schemas.openxmlformats.org/officeDocument/2006/relationships/slide" Target="slides/slide473.xml"/><Relationship Id="rId2162" Type="http://schemas.openxmlformats.org/officeDocument/2006/relationships/slide" Target="slides/slide2154.xml"/><Relationship Id="rId134" Type="http://schemas.openxmlformats.org/officeDocument/2006/relationships/slide" Target="slides/slide126.xml"/><Relationship Id="rId341" Type="http://schemas.openxmlformats.org/officeDocument/2006/relationships/slide" Target="slides/slide333.xml"/><Relationship Id="rId2022" Type="http://schemas.openxmlformats.org/officeDocument/2006/relationships/slide" Target="slides/slide2014.xml"/><Relationship Id="rId201" Type="http://schemas.openxmlformats.org/officeDocument/2006/relationships/slide" Target="slides/slide193.xml"/><Relationship Id="rId1788" Type="http://schemas.openxmlformats.org/officeDocument/2006/relationships/slide" Target="slides/slide1780.xml"/><Relationship Id="rId1995" Type="http://schemas.openxmlformats.org/officeDocument/2006/relationships/slide" Target="slides/slide1987.xml"/><Relationship Id="rId1648" Type="http://schemas.openxmlformats.org/officeDocument/2006/relationships/slide" Target="slides/slide1640.xml"/><Relationship Id="rId1508" Type="http://schemas.openxmlformats.org/officeDocument/2006/relationships/slide" Target="slides/slide1500.xml"/><Relationship Id="rId1855" Type="http://schemas.openxmlformats.org/officeDocument/2006/relationships/slide" Target="slides/slide1847.xml"/><Relationship Id="rId1715" Type="http://schemas.openxmlformats.org/officeDocument/2006/relationships/slide" Target="slides/slide1707.xml"/><Relationship Id="rId1922" Type="http://schemas.openxmlformats.org/officeDocument/2006/relationships/slide" Target="slides/slide1914.xml"/><Relationship Id="rId668" Type="http://schemas.openxmlformats.org/officeDocument/2006/relationships/slide" Target="slides/slide660.xml"/><Relationship Id="rId875" Type="http://schemas.openxmlformats.org/officeDocument/2006/relationships/slide" Target="slides/slide867.xml"/><Relationship Id="rId1298" Type="http://schemas.openxmlformats.org/officeDocument/2006/relationships/slide" Target="slides/slide1290.xml"/><Relationship Id="rId2349" Type="http://schemas.openxmlformats.org/officeDocument/2006/relationships/slide" Target="slides/slide2341.xml"/><Relationship Id="rId528" Type="http://schemas.openxmlformats.org/officeDocument/2006/relationships/slide" Target="slides/slide520.xml"/><Relationship Id="rId735" Type="http://schemas.openxmlformats.org/officeDocument/2006/relationships/slide" Target="slides/slide727.xml"/><Relationship Id="rId942" Type="http://schemas.openxmlformats.org/officeDocument/2006/relationships/slide" Target="slides/slide934.xml"/><Relationship Id="rId1158" Type="http://schemas.openxmlformats.org/officeDocument/2006/relationships/slide" Target="slides/slide1150.xml"/><Relationship Id="rId1365" Type="http://schemas.openxmlformats.org/officeDocument/2006/relationships/slide" Target="slides/slide1357.xml"/><Relationship Id="rId1572" Type="http://schemas.openxmlformats.org/officeDocument/2006/relationships/slide" Target="slides/slide1564.xml"/><Relationship Id="rId2209" Type="http://schemas.openxmlformats.org/officeDocument/2006/relationships/slide" Target="slides/slide2201.xml"/><Relationship Id="rId2416" Type="http://schemas.openxmlformats.org/officeDocument/2006/relationships/slide" Target="slides/slide2408.xml"/><Relationship Id="rId1018" Type="http://schemas.openxmlformats.org/officeDocument/2006/relationships/slide" Target="slides/slide1010.xml"/><Relationship Id="rId1225" Type="http://schemas.openxmlformats.org/officeDocument/2006/relationships/slide" Target="slides/slide1217.xml"/><Relationship Id="rId1432" Type="http://schemas.openxmlformats.org/officeDocument/2006/relationships/slide" Target="slides/slide1424.xml"/><Relationship Id="rId71" Type="http://schemas.openxmlformats.org/officeDocument/2006/relationships/slide" Target="slides/slide63.xml"/><Relationship Id="rId802" Type="http://schemas.openxmlformats.org/officeDocument/2006/relationships/slide" Target="slides/slide794.xml"/><Relationship Id="rId178" Type="http://schemas.openxmlformats.org/officeDocument/2006/relationships/slide" Target="slides/slide170.xml"/><Relationship Id="rId385" Type="http://schemas.openxmlformats.org/officeDocument/2006/relationships/slide" Target="slides/slide377.xml"/><Relationship Id="rId592" Type="http://schemas.openxmlformats.org/officeDocument/2006/relationships/slide" Target="slides/slide584.xml"/><Relationship Id="rId2066" Type="http://schemas.openxmlformats.org/officeDocument/2006/relationships/slide" Target="slides/slide2058.xml"/><Relationship Id="rId2273" Type="http://schemas.openxmlformats.org/officeDocument/2006/relationships/slide" Target="slides/slide2265.xml"/><Relationship Id="rId245" Type="http://schemas.openxmlformats.org/officeDocument/2006/relationships/slide" Target="slides/slide237.xml"/><Relationship Id="rId452" Type="http://schemas.openxmlformats.org/officeDocument/2006/relationships/slide" Target="slides/slide444.xml"/><Relationship Id="rId1082" Type="http://schemas.openxmlformats.org/officeDocument/2006/relationships/slide" Target="slides/slide1074.xml"/><Relationship Id="rId2133" Type="http://schemas.openxmlformats.org/officeDocument/2006/relationships/slide" Target="slides/slide2125.xml"/><Relationship Id="rId2340" Type="http://schemas.openxmlformats.org/officeDocument/2006/relationships/slide" Target="slides/slide2332.xml"/><Relationship Id="rId105" Type="http://schemas.openxmlformats.org/officeDocument/2006/relationships/slide" Target="slides/slide97.xml"/><Relationship Id="rId312" Type="http://schemas.openxmlformats.org/officeDocument/2006/relationships/slide" Target="slides/slide304.xml"/><Relationship Id="rId2200" Type="http://schemas.openxmlformats.org/officeDocument/2006/relationships/slide" Target="slides/slide2192.xml"/><Relationship Id="rId1899" Type="http://schemas.openxmlformats.org/officeDocument/2006/relationships/slide" Target="slides/slide1891.xml"/><Relationship Id="rId1759" Type="http://schemas.openxmlformats.org/officeDocument/2006/relationships/slide" Target="slides/slide1751.xml"/><Relationship Id="rId1966" Type="http://schemas.openxmlformats.org/officeDocument/2006/relationships/slide" Target="slides/slide1958.xml"/><Relationship Id="rId1619" Type="http://schemas.openxmlformats.org/officeDocument/2006/relationships/slide" Target="slides/slide1611.xml"/><Relationship Id="rId1826" Type="http://schemas.openxmlformats.org/officeDocument/2006/relationships/slide" Target="slides/slide1818.xml"/><Relationship Id="rId779" Type="http://schemas.openxmlformats.org/officeDocument/2006/relationships/slide" Target="slides/slide771.xml"/><Relationship Id="rId986" Type="http://schemas.openxmlformats.org/officeDocument/2006/relationships/slide" Target="slides/slide978.xml"/><Relationship Id="rId639" Type="http://schemas.openxmlformats.org/officeDocument/2006/relationships/slide" Target="slides/slide631.xml"/><Relationship Id="rId1269" Type="http://schemas.openxmlformats.org/officeDocument/2006/relationships/slide" Target="slides/slide1261.xml"/><Relationship Id="rId1476" Type="http://schemas.openxmlformats.org/officeDocument/2006/relationships/slide" Target="slides/slide1468.xml"/><Relationship Id="rId846" Type="http://schemas.openxmlformats.org/officeDocument/2006/relationships/slide" Target="slides/slide838.xml"/><Relationship Id="rId1129" Type="http://schemas.openxmlformats.org/officeDocument/2006/relationships/slide" Target="slides/slide1121.xml"/><Relationship Id="rId1683" Type="http://schemas.openxmlformats.org/officeDocument/2006/relationships/slide" Target="slides/slide1675.xml"/><Relationship Id="rId1890" Type="http://schemas.openxmlformats.org/officeDocument/2006/relationships/slide" Target="slides/slide1882.xml"/><Relationship Id="rId706" Type="http://schemas.openxmlformats.org/officeDocument/2006/relationships/slide" Target="slides/slide698.xml"/><Relationship Id="rId913" Type="http://schemas.openxmlformats.org/officeDocument/2006/relationships/slide" Target="slides/slide905.xml"/><Relationship Id="rId1336" Type="http://schemas.openxmlformats.org/officeDocument/2006/relationships/slide" Target="slides/slide1328.xml"/><Relationship Id="rId1543" Type="http://schemas.openxmlformats.org/officeDocument/2006/relationships/slide" Target="slides/slide1535.xml"/><Relationship Id="rId1750" Type="http://schemas.openxmlformats.org/officeDocument/2006/relationships/slide" Target="slides/slide1742.xml"/><Relationship Id="rId42" Type="http://schemas.openxmlformats.org/officeDocument/2006/relationships/slide" Target="slides/slide34.xml"/><Relationship Id="rId1403" Type="http://schemas.openxmlformats.org/officeDocument/2006/relationships/slide" Target="slides/slide1395.xml"/><Relationship Id="rId1610" Type="http://schemas.openxmlformats.org/officeDocument/2006/relationships/slide" Target="slides/slide1602.xml"/><Relationship Id="rId289" Type="http://schemas.openxmlformats.org/officeDocument/2006/relationships/slide" Target="slides/slide281.xml"/><Relationship Id="rId496" Type="http://schemas.openxmlformats.org/officeDocument/2006/relationships/slide" Target="slides/slide488.xml"/><Relationship Id="rId2177" Type="http://schemas.openxmlformats.org/officeDocument/2006/relationships/slide" Target="slides/slide2169.xml"/><Relationship Id="rId2384" Type="http://schemas.openxmlformats.org/officeDocument/2006/relationships/slide" Target="slides/slide2376.xml"/><Relationship Id="rId149" Type="http://schemas.openxmlformats.org/officeDocument/2006/relationships/slide" Target="slides/slide141.xml"/><Relationship Id="rId356" Type="http://schemas.openxmlformats.org/officeDocument/2006/relationships/slide" Target="slides/slide348.xml"/><Relationship Id="rId563" Type="http://schemas.openxmlformats.org/officeDocument/2006/relationships/slide" Target="slides/slide555.xml"/><Relationship Id="rId770" Type="http://schemas.openxmlformats.org/officeDocument/2006/relationships/slide" Target="slides/slide762.xml"/><Relationship Id="rId1193" Type="http://schemas.openxmlformats.org/officeDocument/2006/relationships/slide" Target="slides/slide1185.xml"/><Relationship Id="rId2037" Type="http://schemas.openxmlformats.org/officeDocument/2006/relationships/slide" Target="slides/slide2029.xml"/><Relationship Id="rId2244" Type="http://schemas.openxmlformats.org/officeDocument/2006/relationships/slide" Target="slides/slide2236.xml"/><Relationship Id="rId2451" Type="http://schemas.openxmlformats.org/officeDocument/2006/relationships/slide" Target="slides/slide2443.xml"/><Relationship Id="rId216" Type="http://schemas.openxmlformats.org/officeDocument/2006/relationships/slide" Target="slides/slide208.xml"/><Relationship Id="rId423" Type="http://schemas.openxmlformats.org/officeDocument/2006/relationships/slide" Target="slides/slide415.xml"/><Relationship Id="rId1053" Type="http://schemas.openxmlformats.org/officeDocument/2006/relationships/slide" Target="slides/slide1045.xml"/><Relationship Id="rId1260" Type="http://schemas.openxmlformats.org/officeDocument/2006/relationships/slide" Target="slides/slide1252.xml"/><Relationship Id="rId2104" Type="http://schemas.openxmlformats.org/officeDocument/2006/relationships/slide" Target="slides/slide2096.xml"/><Relationship Id="rId630" Type="http://schemas.openxmlformats.org/officeDocument/2006/relationships/slide" Target="slides/slide622.xml"/><Relationship Id="rId2311" Type="http://schemas.openxmlformats.org/officeDocument/2006/relationships/slide" Target="slides/slide2303.xml"/><Relationship Id="rId1120" Type="http://schemas.openxmlformats.org/officeDocument/2006/relationships/slide" Target="slides/slide1112.xml"/><Relationship Id="rId1937" Type="http://schemas.openxmlformats.org/officeDocument/2006/relationships/slide" Target="slides/slide1929.xml"/><Relationship Id="rId280" Type="http://schemas.openxmlformats.org/officeDocument/2006/relationships/slide" Target="slides/slide272.xml"/><Relationship Id="rId140" Type="http://schemas.openxmlformats.org/officeDocument/2006/relationships/slide" Target="slides/slide132.xml"/><Relationship Id="rId6" Type="http://schemas.openxmlformats.org/officeDocument/2006/relationships/slideMaster" Target="slideMasters/slideMaster6.xml"/><Relationship Id="rId957" Type="http://schemas.openxmlformats.org/officeDocument/2006/relationships/slide" Target="slides/slide949.xml"/><Relationship Id="rId1587" Type="http://schemas.openxmlformats.org/officeDocument/2006/relationships/slide" Target="slides/slide1579.xml"/><Relationship Id="rId1794" Type="http://schemas.openxmlformats.org/officeDocument/2006/relationships/slide" Target="slides/slide1786.xml"/><Relationship Id="rId86" Type="http://schemas.openxmlformats.org/officeDocument/2006/relationships/slide" Target="slides/slide78.xml"/><Relationship Id="rId817" Type="http://schemas.openxmlformats.org/officeDocument/2006/relationships/slide" Target="slides/slide809.xml"/><Relationship Id="rId1447" Type="http://schemas.openxmlformats.org/officeDocument/2006/relationships/slide" Target="slides/slide1439.xml"/><Relationship Id="rId1654" Type="http://schemas.openxmlformats.org/officeDocument/2006/relationships/slide" Target="slides/slide1646.xml"/><Relationship Id="rId1861" Type="http://schemas.openxmlformats.org/officeDocument/2006/relationships/slide" Target="slides/slide1853.xml"/><Relationship Id="rId1307" Type="http://schemas.openxmlformats.org/officeDocument/2006/relationships/slide" Target="slides/slide1299.xml"/><Relationship Id="rId1514" Type="http://schemas.openxmlformats.org/officeDocument/2006/relationships/slide" Target="slides/slide1506.xml"/><Relationship Id="rId1721" Type="http://schemas.openxmlformats.org/officeDocument/2006/relationships/slide" Target="slides/slide1713.xml"/><Relationship Id="rId13" Type="http://schemas.openxmlformats.org/officeDocument/2006/relationships/slide" Target="slides/slide5.xml"/><Relationship Id="rId2288" Type="http://schemas.openxmlformats.org/officeDocument/2006/relationships/slide" Target="slides/slide2280.xml"/><Relationship Id="rId467" Type="http://schemas.openxmlformats.org/officeDocument/2006/relationships/slide" Target="slides/slide459.xml"/><Relationship Id="rId1097" Type="http://schemas.openxmlformats.org/officeDocument/2006/relationships/slide" Target="slides/slide1089.xml"/><Relationship Id="rId2148" Type="http://schemas.openxmlformats.org/officeDocument/2006/relationships/slide" Target="slides/slide2140.xml"/><Relationship Id="rId674" Type="http://schemas.openxmlformats.org/officeDocument/2006/relationships/slide" Target="slides/slide666.xml"/><Relationship Id="rId881" Type="http://schemas.openxmlformats.org/officeDocument/2006/relationships/slide" Target="slides/slide873.xml"/><Relationship Id="rId2355" Type="http://schemas.openxmlformats.org/officeDocument/2006/relationships/slide" Target="slides/slide2347.xml"/><Relationship Id="rId327" Type="http://schemas.openxmlformats.org/officeDocument/2006/relationships/slide" Target="slides/slide319.xml"/><Relationship Id="rId534" Type="http://schemas.openxmlformats.org/officeDocument/2006/relationships/slide" Target="slides/slide526.xml"/><Relationship Id="rId741" Type="http://schemas.openxmlformats.org/officeDocument/2006/relationships/slide" Target="slides/slide733.xml"/><Relationship Id="rId1164" Type="http://schemas.openxmlformats.org/officeDocument/2006/relationships/slide" Target="slides/slide1156.xml"/><Relationship Id="rId1371" Type="http://schemas.openxmlformats.org/officeDocument/2006/relationships/slide" Target="slides/slide1363.xml"/><Relationship Id="rId2008" Type="http://schemas.openxmlformats.org/officeDocument/2006/relationships/slide" Target="slides/slide2000.xml"/><Relationship Id="rId2215" Type="http://schemas.openxmlformats.org/officeDocument/2006/relationships/slide" Target="slides/slide2207.xml"/><Relationship Id="rId2422" Type="http://schemas.openxmlformats.org/officeDocument/2006/relationships/slide" Target="slides/slide2414.xml"/><Relationship Id="rId601" Type="http://schemas.openxmlformats.org/officeDocument/2006/relationships/slide" Target="slides/slide593.xml"/><Relationship Id="rId1024" Type="http://schemas.openxmlformats.org/officeDocument/2006/relationships/slide" Target="slides/slide1016.xml"/><Relationship Id="rId1231" Type="http://schemas.openxmlformats.org/officeDocument/2006/relationships/slide" Target="slides/slide1223.xml"/><Relationship Id="rId184" Type="http://schemas.openxmlformats.org/officeDocument/2006/relationships/slide" Target="slides/slide176.xml"/><Relationship Id="rId391" Type="http://schemas.openxmlformats.org/officeDocument/2006/relationships/slide" Target="slides/slide383.xml"/><Relationship Id="rId1908" Type="http://schemas.openxmlformats.org/officeDocument/2006/relationships/slide" Target="slides/slide1900.xml"/><Relationship Id="rId2072" Type="http://schemas.openxmlformats.org/officeDocument/2006/relationships/slide" Target="slides/slide2064.xml"/><Relationship Id="rId251" Type="http://schemas.openxmlformats.org/officeDocument/2006/relationships/slide" Target="slides/slide243.xml"/><Relationship Id="rId111" Type="http://schemas.openxmlformats.org/officeDocument/2006/relationships/slide" Target="slides/slide103.xml"/><Relationship Id="rId1698" Type="http://schemas.openxmlformats.org/officeDocument/2006/relationships/slide" Target="slides/slide1690.xml"/><Relationship Id="rId928" Type="http://schemas.openxmlformats.org/officeDocument/2006/relationships/slide" Target="slides/slide920.xml"/><Relationship Id="rId1558" Type="http://schemas.openxmlformats.org/officeDocument/2006/relationships/slide" Target="slides/slide1550.xml"/><Relationship Id="rId1765" Type="http://schemas.openxmlformats.org/officeDocument/2006/relationships/slide" Target="slides/slide1757.xml"/><Relationship Id="rId57" Type="http://schemas.openxmlformats.org/officeDocument/2006/relationships/slide" Target="slides/slide49.xml"/><Relationship Id="rId1418" Type="http://schemas.openxmlformats.org/officeDocument/2006/relationships/slide" Target="slides/slide1410.xml"/><Relationship Id="rId1972" Type="http://schemas.openxmlformats.org/officeDocument/2006/relationships/slide" Target="slides/slide1964.xml"/><Relationship Id="rId1625" Type="http://schemas.openxmlformats.org/officeDocument/2006/relationships/slide" Target="slides/slide1617.xml"/><Relationship Id="rId1832" Type="http://schemas.openxmlformats.org/officeDocument/2006/relationships/slide" Target="slides/slide1824.xml"/><Relationship Id="rId2399" Type="http://schemas.openxmlformats.org/officeDocument/2006/relationships/slide" Target="slides/slide2391.xml"/><Relationship Id="rId578" Type="http://schemas.openxmlformats.org/officeDocument/2006/relationships/slide" Target="slides/slide570.xml"/><Relationship Id="rId785" Type="http://schemas.openxmlformats.org/officeDocument/2006/relationships/slide" Target="slides/slide777.xml"/><Relationship Id="rId992" Type="http://schemas.openxmlformats.org/officeDocument/2006/relationships/slide" Target="slides/slide984.xml"/><Relationship Id="rId2259" Type="http://schemas.openxmlformats.org/officeDocument/2006/relationships/slide" Target="slides/slide2251.xml"/><Relationship Id="rId2466" Type="http://schemas.openxmlformats.org/officeDocument/2006/relationships/tableStyles" Target="tableStyles.xml"/><Relationship Id="rId438" Type="http://schemas.openxmlformats.org/officeDocument/2006/relationships/slide" Target="slides/slide430.xml"/><Relationship Id="rId645" Type="http://schemas.openxmlformats.org/officeDocument/2006/relationships/slide" Target="slides/slide637.xml"/><Relationship Id="rId852" Type="http://schemas.openxmlformats.org/officeDocument/2006/relationships/slide" Target="slides/slide844.xml"/><Relationship Id="rId1068" Type="http://schemas.openxmlformats.org/officeDocument/2006/relationships/slide" Target="slides/slide1060.xml"/><Relationship Id="rId1275" Type="http://schemas.openxmlformats.org/officeDocument/2006/relationships/slide" Target="slides/slide1267.xml"/><Relationship Id="rId1482" Type="http://schemas.openxmlformats.org/officeDocument/2006/relationships/slide" Target="slides/slide1474.xml"/><Relationship Id="rId2119" Type="http://schemas.openxmlformats.org/officeDocument/2006/relationships/slide" Target="slides/slide2111.xml"/><Relationship Id="rId2326" Type="http://schemas.openxmlformats.org/officeDocument/2006/relationships/slide" Target="slides/slide2318.xml"/><Relationship Id="rId505" Type="http://schemas.openxmlformats.org/officeDocument/2006/relationships/slide" Target="slides/slide497.xml"/><Relationship Id="rId712" Type="http://schemas.openxmlformats.org/officeDocument/2006/relationships/slide" Target="slides/slide704.xml"/><Relationship Id="rId1135" Type="http://schemas.openxmlformats.org/officeDocument/2006/relationships/slide" Target="slides/slide1127.xml"/><Relationship Id="rId1342" Type="http://schemas.openxmlformats.org/officeDocument/2006/relationships/slide" Target="slides/slide1334.xml"/><Relationship Id="rId1202" Type="http://schemas.openxmlformats.org/officeDocument/2006/relationships/slide" Target="slides/slide1194.xml"/><Relationship Id="rId295" Type="http://schemas.openxmlformats.org/officeDocument/2006/relationships/slide" Target="slides/slide287.xml"/><Relationship Id="rId2183" Type="http://schemas.openxmlformats.org/officeDocument/2006/relationships/slide" Target="slides/slide2175.xml"/><Relationship Id="rId2390" Type="http://schemas.openxmlformats.org/officeDocument/2006/relationships/slide" Target="slides/slide2382.xml"/><Relationship Id="rId155" Type="http://schemas.openxmlformats.org/officeDocument/2006/relationships/slide" Target="slides/slide147.xml"/><Relationship Id="rId362" Type="http://schemas.openxmlformats.org/officeDocument/2006/relationships/slide" Target="slides/slide354.xml"/><Relationship Id="rId2043" Type="http://schemas.openxmlformats.org/officeDocument/2006/relationships/slide" Target="slides/slide2035.xml"/><Relationship Id="rId2250" Type="http://schemas.openxmlformats.org/officeDocument/2006/relationships/slide" Target="slides/slide224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498103-7610-4E7F-B0C4-B46D3DF75CD5}" type="datetimeFigureOut">
              <a:rPr lang="en-US" smtClean="0"/>
              <a:t>3/1/2025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B2302B-7B78-4A34-BF9E-AF0FF6F0E549}" type="slidenum">
              <a:rPr lang="en-US" smtClean="0"/>
              <a:t>‹#›</a:t>
            </a:fld>
            <a:endParaRPr lang="en-US"/>
          </a:p>
        </p:txBody>
      </p:sp>
    </p:spTree>
    <p:extLst>
      <p:ext uri="{BB962C8B-B14F-4D97-AF65-F5344CB8AC3E}">
        <p14:creationId xmlns:p14="http://schemas.microsoft.com/office/powerpoint/2010/main" val="2802653819"/>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BD058D-F6A0-4152-A8F4-06E770AFCCB0}" type="datetimeFigureOut">
              <a:rPr lang="en-US" smtClean="0"/>
              <a:t>3/1/2025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636663-05AA-4556-A480-D8B742BFE186}" type="slidenum">
              <a:rPr lang="en-US" smtClean="0"/>
              <a:t>‹#›</a:t>
            </a:fld>
            <a:endParaRPr lang="en-US"/>
          </a:p>
        </p:txBody>
      </p:sp>
    </p:spTree>
    <p:extLst>
      <p:ext uri="{BB962C8B-B14F-4D97-AF65-F5344CB8AC3E}">
        <p14:creationId xmlns:p14="http://schemas.microsoft.com/office/powerpoint/2010/main" val="34416955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9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499.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500.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501.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502.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503.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629.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69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69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69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69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97.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70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826.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827.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828.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829.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836.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837.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838.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839.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84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98.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841.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842.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843.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844.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845.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846.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847.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848.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849.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85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99.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851.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852.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853.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854.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855.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856.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857.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858.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859.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86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00.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861.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862.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863.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864.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865.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866.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867.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868.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869.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87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01.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871.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872.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873.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874.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875.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876.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877.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878.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879.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88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02.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881.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882.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883.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884.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885.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886.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887.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888.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889.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89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03.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891.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892.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893.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894.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895.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896.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897.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898.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899.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90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04.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901.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902.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903.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904.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905.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906.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907.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908.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909.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91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05.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911.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912.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914.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917.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920.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923.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926.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929.xml"/><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2" Type="http://schemas.openxmlformats.org/officeDocument/2006/relationships/slide" Target="../slides/slide932.xml"/><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2" Type="http://schemas.openxmlformats.org/officeDocument/2006/relationships/slide" Target="../slides/slide9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06.xml"/><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2" Type="http://schemas.openxmlformats.org/officeDocument/2006/relationships/slide" Target="../slides/slide934.xml"/><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2" Type="http://schemas.openxmlformats.org/officeDocument/2006/relationships/slide" Target="../slides/slide935.xml"/><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2" Type="http://schemas.openxmlformats.org/officeDocument/2006/relationships/slide" Target="../slides/slide936.xml"/><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2" Type="http://schemas.openxmlformats.org/officeDocument/2006/relationships/slide" Target="../slides/slide937.xml"/><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2" Type="http://schemas.openxmlformats.org/officeDocument/2006/relationships/slide" Target="../slides/slide938.xml"/><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2" Type="http://schemas.openxmlformats.org/officeDocument/2006/relationships/slide" Target="../slides/slide939.xml"/><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2" Type="http://schemas.openxmlformats.org/officeDocument/2006/relationships/slide" Target="../slides/slide940.xml"/><Relationship Id="rId1" Type="http://schemas.openxmlformats.org/officeDocument/2006/relationships/notesMaster" Target="../notesMasters/notesMaster1.xml"/></Relationships>
</file>

<file path=ppt/notesSlides/_rels/notesSlide207.xml.rels><?xml version="1.0" encoding="UTF-8" standalone="yes"?>
<Relationships xmlns="http://schemas.openxmlformats.org/package/2006/relationships"><Relationship Id="rId2" Type="http://schemas.openxmlformats.org/officeDocument/2006/relationships/slide" Target="../slides/slide941.xml"/><Relationship Id="rId1" Type="http://schemas.openxmlformats.org/officeDocument/2006/relationships/notesMaster" Target="../notesMasters/notesMaster1.xml"/></Relationships>
</file>

<file path=ppt/notesSlides/_rels/notesSlide208.xml.rels><?xml version="1.0" encoding="UTF-8" standalone="yes"?>
<Relationships xmlns="http://schemas.openxmlformats.org/package/2006/relationships"><Relationship Id="rId2" Type="http://schemas.openxmlformats.org/officeDocument/2006/relationships/slide" Target="../slides/slide942.xml"/><Relationship Id="rId1" Type="http://schemas.openxmlformats.org/officeDocument/2006/relationships/notesMaster" Target="../notesMasters/notesMaster1.xml"/></Relationships>
</file>

<file path=ppt/notesSlides/_rels/notesSlide209.xml.rels><?xml version="1.0" encoding="UTF-8" standalone="yes"?>
<Relationships xmlns="http://schemas.openxmlformats.org/package/2006/relationships"><Relationship Id="rId2" Type="http://schemas.openxmlformats.org/officeDocument/2006/relationships/slide" Target="../slides/slide97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07.xml"/><Relationship Id="rId1" Type="http://schemas.openxmlformats.org/officeDocument/2006/relationships/notesMaster" Target="../notesMasters/notesMaster1.xml"/></Relationships>
</file>

<file path=ppt/notesSlides/_rels/notesSlide210.xml.rels><?xml version="1.0" encoding="UTF-8" standalone="yes"?>
<Relationships xmlns="http://schemas.openxmlformats.org/package/2006/relationships"><Relationship Id="rId2" Type="http://schemas.openxmlformats.org/officeDocument/2006/relationships/slide" Target="../slides/slide1043.xml"/><Relationship Id="rId1" Type="http://schemas.openxmlformats.org/officeDocument/2006/relationships/notesMaster" Target="../notesMasters/notesMaster1.xml"/></Relationships>
</file>

<file path=ppt/notesSlides/_rels/notesSlide211.xml.rels><?xml version="1.0" encoding="UTF-8" standalone="yes"?>
<Relationships xmlns="http://schemas.openxmlformats.org/package/2006/relationships"><Relationship Id="rId2" Type="http://schemas.openxmlformats.org/officeDocument/2006/relationships/slide" Target="../slides/slide1044.xml"/><Relationship Id="rId1" Type="http://schemas.openxmlformats.org/officeDocument/2006/relationships/notesMaster" Target="../notesMasters/notesMaster1.xml"/></Relationships>
</file>

<file path=ppt/notesSlides/_rels/notesSlide212.xml.rels><?xml version="1.0" encoding="UTF-8" standalone="yes"?>
<Relationships xmlns="http://schemas.openxmlformats.org/package/2006/relationships"><Relationship Id="rId2" Type="http://schemas.openxmlformats.org/officeDocument/2006/relationships/slide" Target="../slides/slide1045.xml"/><Relationship Id="rId1" Type="http://schemas.openxmlformats.org/officeDocument/2006/relationships/notesMaster" Target="../notesMasters/notesMaster1.xml"/></Relationships>
</file>

<file path=ppt/notesSlides/_rels/notesSlide213.xml.rels><?xml version="1.0" encoding="UTF-8" standalone="yes"?>
<Relationships xmlns="http://schemas.openxmlformats.org/package/2006/relationships"><Relationship Id="rId2" Type="http://schemas.openxmlformats.org/officeDocument/2006/relationships/slide" Target="../slides/slide1046.xml"/><Relationship Id="rId1" Type="http://schemas.openxmlformats.org/officeDocument/2006/relationships/notesMaster" Target="../notesMasters/notesMaster1.xml"/></Relationships>
</file>

<file path=ppt/notesSlides/_rels/notesSlide214.xml.rels><?xml version="1.0" encoding="UTF-8" standalone="yes"?>
<Relationships xmlns="http://schemas.openxmlformats.org/package/2006/relationships"><Relationship Id="rId2" Type="http://schemas.openxmlformats.org/officeDocument/2006/relationships/slide" Target="../slides/slide1047.xml"/><Relationship Id="rId1" Type="http://schemas.openxmlformats.org/officeDocument/2006/relationships/notesMaster" Target="../notesMasters/notesMaster1.xml"/></Relationships>
</file>

<file path=ppt/notesSlides/_rels/notesSlide215.xml.rels><?xml version="1.0" encoding="UTF-8" standalone="yes"?>
<Relationships xmlns="http://schemas.openxmlformats.org/package/2006/relationships"><Relationship Id="rId2" Type="http://schemas.openxmlformats.org/officeDocument/2006/relationships/slide" Target="../slides/slide1052.xml"/><Relationship Id="rId1" Type="http://schemas.openxmlformats.org/officeDocument/2006/relationships/notesMaster" Target="../notesMasters/notesMaster1.xml"/></Relationships>
</file>

<file path=ppt/notesSlides/_rels/notesSlide216.xml.rels><?xml version="1.0" encoding="UTF-8" standalone="yes"?>
<Relationships xmlns="http://schemas.openxmlformats.org/package/2006/relationships"><Relationship Id="rId2" Type="http://schemas.openxmlformats.org/officeDocument/2006/relationships/slide" Target="../slides/slide1053.xml"/><Relationship Id="rId1" Type="http://schemas.openxmlformats.org/officeDocument/2006/relationships/notesMaster" Target="../notesMasters/notesMaster1.xml"/></Relationships>
</file>

<file path=ppt/notesSlides/_rels/notesSlide217.xml.rels><?xml version="1.0" encoding="UTF-8" standalone="yes"?>
<Relationships xmlns="http://schemas.openxmlformats.org/package/2006/relationships"><Relationship Id="rId2" Type="http://schemas.openxmlformats.org/officeDocument/2006/relationships/slide" Target="../slides/slide1054.xml"/><Relationship Id="rId1" Type="http://schemas.openxmlformats.org/officeDocument/2006/relationships/notesMaster" Target="../notesMasters/notesMaster1.xml"/></Relationships>
</file>

<file path=ppt/notesSlides/_rels/notesSlide218.xml.rels><?xml version="1.0" encoding="UTF-8" standalone="yes"?>
<Relationships xmlns="http://schemas.openxmlformats.org/package/2006/relationships"><Relationship Id="rId2" Type="http://schemas.openxmlformats.org/officeDocument/2006/relationships/slide" Target="../slides/slide1055.xml"/><Relationship Id="rId1" Type="http://schemas.openxmlformats.org/officeDocument/2006/relationships/notesMaster" Target="../notesMasters/notesMaster1.xml"/></Relationships>
</file>

<file path=ppt/notesSlides/_rels/notesSlide219.xml.rels><?xml version="1.0" encoding="UTF-8" standalone="yes"?>
<Relationships xmlns="http://schemas.openxmlformats.org/package/2006/relationships"><Relationship Id="rId2" Type="http://schemas.openxmlformats.org/officeDocument/2006/relationships/slide" Target="../slides/slide127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08.xml"/><Relationship Id="rId1" Type="http://schemas.openxmlformats.org/officeDocument/2006/relationships/notesMaster" Target="../notesMasters/notesMaster1.xml"/></Relationships>
</file>

<file path=ppt/notesSlides/_rels/notesSlide220.xml.rels><?xml version="1.0" encoding="UTF-8" standalone="yes"?>
<Relationships xmlns="http://schemas.openxmlformats.org/package/2006/relationships"><Relationship Id="rId2" Type="http://schemas.openxmlformats.org/officeDocument/2006/relationships/slide" Target="../slides/slide1278.xml"/><Relationship Id="rId1" Type="http://schemas.openxmlformats.org/officeDocument/2006/relationships/notesMaster" Target="../notesMasters/notesMaster1.xml"/></Relationships>
</file>

<file path=ppt/notesSlides/_rels/notesSlide221.xml.rels><?xml version="1.0" encoding="UTF-8" standalone="yes"?>
<Relationships xmlns="http://schemas.openxmlformats.org/package/2006/relationships"><Relationship Id="rId2" Type="http://schemas.openxmlformats.org/officeDocument/2006/relationships/slide" Target="../slides/slide1279.xml"/><Relationship Id="rId1" Type="http://schemas.openxmlformats.org/officeDocument/2006/relationships/notesMaster" Target="../notesMasters/notesMaster1.xml"/></Relationships>
</file>

<file path=ppt/notesSlides/_rels/notesSlide222.xml.rels><?xml version="1.0" encoding="UTF-8" standalone="yes"?>
<Relationships xmlns="http://schemas.openxmlformats.org/package/2006/relationships"><Relationship Id="rId2" Type="http://schemas.openxmlformats.org/officeDocument/2006/relationships/slide" Target="../slides/slide1280.xml"/><Relationship Id="rId1" Type="http://schemas.openxmlformats.org/officeDocument/2006/relationships/notesMaster" Target="../notesMasters/notesMaster1.xml"/></Relationships>
</file>

<file path=ppt/notesSlides/_rels/notesSlide223.xml.rels><?xml version="1.0" encoding="UTF-8" standalone="yes"?>
<Relationships xmlns="http://schemas.openxmlformats.org/package/2006/relationships"><Relationship Id="rId2" Type="http://schemas.openxmlformats.org/officeDocument/2006/relationships/slide" Target="../slides/slide1287.xml"/><Relationship Id="rId1" Type="http://schemas.openxmlformats.org/officeDocument/2006/relationships/notesMaster" Target="../notesMasters/notesMaster1.xml"/></Relationships>
</file>

<file path=ppt/notesSlides/_rels/notesSlide224.xml.rels><?xml version="1.0" encoding="UTF-8" standalone="yes"?>
<Relationships xmlns="http://schemas.openxmlformats.org/package/2006/relationships"><Relationship Id="rId2" Type="http://schemas.openxmlformats.org/officeDocument/2006/relationships/slide" Target="../slides/slide1288.xml"/><Relationship Id="rId1" Type="http://schemas.openxmlformats.org/officeDocument/2006/relationships/notesMaster" Target="../notesMasters/notesMaster1.xml"/></Relationships>
</file>

<file path=ppt/notesSlides/_rels/notesSlide225.xml.rels><?xml version="1.0" encoding="UTF-8" standalone="yes"?>
<Relationships xmlns="http://schemas.openxmlformats.org/package/2006/relationships"><Relationship Id="rId2" Type="http://schemas.openxmlformats.org/officeDocument/2006/relationships/slide" Target="../slides/slide1289.xml"/><Relationship Id="rId1" Type="http://schemas.openxmlformats.org/officeDocument/2006/relationships/notesMaster" Target="../notesMasters/notesMaster1.xml"/></Relationships>
</file>

<file path=ppt/notesSlides/_rels/notesSlide226.xml.rels><?xml version="1.0" encoding="UTF-8" standalone="yes"?>
<Relationships xmlns="http://schemas.openxmlformats.org/package/2006/relationships"><Relationship Id="rId2" Type="http://schemas.openxmlformats.org/officeDocument/2006/relationships/slide" Target="../slides/slide1290.xml"/><Relationship Id="rId1" Type="http://schemas.openxmlformats.org/officeDocument/2006/relationships/notesMaster" Target="../notesMasters/notesMaster1.xml"/></Relationships>
</file>

<file path=ppt/notesSlides/_rels/notesSlide227.xml.rels><?xml version="1.0" encoding="UTF-8" standalone="yes"?>
<Relationships xmlns="http://schemas.openxmlformats.org/package/2006/relationships"><Relationship Id="rId2" Type="http://schemas.openxmlformats.org/officeDocument/2006/relationships/slide" Target="../slides/slide1291.xml"/><Relationship Id="rId1" Type="http://schemas.openxmlformats.org/officeDocument/2006/relationships/notesMaster" Target="../notesMasters/notesMaster1.xml"/></Relationships>
</file>

<file path=ppt/notesSlides/_rels/notesSlide228.xml.rels><?xml version="1.0" encoding="UTF-8" standalone="yes"?>
<Relationships xmlns="http://schemas.openxmlformats.org/package/2006/relationships"><Relationship Id="rId2" Type="http://schemas.openxmlformats.org/officeDocument/2006/relationships/slide" Target="../slides/slide1292.xml"/><Relationship Id="rId1" Type="http://schemas.openxmlformats.org/officeDocument/2006/relationships/notesMaster" Target="../notesMasters/notesMaster1.xml"/></Relationships>
</file>

<file path=ppt/notesSlides/_rels/notesSlide229.xml.rels><?xml version="1.0" encoding="UTF-8" standalone="yes"?>
<Relationships xmlns="http://schemas.openxmlformats.org/package/2006/relationships"><Relationship Id="rId2" Type="http://schemas.openxmlformats.org/officeDocument/2006/relationships/slide" Target="../slides/slide129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9.xml"/><Relationship Id="rId1" Type="http://schemas.openxmlformats.org/officeDocument/2006/relationships/notesMaster" Target="../notesMasters/notesMaster1.xml"/></Relationships>
</file>

<file path=ppt/notesSlides/_rels/notesSlide230.xml.rels><?xml version="1.0" encoding="UTF-8" standalone="yes"?>
<Relationships xmlns="http://schemas.openxmlformats.org/package/2006/relationships"><Relationship Id="rId2" Type="http://schemas.openxmlformats.org/officeDocument/2006/relationships/slide" Target="../slides/slide1294.xml"/><Relationship Id="rId1" Type="http://schemas.openxmlformats.org/officeDocument/2006/relationships/notesMaster" Target="../notesMasters/notesMaster1.xml"/></Relationships>
</file>

<file path=ppt/notesSlides/_rels/notesSlide231.xml.rels><?xml version="1.0" encoding="UTF-8" standalone="yes"?>
<Relationships xmlns="http://schemas.openxmlformats.org/package/2006/relationships"><Relationship Id="rId2" Type="http://schemas.openxmlformats.org/officeDocument/2006/relationships/slide" Target="../slides/slide1295.xml"/><Relationship Id="rId1" Type="http://schemas.openxmlformats.org/officeDocument/2006/relationships/notesMaster" Target="../notesMasters/notesMaster1.xml"/></Relationships>
</file>

<file path=ppt/notesSlides/_rels/notesSlide232.xml.rels><?xml version="1.0" encoding="UTF-8" standalone="yes"?>
<Relationships xmlns="http://schemas.openxmlformats.org/package/2006/relationships"><Relationship Id="rId2" Type="http://schemas.openxmlformats.org/officeDocument/2006/relationships/slide" Target="../slides/slide1296.xml"/><Relationship Id="rId1" Type="http://schemas.openxmlformats.org/officeDocument/2006/relationships/notesMaster" Target="../notesMasters/notesMaster1.xml"/></Relationships>
</file>

<file path=ppt/notesSlides/_rels/notesSlide233.xml.rels><?xml version="1.0" encoding="UTF-8" standalone="yes"?>
<Relationships xmlns="http://schemas.openxmlformats.org/package/2006/relationships"><Relationship Id="rId2" Type="http://schemas.openxmlformats.org/officeDocument/2006/relationships/slide" Target="../slides/slide1297.xml"/><Relationship Id="rId1" Type="http://schemas.openxmlformats.org/officeDocument/2006/relationships/notesMaster" Target="../notesMasters/notesMaster1.xml"/></Relationships>
</file>

<file path=ppt/notesSlides/_rels/notesSlide234.xml.rels><?xml version="1.0" encoding="UTF-8" standalone="yes"?>
<Relationships xmlns="http://schemas.openxmlformats.org/package/2006/relationships"><Relationship Id="rId2" Type="http://schemas.openxmlformats.org/officeDocument/2006/relationships/slide" Target="../slides/slide1298.xml"/><Relationship Id="rId1" Type="http://schemas.openxmlformats.org/officeDocument/2006/relationships/notesMaster" Target="../notesMasters/notesMaster1.xml"/></Relationships>
</file>

<file path=ppt/notesSlides/_rels/notesSlide235.xml.rels><?xml version="1.0" encoding="UTF-8" standalone="yes"?>
<Relationships xmlns="http://schemas.openxmlformats.org/package/2006/relationships"><Relationship Id="rId2" Type="http://schemas.openxmlformats.org/officeDocument/2006/relationships/slide" Target="../slides/slide1299.xml"/><Relationship Id="rId1" Type="http://schemas.openxmlformats.org/officeDocument/2006/relationships/notesMaster" Target="../notesMasters/notesMaster1.xml"/></Relationships>
</file>

<file path=ppt/notesSlides/_rels/notesSlide236.xml.rels><?xml version="1.0" encoding="UTF-8" standalone="yes"?>
<Relationships xmlns="http://schemas.openxmlformats.org/package/2006/relationships"><Relationship Id="rId2" Type="http://schemas.openxmlformats.org/officeDocument/2006/relationships/slide" Target="../slides/slide1300.xml"/><Relationship Id="rId1" Type="http://schemas.openxmlformats.org/officeDocument/2006/relationships/notesMaster" Target="../notesMasters/notesMaster1.xml"/></Relationships>
</file>

<file path=ppt/notesSlides/_rels/notesSlide237.xml.rels><?xml version="1.0" encoding="UTF-8" standalone="yes"?>
<Relationships xmlns="http://schemas.openxmlformats.org/package/2006/relationships"><Relationship Id="rId2" Type="http://schemas.openxmlformats.org/officeDocument/2006/relationships/slide" Target="../slides/slide1301.xml"/><Relationship Id="rId1" Type="http://schemas.openxmlformats.org/officeDocument/2006/relationships/notesMaster" Target="../notesMasters/notesMaster1.xml"/></Relationships>
</file>

<file path=ppt/notesSlides/_rels/notesSlide238.xml.rels><?xml version="1.0" encoding="UTF-8" standalone="yes"?>
<Relationships xmlns="http://schemas.openxmlformats.org/package/2006/relationships"><Relationship Id="rId2" Type="http://schemas.openxmlformats.org/officeDocument/2006/relationships/slide" Target="../slides/slide1302.xml"/><Relationship Id="rId1" Type="http://schemas.openxmlformats.org/officeDocument/2006/relationships/notesMaster" Target="../notesMasters/notesMaster1.xml"/></Relationships>
</file>

<file path=ppt/notesSlides/_rels/notesSlide239.xml.rels><?xml version="1.0" encoding="UTF-8" standalone="yes"?>
<Relationships xmlns="http://schemas.openxmlformats.org/package/2006/relationships"><Relationship Id="rId2" Type="http://schemas.openxmlformats.org/officeDocument/2006/relationships/slide" Target="../slides/slide130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0.xml"/><Relationship Id="rId1" Type="http://schemas.openxmlformats.org/officeDocument/2006/relationships/notesMaster" Target="../notesMasters/notesMaster1.xml"/></Relationships>
</file>

<file path=ppt/notesSlides/_rels/notesSlide240.xml.rels><?xml version="1.0" encoding="UTF-8" standalone="yes"?>
<Relationships xmlns="http://schemas.openxmlformats.org/package/2006/relationships"><Relationship Id="rId2" Type="http://schemas.openxmlformats.org/officeDocument/2006/relationships/slide" Target="../slides/slide1304.xml"/><Relationship Id="rId1" Type="http://schemas.openxmlformats.org/officeDocument/2006/relationships/notesMaster" Target="../notesMasters/notesMaster1.xml"/></Relationships>
</file>

<file path=ppt/notesSlides/_rels/notesSlide241.xml.rels><?xml version="1.0" encoding="UTF-8" standalone="yes"?>
<Relationships xmlns="http://schemas.openxmlformats.org/package/2006/relationships"><Relationship Id="rId2" Type="http://schemas.openxmlformats.org/officeDocument/2006/relationships/slide" Target="../slides/slide1305.xml"/><Relationship Id="rId1" Type="http://schemas.openxmlformats.org/officeDocument/2006/relationships/notesMaster" Target="../notesMasters/notesMaster1.xml"/></Relationships>
</file>

<file path=ppt/notesSlides/_rels/notesSlide242.xml.rels><?xml version="1.0" encoding="UTF-8" standalone="yes"?>
<Relationships xmlns="http://schemas.openxmlformats.org/package/2006/relationships"><Relationship Id="rId2" Type="http://schemas.openxmlformats.org/officeDocument/2006/relationships/slide" Target="../slides/slide1306.xml"/><Relationship Id="rId1" Type="http://schemas.openxmlformats.org/officeDocument/2006/relationships/notesMaster" Target="../notesMasters/notesMaster1.xml"/></Relationships>
</file>

<file path=ppt/notesSlides/_rels/notesSlide243.xml.rels><?xml version="1.0" encoding="UTF-8" standalone="yes"?>
<Relationships xmlns="http://schemas.openxmlformats.org/package/2006/relationships"><Relationship Id="rId2" Type="http://schemas.openxmlformats.org/officeDocument/2006/relationships/slide" Target="../slides/slide1307.xml"/><Relationship Id="rId1" Type="http://schemas.openxmlformats.org/officeDocument/2006/relationships/notesMaster" Target="../notesMasters/notesMaster1.xml"/></Relationships>
</file>

<file path=ppt/notesSlides/_rels/notesSlide244.xml.rels><?xml version="1.0" encoding="UTF-8" standalone="yes"?>
<Relationships xmlns="http://schemas.openxmlformats.org/package/2006/relationships"><Relationship Id="rId2" Type="http://schemas.openxmlformats.org/officeDocument/2006/relationships/slide" Target="../slides/slide1308.xml"/><Relationship Id="rId1" Type="http://schemas.openxmlformats.org/officeDocument/2006/relationships/notesMaster" Target="../notesMasters/notesMaster1.xml"/></Relationships>
</file>

<file path=ppt/notesSlides/_rels/notesSlide245.xml.rels><?xml version="1.0" encoding="UTF-8" standalone="yes"?>
<Relationships xmlns="http://schemas.openxmlformats.org/package/2006/relationships"><Relationship Id="rId2" Type="http://schemas.openxmlformats.org/officeDocument/2006/relationships/slide" Target="../slides/slide1309.xml"/><Relationship Id="rId1" Type="http://schemas.openxmlformats.org/officeDocument/2006/relationships/notesMaster" Target="../notesMasters/notesMaster1.xml"/></Relationships>
</file>

<file path=ppt/notesSlides/_rels/notesSlide246.xml.rels><?xml version="1.0" encoding="UTF-8" standalone="yes"?>
<Relationships xmlns="http://schemas.openxmlformats.org/package/2006/relationships"><Relationship Id="rId2" Type="http://schemas.openxmlformats.org/officeDocument/2006/relationships/slide" Target="../slides/slide1310.xml"/><Relationship Id="rId1" Type="http://schemas.openxmlformats.org/officeDocument/2006/relationships/notesMaster" Target="../notesMasters/notesMaster1.xml"/></Relationships>
</file>

<file path=ppt/notesSlides/_rels/notesSlide247.xml.rels><?xml version="1.0" encoding="UTF-8" standalone="yes"?>
<Relationships xmlns="http://schemas.openxmlformats.org/package/2006/relationships"><Relationship Id="rId2" Type="http://schemas.openxmlformats.org/officeDocument/2006/relationships/slide" Target="../slides/slide1311.xml"/><Relationship Id="rId1" Type="http://schemas.openxmlformats.org/officeDocument/2006/relationships/notesMaster" Target="../notesMasters/notesMaster1.xml"/></Relationships>
</file>

<file path=ppt/notesSlides/_rels/notesSlide248.xml.rels><?xml version="1.0" encoding="UTF-8" standalone="yes"?>
<Relationships xmlns="http://schemas.openxmlformats.org/package/2006/relationships"><Relationship Id="rId2" Type="http://schemas.openxmlformats.org/officeDocument/2006/relationships/slide" Target="../slides/slide1312.xml"/><Relationship Id="rId1" Type="http://schemas.openxmlformats.org/officeDocument/2006/relationships/notesMaster" Target="../notesMasters/notesMaster1.xml"/></Relationships>
</file>

<file path=ppt/notesSlides/_rels/notesSlide249.xml.rels><?xml version="1.0" encoding="UTF-8" standalone="yes"?>
<Relationships xmlns="http://schemas.openxmlformats.org/package/2006/relationships"><Relationship Id="rId2" Type="http://schemas.openxmlformats.org/officeDocument/2006/relationships/slide" Target="../slides/slide131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1.xml"/><Relationship Id="rId1" Type="http://schemas.openxmlformats.org/officeDocument/2006/relationships/notesMaster" Target="../notesMasters/notesMaster1.xml"/></Relationships>
</file>

<file path=ppt/notesSlides/_rels/notesSlide250.xml.rels><?xml version="1.0" encoding="UTF-8" standalone="yes"?>
<Relationships xmlns="http://schemas.openxmlformats.org/package/2006/relationships"><Relationship Id="rId2" Type="http://schemas.openxmlformats.org/officeDocument/2006/relationships/slide" Target="../slides/slide1314.xml"/><Relationship Id="rId1" Type="http://schemas.openxmlformats.org/officeDocument/2006/relationships/notesMaster" Target="../notesMasters/notesMaster1.xml"/></Relationships>
</file>

<file path=ppt/notesSlides/_rels/notesSlide251.xml.rels><?xml version="1.0" encoding="UTF-8" standalone="yes"?>
<Relationships xmlns="http://schemas.openxmlformats.org/package/2006/relationships"><Relationship Id="rId2" Type="http://schemas.openxmlformats.org/officeDocument/2006/relationships/slide" Target="../slides/slide1315.xml"/><Relationship Id="rId1" Type="http://schemas.openxmlformats.org/officeDocument/2006/relationships/notesMaster" Target="../notesMasters/notesMaster1.xml"/></Relationships>
</file>

<file path=ppt/notesSlides/_rels/notesSlide252.xml.rels><?xml version="1.0" encoding="UTF-8" standalone="yes"?>
<Relationships xmlns="http://schemas.openxmlformats.org/package/2006/relationships"><Relationship Id="rId2" Type="http://schemas.openxmlformats.org/officeDocument/2006/relationships/slide" Target="../slides/slide1316.xml"/><Relationship Id="rId1" Type="http://schemas.openxmlformats.org/officeDocument/2006/relationships/notesMaster" Target="../notesMasters/notesMaster1.xml"/></Relationships>
</file>

<file path=ppt/notesSlides/_rels/notesSlide253.xml.rels><?xml version="1.0" encoding="UTF-8" standalone="yes"?>
<Relationships xmlns="http://schemas.openxmlformats.org/package/2006/relationships"><Relationship Id="rId2" Type="http://schemas.openxmlformats.org/officeDocument/2006/relationships/slide" Target="../slides/slide1317.xml"/><Relationship Id="rId1" Type="http://schemas.openxmlformats.org/officeDocument/2006/relationships/notesMaster" Target="../notesMasters/notesMaster1.xml"/></Relationships>
</file>

<file path=ppt/notesSlides/_rels/notesSlide254.xml.rels><?xml version="1.0" encoding="UTF-8" standalone="yes"?>
<Relationships xmlns="http://schemas.openxmlformats.org/package/2006/relationships"><Relationship Id="rId2" Type="http://schemas.openxmlformats.org/officeDocument/2006/relationships/slide" Target="../slides/slide1318.xml"/><Relationship Id="rId1" Type="http://schemas.openxmlformats.org/officeDocument/2006/relationships/notesMaster" Target="../notesMasters/notesMaster1.xml"/></Relationships>
</file>

<file path=ppt/notesSlides/_rels/notesSlide255.xml.rels><?xml version="1.0" encoding="UTF-8" standalone="yes"?>
<Relationships xmlns="http://schemas.openxmlformats.org/package/2006/relationships"><Relationship Id="rId2" Type="http://schemas.openxmlformats.org/officeDocument/2006/relationships/slide" Target="../slides/slide1319.xml"/><Relationship Id="rId1" Type="http://schemas.openxmlformats.org/officeDocument/2006/relationships/notesMaster" Target="../notesMasters/notesMaster1.xml"/></Relationships>
</file>

<file path=ppt/notesSlides/_rels/notesSlide256.xml.rels><?xml version="1.0" encoding="UTF-8" standalone="yes"?>
<Relationships xmlns="http://schemas.openxmlformats.org/package/2006/relationships"><Relationship Id="rId2" Type="http://schemas.openxmlformats.org/officeDocument/2006/relationships/slide" Target="../slides/slide1320.xml"/><Relationship Id="rId1" Type="http://schemas.openxmlformats.org/officeDocument/2006/relationships/notesMaster" Target="../notesMasters/notesMaster1.xml"/></Relationships>
</file>

<file path=ppt/notesSlides/_rels/notesSlide257.xml.rels><?xml version="1.0" encoding="UTF-8" standalone="yes"?>
<Relationships xmlns="http://schemas.openxmlformats.org/package/2006/relationships"><Relationship Id="rId2" Type="http://schemas.openxmlformats.org/officeDocument/2006/relationships/slide" Target="../slides/slide1321.xml"/><Relationship Id="rId1" Type="http://schemas.openxmlformats.org/officeDocument/2006/relationships/notesMaster" Target="../notesMasters/notesMaster1.xml"/></Relationships>
</file>

<file path=ppt/notesSlides/_rels/notesSlide258.xml.rels><?xml version="1.0" encoding="UTF-8" standalone="yes"?>
<Relationships xmlns="http://schemas.openxmlformats.org/package/2006/relationships"><Relationship Id="rId2" Type="http://schemas.openxmlformats.org/officeDocument/2006/relationships/slide" Target="../slides/slide1322.xml"/><Relationship Id="rId1" Type="http://schemas.openxmlformats.org/officeDocument/2006/relationships/notesMaster" Target="../notesMasters/notesMaster1.xml"/></Relationships>
</file>

<file path=ppt/notesSlides/_rels/notesSlide259.xml.rels><?xml version="1.0" encoding="UTF-8" standalone="yes"?>
<Relationships xmlns="http://schemas.openxmlformats.org/package/2006/relationships"><Relationship Id="rId2" Type="http://schemas.openxmlformats.org/officeDocument/2006/relationships/slide" Target="../slides/slide132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2.xml"/><Relationship Id="rId1" Type="http://schemas.openxmlformats.org/officeDocument/2006/relationships/notesMaster" Target="../notesMasters/notesMaster1.xml"/></Relationships>
</file>

<file path=ppt/notesSlides/_rels/notesSlide260.xml.rels><?xml version="1.0" encoding="UTF-8" standalone="yes"?>
<Relationships xmlns="http://schemas.openxmlformats.org/package/2006/relationships"><Relationship Id="rId2" Type="http://schemas.openxmlformats.org/officeDocument/2006/relationships/slide" Target="../slides/slide1324.xml"/><Relationship Id="rId1" Type="http://schemas.openxmlformats.org/officeDocument/2006/relationships/notesMaster" Target="../notesMasters/notesMaster1.xml"/></Relationships>
</file>

<file path=ppt/notesSlides/_rels/notesSlide261.xml.rels><?xml version="1.0" encoding="UTF-8" standalone="yes"?>
<Relationships xmlns="http://schemas.openxmlformats.org/package/2006/relationships"><Relationship Id="rId2" Type="http://schemas.openxmlformats.org/officeDocument/2006/relationships/slide" Target="../slides/slide1325.xml"/><Relationship Id="rId1" Type="http://schemas.openxmlformats.org/officeDocument/2006/relationships/notesMaster" Target="../notesMasters/notesMaster1.xml"/></Relationships>
</file>

<file path=ppt/notesSlides/_rels/notesSlide262.xml.rels><?xml version="1.0" encoding="UTF-8" standalone="yes"?>
<Relationships xmlns="http://schemas.openxmlformats.org/package/2006/relationships"><Relationship Id="rId2" Type="http://schemas.openxmlformats.org/officeDocument/2006/relationships/slide" Target="../slides/slide1326.xml"/><Relationship Id="rId1" Type="http://schemas.openxmlformats.org/officeDocument/2006/relationships/notesMaster" Target="../notesMasters/notesMaster1.xml"/></Relationships>
</file>

<file path=ppt/notesSlides/_rels/notesSlide263.xml.rels><?xml version="1.0" encoding="UTF-8" standalone="yes"?>
<Relationships xmlns="http://schemas.openxmlformats.org/package/2006/relationships"><Relationship Id="rId2" Type="http://schemas.openxmlformats.org/officeDocument/2006/relationships/slide" Target="../slides/slide1327.xml"/><Relationship Id="rId1" Type="http://schemas.openxmlformats.org/officeDocument/2006/relationships/notesMaster" Target="../notesMasters/notesMaster1.xml"/></Relationships>
</file>

<file path=ppt/notesSlides/_rels/notesSlide264.xml.rels><?xml version="1.0" encoding="UTF-8" standalone="yes"?>
<Relationships xmlns="http://schemas.openxmlformats.org/package/2006/relationships"><Relationship Id="rId2" Type="http://schemas.openxmlformats.org/officeDocument/2006/relationships/slide" Target="../slides/slide1328.xml"/><Relationship Id="rId1" Type="http://schemas.openxmlformats.org/officeDocument/2006/relationships/notesMaster" Target="../notesMasters/notesMaster1.xml"/></Relationships>
</file>

<file path=ppt/notesSlides/_rels/notesSlide265.xml.rels><?xml version="1.0" encoding="UTF-8" standalone="yes"?>
<Relationships xmlns="http://schemas.openxmlformats.org/package/2006/relationships"><Relationship Id="rId2" Type="http://schemas.openxmlformats.org/officeDocument/2006/relationships/slide" Target="../slides/slide1329.xml"/><Relationship Id="rId1" Type="http://schemas.openxmlformats.org/officeDocument/2006/relationships/notesMaster" Target="../notesMasters/notesMaster1.xml"/></Relationships>
</file>

<file path=ppt/notesSlides/_rels/notesSlide266.xml.rels><?xml version="1.0" encoding="UTF-8" standalone="yes"?>
<Relationships xmlns="http://schemas.openxmlformats.org/package/2006/relationships"><Relationship Id="rId2" Type="http://schemas.openxmlformats.org/officeDocument/2006/relationships/slide" Target="../slides/slide1330.xml"/><Relationship Id="rId1" Type="http://schemas.openxmlformats.org/officeDocument/2006/relationships/notesMaster" Target="../notesMasters/notesMaster1.xml"/></Relationships>
</file>

<file path=ppt/notesSlides/_rels/notesSlide267.xml.rels><?xml version="1.0" encoding="UTF-8" standalone="yes"?>
<Relationships xmlns="http://schemas.openxmlformats.org/package/2006/relationships"><Relationship Id="rId2" Type="http://schemas.openxmlformats.org/officeDocument/2006/relationships/slide" Target="../slides/slide1331.xml"/><Relationship Id="rId1" Type="http://schemas.openxmlformats.org/officeDocument/2006/relationships/notesMaster" Target="../notesMasters/notesMaster1.xml"/></Relationships>
</file>

<file path=ppt/notesSlides/_rels/notesSlide268.xml.rels><?xml version="1.0" encoding="UTF-8" standalone="yes"?>
<Relationships xmlns="http://schemas.openxmlformats.org/package/2006/relationships"><Relationship Id="rId2" Type="http://schemas.openxmlformats.org/officeDocument/2006/relationships/slide" Target="../slides/slide1332.xml"/><Relationship Id="rId1" Type="http://schemas.openxmlformats.org/officeDocument/2006/relationships/notesMaster" Target="../notesMasters/notesMaster1.xml"/></Relationships>
</file>

<file path=ppt/notesSlides/_rels/notesSlide269.xml.rels><?xml version="1.0" encoding="UTF-8" standalone="yes"?>
<Relationships xmlns="http://schemas.openxmlformats.org/package/2006/relationships"><Relationship Id="rId2" Type="http://schemas.openxmlformats.org/officeDocument/2006/relationships/slide" Target="../slides/slide13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13.xml"/><Relationship Id="rId1" Type="http://schemas.openxmlformats.org/officeDocument/2006/relationships/notesMaster" Target="../notesMasters/notesMaster1.xml"/></Relationships>
</file>

<file path=ppt/notesSlides/_rels/notesSlide270.xml.rels><?xml version="1.0" encoding="UTF-8" standalone="yes"?>
<Relationships xmlns="http://schemas.openxmlformats.org/package/2006/relationships"><Relationship Id="rId2" Type="http://schemas.openxmlformats.org/officeDocument/2006/relationships/slide" Target="../slides/slide1334.xml"/><Relationship Id="rId1" Type="http://schemas.openxmlformats.org/officeDocument/2006/relationships/notesMaster" Target="../notesMasters/notesMaster1.xml"/></Relationships>
</file>

<file path=ppt/notesSlides/_rels/notesSlide271.xml.rels><?xml version="1.0" encoding="UTF-8" standalone="yes"?>
<Relationships xmlns="http://schemas.openxmlformats.org/package/2006/relationships"><Relationship Id="rId2" Type="http://schemas.openxmlformats.org/officeDocument/2006/relationships/slide" Target="../slides/slide1335.xml"/><Relationship Id="rId1" Type="http://schemas.openxmlformats.org/officeDocument/2006/relationships/notesMaster" Target="../notesMasters/notesMaster1.xml"/></Relationships>
</file>

<file path=ppt/notesSlides/_rels/notesSlide272.xml.rels><?xml version="1.0" encoding="UTF-8" standalone="yes"?>
<Relationships xmlns="http://schemas.openxmlformats.org/package/2006/relationships"><Relationship Id="rId2" Type="http://schemas.openxmlformats.org/officeDocument/2006/relationships/slide" Target="../slides/slide1336.xml"/><Relationship Id="rId1" Type="http://schemas.openxmlformats.org/officeDocument/2006/relationships/notesMaster" Target="../notesMasters/notesMaster1.xml"/></Relationships>
</file>

<file path=ppt/notesSlides/_rels/notesSlide273.xml.rels><?xml version="1.0" encoding="UTF-8" standalone="yes"?>
<Relationships xmlns="http://schemas.openxmlformats.org/package/2006/relationships"><Relationship Id="rId2" Type="http://schemas.openxmlformats.org/officeDocument/2006/relationships/slide" Target="../slides/slide1337.xml"/><Relationship Id="rId1" Type="http://schemas.openxmlformats.org/officeDocument/2006/relationships/notesMaster" Target="../notesMasters/notesMaster1.xml"/></Relationships>
</file>

<file path=ppt/notesSlides/_rels/notesSlide274.xml.rels><?xml version="1.0" encoding="UTF-8" standalone="yes"?>
<Relationships xmlns="http://schemas.openxmlformats.org/package/2006/relationships"><Relationship Id="rId2" Type="http://schemas.openxmlformats.org/officeDocument/2006/relationships/slide" Target="../slides/slide1338.xml"/><Relationship Id="rId1" Type="http://schemas.openxmlformats.org/officeDocument/2006/relationships/notesMaster" Target="../notesMasters/notesMaster1.xml"/></Relationships>
</file>

<file path=ppt/notesSlides/_rels/notesSlide275.xml.rels><?xml version="1.0" encoding="UTF-8" standalone="yes"?>
<Relationships xmlns="http://schemas.openxmlformats.org/package/2006/relationships"><Relationship Id="rId2" Type="http://schemas.openxmlformats.org/officeDocument/2006/relationships/slide" Target="../slides/slide1339.xml"/><Relationship Id="rId1" Type="http://schemas.openxmlformats.org/officeDocument/2006/relationships/notesMaster" Target="../notesMasters/notesMaster1.xml"/></Relationships>
</file>

<file path=ppt/notesSlides/_rels/notesSlide276.xml.rels><?xml version="1.0" encoding="UTF-8" standalone="yes"?>
<Relationships xmlns="http://schemas.openxmlformats.org/package/2006/relationships"><Relationship Id="rId2" Type="http://schemas.openxmlformats.org/officeDocument/2006/relationships/slide" Target="../slides/slide1340.xml"/><Relationship Id="rId1" Type="http://schemas.openxmlformats.org/officeDocument/2006/relationships/notesMaster" Target="../notesMasters/notesMaster1.xml"/></Relationships>
</file>

<file path=ppt/notesSlides/_rels/notesSlide277.xml.rels><?xml version="1.0" encoding="UTF-8" standalone="yes"?>
<Relationships xmlns="http://schemas.openxmlformats.org/package/2006/relationships"><Relationship Id="rId2" Type="http://schemas.openxmlformats.org/officeDocument/2006/relationships/slide" Target="../slides/slide1341.xml"/><Relationship Id="rId1" Type="http://schemas.openxmlformats.org/officeDocument/2006/relationships/notesMaster" Target="../notesMasters/notesMaster1.xml"/></Relationships>
</file>

<file path=ppt/notesSlides/_rels/notesSlide278.xml.rels><?xml version="1.0" encoding="UTF-8" standalone="yes"?>
<Relationships xmlns="http://schemas.openxmlformats.org/package/2006/relationships"><Relationship Id="rId2" Type="http://schemas.openxmlformats.org/officeDocument/2006/relationships/slide" Target="../slides/slide1342.xml"/><Relationship Id="rId1" Type="http://schemas.openxmlformats.org/officeDocument/2006/relationships/notesMaster" Target="../notesMasters/notesMaster1.xml"/></Relationships>
</file>

<file path=ppt/notesSlides/_rels/notesSlide279.xml.rels><?xml version="1.0" encoding="UTF-8" standalone="yes"?>
<Relationships xmlns="http://schemas.openxmlformats.org/package/2006/relationships"><Relationship Id="rId2" Type="http://schemas.openxmlformats.org/officeDocument/2006/relationships/slide" Target="../slides/slide13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4.xml"/><Relationship Id="rId1" Type="http://schemas.openxmlformats.org/officeDocument/2006/relationships/notesMaster" Target="../notesMasters/notesMaster1.xml"/></Relationships>
</file>

<file path=ppt/notesSlides/_rels/notesSlide280.xml.rels><?xml version="1.0" encoding="UTF-8" standalone="yes"?>
<Relationships xmlns="http://schemas.openxmlformats.org/package/2006/relationships"><Relationship Id="rId2" Type="http://schemas.openxmlformats.org/officeDocument/2006/relationships/slide" Target="../slides/slide1344.xml"/><Relationship Id="rId1" Type="http://schemas.openxmlformats.org/officeDocument/2006/relationships/notesMaster" Target="../notesMasters/notesMaster1.xml"/></Relationships>
</file>

<file path=ppt/notesSlides/_rels/notesSlide281.xml.rels><?xml version="1.0" encoding="UTF-8" standalone="yes"?>
<Relationships xmlns="http://schemas.openxmlformats.org/package/2006/relationships"><Relationship Id="rId2" Type="http://schemas.openxmlformats.org/officeDocument/2006/relationships/slide" Target="../slides/slide1345.xml"/><Relationship Id="rId1" Type="http://schemas.openxmlformats.org/officeDocument/2006/relationships/notesMaster" Target="../notesMasters/notesMaster1.xml"/></Relationships>
</file>

<file path=ppt/notesSlides/_rels/notesSlide282.xml.rels><?xml version="1.0" encoding="UTF-8" standalone="yes"?>
<Relationships xmlns="http://schemas.openxmlformats.org/package/2006/relationships"><Relationship Id="rId2" Type="http://schemas.openxmlformats.org/officeDocument/2006/relationships/slide" Target="../slides/slide1346.xml"/><Relationship Id="rId1" Type="http://schemas.openxmlformats.org/officeDocument/2006/relationships/notesMaster" Target="../notesMasters/notesMaster1.xml"/></Relationships>
</file>

<file path=ppt/notesSlides/_rels/notesSlide283.xml.rels><?xml version="1.0" encoding="UTF-8" standalone="yes"?>
<Relationships xmlns="http://schemas.openxmlformats.org/package/2006/relationships"><Relationship Id="rId2" Type="http://schemas.openxmlformats.org/officeDocument/2006/relationships/slide" Target="../slides/slide1347.xml"/><Relationship Id="rId1" Type="http://schemas.openxmlformats.org/officeDocument/2006/relationships/notesMaster" Target="../notesMasters/notesMaster1.xml"/></Relationships>
</file>

<file path=ppt/notesSlides/_rels/notesSlide284.xml.rels><?xml version="1.0" encoding="UTF-8" standalone="yes"?>
<Relationships xmlns="http://schemas.openxmlformats.org/package/2006/relationships"><Relationship Id="rId2" Type="http://schemas.openxmlformats.org/officeDocument/2006/relationships/slide" Target="../slides/slide1348.xml"/><Relationship Id="rId1" Type="http://schemas.openxmlformats.org/officeDocument/2006/relationships/notesMaster" Target="../notesMasters/notesMaster1.xml"/></Relationships>
</file>

<file path=ppt/notesSlides/_rels/notesSlide285.xml.rels><?xml version="1.0" encoding="UTF-8" standalone="yes"?>
<Relationships xmlns="http://schemas.openxmlformats.org/package/2006/relationships"><Relationship Id="rId2" Type="http://schemas.openxmlformats.org/officeDocument/2006/relationships/slide" Target="../slides/slide1349.xml"/><Relationship Id="rId1" Type="http://schemas.openxmlformats.org/officeDocument/2006/relationships/notesMaster" Target="../notesMasters/notesMaster1.xml"/></Relationships>
</file>

<file path=ppt/notesSlides/_rels/notesSlide286.xml.rels><?xml version="1.0" encoding="UTF-8" standalone="yes"?>
<Relationships xmlns="http://schemas.openxmlformats.org/package/2006/relationships"><Relationship Id="rId2" Type="http://schemas.openxmlformats.org/officeDocument/2006/relationships/slide" Target="../slides/slide1350.xml"/><Relationship Id="rId1" Type="http://schemas.openxmlformats.org/officeDocument/2006/relationships/notesMaster" Target="../notesMasters/notesMaster1.xml"/></Relationships>
</file>

<file path=ppt/notesSlides/_rels/notesSlide287.xml.rels><?xml version="1.0" encoding="UTF-8" standalone="yes"?>
<Relationships xmlns="http://schemas.openxmlformats.org/package/2006/relationships"><Relationship Id="rId2" Type="http://schemas.openxmlformats.org/officeDocument/2006/relationships/slide" Target="../slides/slide1351.xml"/><Relationship Id="rId1" Type="http://schemas.openxmlformats.org/officeDocument/2006/relationships/notesMaster" Target="../notesMasters/notesMaster1.xml"/></Relationships>
</file>

<file path=ppt/notesSlides/_rels/notesSlide288.xml.rels><?xml version="1.0" encoding="UTF-8" standalone="yes"?>
<Relationships xmlns="http://schemas.openxmlformats.org/package/2006/relationships"><Relationship Id="rId2" Type="http://schemas.openxmlformats.org/officeDocument/2006/relationships/slide" Target="../slides/slide1352.xml"/><Relationship Id="rId1" Type="http://schemas.openxmlformats.org/officeDocument/2006/relationships/notesMaster" Target="../notesMasters/notesMaster1.xml"/></Relationships>
</file>

<file path=ppt/notesSlides/_rels/notesSlide289.xml.rels><?xml version="1.0" encoding="UTF-8" standalone="yes"?>
<Relationships xmlns="http://schemas.openxmlformats.org/package/2006/relationships"><Relationship Id="rId2" Type="http://schemas.openxmlformats.org/officeDocument/2006/relationships/slide" Target="../slides/slide135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15.xml"/><Relationship Id="rId1" Type="http://schemas.openxmlformats.org/officeDocument/2006/relationships/notesMaster" Target="../notesMasters/notesMaster1.xml"/></Relationships>
</file>

<file path=ppt/notesSlides/_rels/notesSlide290.xml.rels><?xml version="1.0" encoding="UTF-8" standalone="yes"?>
<Relationships xmlns="http://schemas.openxmlformats.org/package/2006/relationships"><Relationship Id="rId2" Type="http://schemas.openxmlformats.org/officeDocument/2006/relationships/slide" Target="../slides/slide1354.xml"/><Relationship Id="rId1" Type="http://schemas.openxmlformats.org/officeDocument/2006/relationships/notesMaster" Target="../notesMasters/notesMaster1.xml"/></Relationships>
</file>

<file path=ppt/notesSlides/_rels/notesSlide291.xml.rels><?xml version="1.0" encoding="UTF-8" standalone="yes"?>
<Relationships xmlns="http://schemas.openxmlformats.org/package/2006/relationships"><Relationship Id="rId2" Type="http://schemas.openxmlformats.org/officeDocument/2006/relationships/slide" Target="../slides/slide1355.xml"/><Relationship Id="rId1" Type="http://schemas.openxmlformats.org/officeDocument/2006/relationships/notesMaster" Target="../notesMasters/notesMaster1.xml"/></Relationships>
</file>

<file path=ppt/notesSlides/_rels/notesSlide292.xml.rels><?xml version="1.0" encoding="UTF-8" standalone="yes"?>
<Relationships xmlns="http://schemas.openxmlformats.org/package/2006/relationships"><Relationship Id="rId2" Type="http://schemas.openxmlformats.org/officeDocument/2006/relationships/slide" Target="../slides/slide1356.xml"/><Relationship Id="rId1" Type="http://schemas.openxmlformats.org/officeDocument/2006/relationships/notesMaster" Target="../notesMasters/notesMaster1.xml"/></Relationships>
</file>

<file path=ppt/notesSlides/_rels/notesSlide293.xml.rels><?xml version="1.0" encoding="UTF-8" standalone="yes"?>
<Relationships xmlns="http://schemas.openxmlformats.org/package/2006/relationships"><Relationship Id="rId2" Type="http://schemas.openxmlformats.org/officeDocument/2006/relationships/slide" Target="../slides/slide1357.xml"/><Relationship Id="rId1" Type="http://schemas.openxmlformats.org/officeDocument/2006/relationships/notesMaster" Target="../notesMasters/notesMaster1.xml"/></Relationships>
</file>

<file path=ppt/notesSlides/_rels/notesSlide294.xml.rels><?xml version="1.0" encoding="UTF-8" standalone="yes"?>
<Relationships xmlns="http://schemas.openxmlformats.org/package/2006/relationships"><Relationship Id="rId2" Type="http://schemas.openxmlformats.org/officeDocument/2006/relationships/slide" Target="../slides/slide1358.xml"/><Relationship Id="rId1" Type="http://schemas.openxmlformats.org/officeDocument/2006/relationships/notesMaster" Target="../notesMasters/notesMaster1.xml"/></Relationships>
</file>

<file path=ppt/notesSlides/_rels/notesSlide295.xml.rels><?xml version="1.0" encoding="UTF-8" standalone="yes"?>
<Relationships xmlns="http://schemas.openxmlformats.org/package/2006/relationships"><Relationship Id="rId2" Type="http://schemas.openxmlformats.org/officeDocument/2006/relationships/slide" Target="../slides/slide1359.xml"/><Relationship Id="rId1" Type="http://schemas.openxmlformats.org/officeDocument/2006/relationships/notesMaster" Target="../notesMasters/notesMaster1.xml"/></Relationships>
</file>

<file path=ppt/notesSlides/_rels/notesSlide296.xml.rels><?xml version="1.0" encoding="UTF-8" standalone="yes"?>
<Relationships xmlns="http://schemas.openxmlformats.org/package/2006/relationships"><Relationship Id="rId2" Type="http://schemas.openxmlformats.org/officeDocument/2006/relationships/slide" Target="../slides/slide1360.xml"/><Relationship Id="rId1" Type="http://schemas.openxmlformats.org/officeDocument/2006/relationships/notesMaster" Target="../notesMasters/notesMaster1.xml"/></Relationships>
</file>

<file path=ppt/notesSlides/_rels/notesSlide297.xml.rels><?xml version="1.0" encoding="UTF-8" standalone="yes"?>
<Relationships xmlns="http://schemas.openxmlformats.org/package/2006/relationships"><Relationship Id="rId2" Type="http://schemas.openxmlformats.org/officeDocument/2006/relationships/slide" Target="../slides/slide1361.xml"/><Relationship Id="rId1" Type="http://schemas.openxmlformats.org/officeDocument/2006/relationships/notesMaster" Target="../notesMasters/notesMaster1.xml"/></Relationships>
</file>

<file path=ppt/notesSlides/_rels/notesSlide298.xml.rels><?xml version="1.0" encoding="UTF-8" standalone="yes"?>
<Relationships xmlns="http://schemas.openxmlformats.org/package/2006/relationships"><Relationship Id="rId2" Type="http://schemas.openxmlformats.org/officeDocument/2006/relationships/slide" Target="../slides/slide1362.xml"/><Relationship Id="rId1" Type="http://schemas.openxmlformats.org/officeDocument/2006/relationships/notesMaster" Target="../notesMasters/notesMaster1.xml"/></Relationships>
</file>

<file path=ppt/notesSlides/_rels/notesSlide299.xml.rels><?xml version="1.0" encoding="UTF-8" standalone="yes"?>
<Relationships xmlns="http://schemas.openxmlformats.org/package/2006/relationships"><Relationship Id="rId2" Type="http://schemas.openxmlformats.org/officeDocument/2006/relationships/slide" Target="../slides/slide136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6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16.xml"/><Relationship Id="rId1" Type="http://schemas.openxmlformats.org/officeDocument/2006/relationships/notesMaster" Target="../notesMasters/notesMaster1.xml"/></Relationships>
</file>

<file path=ppt/notesSlides/_rels/notesSlide300.xml.rels><?xml version="1.0" encoding="UTF-8" standalone="yes"?>
<Relationships xmlns="http://schemas.openxmlformats.org/package/2006/relationships"><Relationship Id="rId2" Type="http://schemas.openxmlformats.org/officeDocument/2006/relationships/slide" Target="../slides/slide1365.xml"/><Relationship Id="rId1" Type="http://schemas.openxmlformats.org/officeDocument/2006/relationships/notesMaster" Target="../notesMasters/notesMaster1.xml"/></Relationships>
</file>

<file path=ppt/notesSlides/_rels/notesSlide301.xml.rels><?xml version="1.0" encoding="UTF-8" standalone="yes"?>
<Relationships xmlns="http://schemas.openxmlformats.org/package/2006/relationships"><Relationship Id="rId2" Type="http://schemas.openxmlformats.org/officeDocument/2006/relationships/slide" Target="../slides/slide1368.xml"/><Relationship Id="rId1" Type="http://schemas.openxmlformats.org/officeDocument/2006/relationships/notesMaster" Target="../notesMasters/notesMaster1.xml"/></Relationships>
</file>

<file path=ppt/notesSlides/_rels/notesSlide302.xml.rels><?xml version="1.0" encoding="UTF-8" standalone="yes"?>
<Relationships xmlns="http://schemas.openxmlformats.org/package/2006/relationships"><Relationship Id="rId2" Type="http://schemas.openxmlformats.org/officeDocument/2006/relationships/slide" Target="../slides/slide1371.xml"/><Relationship Id="rId1" Type="http://schemas.openxmlformats.org/officeDocument/2006/relationships/notesMaster" Target="../notesMasters/notesMaster1.xml"/></Relationships>
</file>

<file path=ppt/notesSlides/_rels/notesSlide303.xml.rels><?xml version="1.0" encoding="UTF-8" standalone="yes"?>
<Relationships xmlns="http://schemas.openxmlformats.org/package/2006/relationships"><Relationship Id="rId2" Type="http://schemas.openxmlformats.org/officeDocument/2006/relationships/slide" Target="../slides/slide1374.xml"/><Relationship Id="rId1" Type="http://schemas.openxmlformats.org/officeDocument/2006/relationships/notesMaster" Target="../notesMasters/notesMaster1.xml"/></Relationships>
</file>

<file path=ppt/notesSlides/_rels/notesSlide304.xml.rels><?xml version="1.0" encoding="UTF-8" standalone="yes"?>
<Relationships xmlns="http://schemas.openxmlformats.org/package/2006/relationships"><Relationship Id="rId2" Type="http://schemas.openxmlformats.org/officeDocument/2006/relationships/slide" Target="../slides/slide1377.xml"/><Relationship Id="rId1" Type="http://schemas.openxmlformats.org/officeDocument/2006/relationships/notesMaster" Target="../notesMasters/notesMaster1.xml"/></Relationships>
</file>

<file path=ppt/notesSlides/_rels/notesSlide305.xml.rels><?xml version="1.0" encoding="UTF-8" standalone="yes"?>
<Relationships xmlns="http://schemas.openxmlformats.org/package/2006/relationships"><Relationship Id="rId2" Type="http://schemas.openxmlformats.org/officeDocument/2006/relationships/slide" Target="../slides/slide1380.xml"/><Relationship Id="rId1" Type="http://schemas.openxmlformats.org/officeDocument/2006/relationships/notesMaster" Target="../notesMasters/notesMaster1.xml"/></Relationships>
</file>

<file path=ppt/notesSlides/_rels/notesSlide306.xml.rels><?xml version="1.0" encoding="UTF-8" standalone="yes"?>
<Relationships xmlns="http://schemas.openxmlformats.org/package/2006/relationships"><Relationship Id="rId2" Type="http://schemas.openxmlformats.org/officeDocument/2006/relationships/slide" Target="../slides/slide1383.xml"/><Relationship Id="rId1" Type="http://schemas.openxmlformats.org/officeDocument/2006/relationships/notesMaster" Target="../notesMasters/notesMaster1.xml"/></Relationships>
</file>

<file path=ppt/notesSlides/_rels/notesSlide307.xml.rels><?xml version="1.0" encoding="UTF-8" standalone="yes"?>
<Relationships xmlns="http://schemas.openxmlformats.org/package/2006/relationships"><Relationship Id="rId2" Type="http://schemas.openxmlformats.org/officeDocument/2006/relationships/slide" Target="../slides/slide1384.xml"/><Relationship Id="rId1" Type="http://schemas.openxmlformats.org/officeDocument/2006/relationships/notesMaster" Target="../notesMasters/notesMaster1.xml"/></Relationships>
</file>

<file path=ppt/notesSlides/_rels/notesSlide308.xml.rels><?xml version="1.0" encoding="UTF-8" standalone="yes"?>
<Relationships xmlns="http://schemas.openxmlformats.org/package/2006/relationships"><Relationship Id="rId2" Type="http://schemas.openxmlformats.org/officeDocument/2006/relationships/slide" Target="../slides/slide1385.xml"/><Relationship Id="rId1" Type="http://schemas.openxmlformats.org/officeDocument/2006/relationships/notesMaster" Target="../notesMasters/notesMaster1.xml"/></Relationships>
</file>

<file path=ppt/notesSlides/_rels/notesSlide309.xml.rels><?xml version="1.0" encoding="UTF-8" standalone="yes"?>
<Relationships xmlns="http://schemas.openxmlformats.org/package/2006/relationships"><Relationship Id="rId2" Type="http://schemas.openxmlformats.org/officeDocument/2006/relationships/slide" Target="../slides/slide138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7.xml"/><Relationship Id="rId1" Type="http://schemas.openxmlformats.org/officeDocument/2006/relationships/notesMaster" Target="../notesMasters/notesMaster1.xml"/></Relationships>
</file>

<file path=ppt/notesSlides/_rels/notesSlide310.xml.rels><?xml version="1.0" encoding="UTF-8" standalone="yes"?>
<Relationships xmlns="http://schemas.openxmlformats.org/package/2006/relationships"><Relationship Id="rId2" Type="http://schemas.openxmlformats.org/officeDocument/2006/relationships/slide" Target="../slides/slide1387.xml"/><Relationship Id="rId1" Type="http://schemas.openxmlformats.org/officeDocument/2006/relationships/notesMaster" Target="../notesMasters/notesMaster1.xml"/></Relationships>
</file>

<file path=ppt/notesSlides/_rels/notesSlide311.xml.rels><?xml version="1.0" encoding="UTF-8" standalone="yes"?>
<Relationships xmlns="http://schemas.openxmlformats.org/package/2006/relationships"><Relationship Id="rId2" Type="http://schemas.openxmlformats.org/officeDocument/2006/relationships/slide" Target="../slides/slide1388.xml"/><Relationship Id="rId1" Type="http://schemas.openxmlformats.org/officeDocument/2006/relationships/notesMaster" Target="../notesMasters/notesMaster1.xml"/></Relationships>
</file>

<file path=ppt/notesSlides/_rels/notesSlide312.xml.rels><?xml version="1.0" encoding="UTF-8" standalone="yes"?>
<Relationships xmlns="http://schemas.openxmlformats.org/package/2006/relationships"><Relationship Id="rId2" Type="http://schemas.openxmlformats.org/officeDocument/2006/relationships/slide" Target="../slides/slide1389.xml"/><Relationship Id="rId1" Type="http://schemas.openxmlformats.org/officeDocument/2006/relationships/notesMaster" Target="../notesMasters/notesMaster1.xml"/></Relationships>
</file>

<file path=ppt/notesSlides/_rels/notesSlide313.xml.rels><?xml version="1.0" encoding="UTF-8" standalone="yes"?>
<Relationships xmlns="http://schemas.openxmlformats.org/package/2006/relationships"><Relationship Id="rId2" Type="http://schemas.openxmlformats.org/officeDocument/2006/relationships/slide" Target="../slides/slide1390.xml"/><Relationship Id="rId1" Type="http://schemas.openxmlformats.org/officeDocument/2006/relationships/notesMaster" Target="../notesMasters/notesMaster1.xml"/></Relationships>
</file>

<file path=ppt/notesSlides/_rels/notesSlide314.xml.rels><?xml version="1.0" encoding="UTF-8" standalone="yes"?>
<Relationships xmlns="http://schemas.openxmlformats.org/package/2006/relationships"><Relationship Id="rId2" Type="http://schemas.openxmlformats.org/officeDocument/2006/relationships/slide" Target="../slides/slide1391.xml"/><Relationship Id="rId1" Type="http://schemas.openxmlformats.org/officeDocument/2006/relationships/notesMaster" Target="../notesMasters/notesMaster1.xml"/></Relationships>
</file>

<file path=ppt/notesSlides/_rels/notesSlide315.xml.rels><?xml version="1.0" encoding="UTF-8" standalone="yes"?>
<Relationships xmlns="http://schemas.openxmlformats.org/package/2006/relationships"><Relationship Id="rId2" Type="http://schemas.openxmlformats.org/officeDocument/2006/relationships/slide" Target="../slides/slide1392.xml"/><Relationship Id="rId1" Type="http://schemas.openxmlformats.org/officeDocument/2006/relationships/notesMaster" Target="../notesMasters/notesMaster1.xml"/></Relationships>
</file>

<file path=ppt/notesSlides/_rels/notesSlide316.xml.rels><?xml version="1.0" encoding="UTF-8" standalone="yes"?>
<Relationships xmlns="http://schemas.openxmlformats.org/package/2006/relationships"><Relationship Id="rId2" Type="http://schemas.openxmlformats.org/officeDocument/2006/relationships/slide" Target="../slides/slide1393.xml"/><Relationship Id="rId1" Type="http://schemas.openxmlformats.org/officeDocument/2006/relationships/notesMaster" Target="../notesMasters/notesMaster1.xml"/></Relationships>
</file>

<file path=ppt/notesSlides/_rels/notesSlide317.xml.rels><?xml version="1.0" encoding="UTF-8" standalone="yes"?>
<Relationships xmlns="http://schemas.openxmlformats.org/package/2006/relationships"><Relationship Id="rId2" Type="http://schemas.openxmlformats.org/officeDocument/2006/relationships/slide" Target="../slides/slide1488.xml"/><Relationship Id="rId1" Type="http://schemas.openxmlformats.org/officeDocument/2006/relationships/notesMaster" Target="../notesMasters/notesMaster1.xml"/></Relationships>
</file>

<file path=ppt/notesSlides/_rels/notesSlide318.xml.rels><?xml version="1.0" encoding="UTF-8" standalone="yes"?>
<Relationships xmlns="http://schemas.openxmlformats.org/package/2006/relationships"><Relationship Id="rId2" Type="http://schemas.openxmlformats.org/officeDocument/2006/relationships/slide" Target="../slides/slide1555.xml"/><Relationship Id="rId1" Type="http://schemas.openxmlformats.org/officeDocument/2006/relationships/notesMaster" Target="../notesMasters/notesMaster1.xml"/></Relationships>
</file>

<file path=ppt/notesSlides/_rels/notesSlide319.xml.rels><?xml version="1.0" encoding="UTF-8" standalone="yes"?>
<Relationships xmlns="http://schemas.openxmlformats.org/package/2006/relationships"><Relationship Id="rId2" Type="http://schemas.openxmlformats.org/officeDocument/2006/relationships/slide" Target="../slides/slide155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8.xml"/><Relationship Id="rId1" Type="http://schemas.openxmlformats.org/officeDocument/2006/relationships/notesMaster" Target="../notesMasters/notesMaster1.xml"/></Relationships>
</file>

<file path=ppt/notesSlides/_rels/notesSlide320.xml.rels><?xml version="1.0" encoding="UTF-8" standalone="yes"?>
<Relationships xmlns="http://schemas.openxmlformats.org/package/2006/relationships"><Relationship Id="rId2" Type="http://schemas.openxmlformats.org/officeDocument/2006/relationships/slide" Target="../slides/slide1557.xml"/><Relationship Id="rId1" Type="http://schemas.openxmlformats.org/officeDocument/2006/relationships/notesMaster" Target="../notesMasters/notesMaster1.xml"/></Relationships>
</file>

<file path=ppt/notesSlides/_rels/notesSlide321.xml.rels><?xml version="1.0" encoding="UTF-8" standalone="yes"?>
<Relationships xmlns="http://schemas.openxmlformats.org/package/2006/relationships"><Relationship Id="rId2" Type="http://schemas.openxmlformats.org/officeDocument/2006/relationships/slide" Target="../slides/slide1558.xml"/><Relationship Id="rId1" Type="http://schemas.openxmlformats.org/officeDocument/2006/relationships/notesMaster" Target="../notesMasters/notesMaster1.xml"/></Relationships>
</file>

<file path=ppt/notesSlides/_rels/notesSlide322.xml.rels><?xml version="1.0" encoding="UTF-8" standalone="yes"?>
<Relationships xmlns="http://schemas.openxmlformats.org/package/2006/relationships"><Relationship Id="rId2" Type="http://schemas.openxmlformats.org/officeDocument/2006/relationships/slide" Target="../slides/slide1559.xml"/><Relationship Id="rId1" Type="http://schemas.openxmlformats.org/officeDocument/2006/relationships/notesMaster" Target="../notesMasters/notesMaster1.xml"/></Relationships>
</file>

<file path=ppt/notesSlides/_rels/notesSlide323.xml.rels><?xml version="1.0" encoding="UTF-8" standalone="yes"?>
<Relationships xmlns="http://schemas.openxmlformats.org/package/2006/relationships"><Relationship Id="rId2" Type="http://schemas.openxmlformats.org/officeDocument/2006/relationships/slide" Target="../slides/slide1564.xml"/><Relationship Id="rId1" Type="http://schemas.openxmlformats.org/officeDocument/2006/relationships/notesMaster" Target="../notesMasters/notesMaster1.xml"/></Relationships>
</file>

<file path=ppt/notesSlides/_rels/notesSlide324.xml.rels><?xml version="1.0" encoding="UTF-8" standalone="yes"?>
<Relationships xmlns="http://schemas.openxmlformats.org/package/2006/relationships"><Relationship Id="rId2" Type="http://schemas.openxmlformats.org/officeDocument/2006/relationships/slide" Target="../slides/slide1565.xml"/><Relationship Id="rId1" Type="http://schemas.openxmlformats.org/officeDocument/2006/relationships/notesMaster" Target="../notesMasters/notesMaster1.xml"/></Relationships>
</file>

<file path=ppt/notesSlides/_rels/notesSlide325.xml.rels><?xml version="1.0" encoding="UTF-8" standalone="yes"?>
<Relationships xmlns="http://schemas.openxmlformats.org/package/2006/relationships"><Relationship Id="rId2" Type="http://schemas.openxmlformats.org/officeDocument/2006/relationships/slide" Target="../slides/slide1566.xml"/><Relationship Id="rId1" Type="http://schemas.openxmlformats.org/officeDocument/2006/relationships/notesMaster" Target="../notesMasters/notesMaster1.xml"/></Relationships>
</file>

<file path=ppt/notesSlides/_rels/notesSlide326.xml.rels><?xml version="1.0" encoding="UTF-8" standalone="yes"?>
<Relationships xmlns="http://schemas.openxmlformats.org/package/2006/relationships"><Relationship Id="rId2" Type="http://schemas.openxmlformats.org/officeDocument/2006/relationships/slide" Target="../slides/slide1567.xml"/><Relationship Id="rId1" Type="http://schemas.openxmlformats.org/officeDocument/2006/relationships/notesMaster" Target="../notesMasters/notesMaster1.xml"/></Relationships>
</file>

<file path=ppt/notesSlides/_rels/notesSlide327.xml.rels><?xml version="1.0" encoding="UTF-8" standalone="yes"?>
<Relationships xmlns="http://schemas.openxmlformats.org/package/2006/relationships"><Relationship Id="rId2" Type="http://schemas.openxmlformats.org/officeDocument/2006/relationships/slide" Target="../slides/slide1649.xml"/><Relationship Id="rId1" Type="http://schemas.openxmlformats.org/officeDocument/2006/relationships/notesMaster" Target="../notesMasters/notesMaster1.xml"/></Relationships>
</file>

<file path=ppt/notesSlides/_rels/notesSlide328.xml.rels><?xml version="1.0" encoding="UTF-8" standalone="yes"?>
<Relationships xmlns="http://schemas.openxmlformats.org/package/2006/relationships"><Relationship Id="rId2" Type="http://schemas.openxmlformats.org/officeDocument/2006/relationships/slide" Target="../slides/slide1709.xml"/><Relationship Id="rId1" Type="http://schemas.openxmlformats.org/officeDocument/2006/relationships/notesMaster" Target="../notesMasters/notesMaster1.xml"/></Relationships>
</file>

<file path=ppt/notesSlides/_rels/notesSlide329.xml.rels><?xml version="1.0" encoding="UTF-8" standalone="yes"?>
<Relationships xmlns="http://schemas.openxmlformats.org/package/2006/relationships"><Relationship Id="rId2" Type="http://schemas.openxmlformats.org/officeDocument/2006/relationships/slide" Target="../slides/slide171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9.xml"/><Relationship Id="rId1" Type="http://schemas.openxmlformats.org/officeDocument/2006/relationships/notesMaster" Target="../notesMasters/notesMaster1.xml"/></Relationships>
</file>

<file path=ppt/notesSlides/_rels/notesSlide330.xml.rels><?xml version="1.0" encoding="UTF-8" standalone="yes"?>
<Relationships xmlns="http://schemas.openxmlformats.org/package/2006/relationships"><Relationship Id="rId2" Type="http://schemas.openxmlformats.org/officeDocument/2006/relationships/slide" Target="../slides/slide1711.xml"/><Relationship Id="rId1" Type="http://schemas.openxmlformats.org/officeDocument/2006/relationships/notesMaster" Target="../notesMasters/notesMaster1.xml"/></Relationships>
</file>

<file path=ppt/notesSlides/_rels/notesSlide331.xml.rels><?xml version="1.0" encoding="UTF-8" standalone="yes"?>
<Relationships xmlns="http://schemas.openxmlformats.org/package/2006/relationships"><Relationship Id="rId2" Type="http://schemas.openxmlformats.org/officeDocument/2006/relationships/slide" Target="../slides/slide1712.xml"/><Relationship Id="rId1" Type="http://schemas.openxmlformats.org/officeDocument/2006/relationships/notesMaster" Target="../notesMasters/notesMaster1.xml"/></Relationships>
</file>

<file path=ppt/notesSlides/_rels/notesSlide332.xml.rels><?xml version="1.0" encoding="UTF-8" standalone="yes"?>
<Relationships xmlns="http://schemas.openxmlformats.org/package/2006/relationships"><Relationship Id="rId2" Type="http://schemas.openxmlformats.org/officeDocument/2006/relationships/slide" Target="../slides/slide1719.xml"/><Relationship Id="rId1" Type="http://schemas.openxmlformats.org/officeDocument/2006/relationships/notesMaster" Target="../notesMasters/notesMaster1.xml"/></Relationships>
</file>

<file path=ppt/notesSlides/_rels/notesSlide333.xml.rels><?xml version="1.0" encoding="UTF-8" standalone="yes"?>
<Relationships xmlns="http://schemas.openxmlformats.org/package/2006/relationships"><Relationship Id="rId2" Type="http://schemas.openxmlformats.org/officeDocument/2006/relationships/slide" Target="../slides/slide1720.xml"/><Relationship Id="rId1" Type="http://schemas.openxmlformats.org/officeDocument/2006/relationships/notesMaster" Target="../notesMasters/notesMaster1.xml"/></Relationships>
</file>

<file path=ppt/notesSlides/_rels/notesSlide334.xml.rels><?xml version="1.0" encoding="UTF-8" standalone="yes"?>
<Relationships xmlns="http://schemas.openxmlformats.org/package/2006/relationships"><Relationship Id="rId2" Type="http://schemas.openxmlformats.org/officeDocument/2006/relationships/slide" Target="../slides/slide1721.xml"/><Relationship Id="rId1" Type="http://schemas.openxmlformats.org/officeDocument/2006/relationships/notesMaster" Target="../notesMasters/notesMaster1.xml"/></Relationships>
</file>

<file path=ppt/notesSlides/_rels/notesSlide335.xml.rels><?xml version="1.0" encoding="UTF-8" standalone="yes"?>
<Relationships xmlns="http://schemas.openxmlformats.org/package/2006/relationships"><Relationship Id="rId2" Type="http://schemas.openxmlformats.org/officeDocument/2006/relationships/slide" Target="../slides/slide1722.xml"/><Relationship Id="rId1" Type="http://schemas.openxmlformats.org/officeDocument/2006/relationships/notesMaster" Target="../notesMasters/notesMaster1.xml"/></Relationships>
</file>

<file path=ppt/notesSlides/_rels/notesSlide336.xml.rels><?xml version="1.0" encoding="UTF-8" standalone="yes"?>
<Relationships xmlns="http://schemas.openxmlformats.org/package/2006/relationships"><Relationship Id="rId2" Type="http://schemas.openxmlformats.org/officeDocument/2006/relationships/slide" Target="../slides/slide1723.xml"/><Relationship Id="rId1" Type="http://schemas.openxmlformats.org/officeDocument/2006/relationships/notesMaster" Target="../notesMasters/notesMaster1.xml"/></Relationships>
</file>

<file path=ppt/notesSlides/_rels/notesSlide337.xml.rels><?xml version="1.0" encoding="UTF-8" standalone="yes"?>
<Relationships xmlns="http://schemas.openxmlformats.org/package/2006/relationships"><Relationship Id="rId2" Type="http://schemas.openxmlformats.org/officeDocument/2006/relationships/slide" Target="../slides/slide1724.xml"/><Relationship Id="rId1" Type="http://schemas.openxmlformats.org/officeDocument/2006/relationships/notesMaster" Target="../notesMasters/notesMaster1.xml"/></Relationships>
</file>

<file path=ppt/notesSlides/_rels/notesSlide338.xml.rels><?xml version="1.0" encoding="UTF-8" standalone="yes"?>
<Relationships xmlns="http://schemas.openxmlformats.org/package/2006/relationships"><Relationship Id="rId2" Type="http://schemas.openxmlformats.org/officeDocument/2006/relationships/slide" Target="../slides/slide1725.xml"/><Relationship Id="rId1" Type="http://schemas.openxmlformats.org/officeDocument/2006/relationships/notesMaster" Target="../notesMasters/notesMaster1.xml"/></Relationships>
</file>

<file path=ppt/notesSlides/_rels/notesSlide339.xml.rels><?xml version="1.0" encoding="UTF-8" standalone="yes"?>
<Relationships xmlns="http://schemas.openxmlformats.org/package/2006/relationships"><Relationship Id="rId2" Type="http://schemas.openxmlformats.org/officeDocument/2006/relationships/slide" Target="../slides/slide172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0.xml"/><Relationship Id="rId1" Type="http://schemas.openxmlformats.org/officeDocument/2006/relationships/notesMaster" Target="../notesMasters/notesMaster1.xml"/></Relationships>
</file>

<file path=ppt/notesSlides/_rels/notesSlide340.xml.rels><?xml version="1.0" encoding="UTF-8" standalone="yes"?>
<Relationships xmlns="http://schemas.openxmlformats.org/package/2006/relationships"><Relationship Id="rId2" Type="http://schemas.openxmlformats.org/officeDocument/2006/relationships/slide" Target="../slides/slide1727.xml"/><Relationship Id="rId1" Type="http://schemas.openxmlformats.org/officeDocument/2006/relationships/notesMaster" Target="../notesMasters/notesMaster1.xml"/></Relationships>
</file>

<file path=ppt/notesSlides/_rels/notesSlide341.xml.rels><?xml version="1.0" encoding="UTF-8" standalone="yes"?>
<Relationships xmlns="http://schemas.openxmlformats.org/package/2006/relationships"><Relationship Id="rId2" Type="http://schemas.openxmlformats.org/officeDocument/2006/relationships/slide" Target="../slides/slide1728.xml"/><Relationship Id="rId1" Type="http://schemas.openxmlformats.org/officeDocument/2006/relationships/notesMaster" Target="../notesMasters/notesMaster1.xml"/></Relationships>
</file>

<file path=ppt/notesSlides/_rels/notesSlide342.xml.rels><?xml version="1.0" encoding="UTF-8" standalone="yes"?>
<Relationships xmlns="http://schemas.openxmlformats.org/package/2006/relationships"><Relationship Id="rId2" Type="http://schemas.openxmlformats.org/officeDocument/2006/relationships/slide" Target="../slides/slide1729.xml"/><Relationship Id="rId1" Type="http://schemas.openxmlformats.org/officeDocument/2006/relationships/notesMaster" Target="../notesMasters/notesMaster1.xml"/></Relationships>
</file>

<file path=ppt/notesSlides/_rels/notesSlide343.xml.rels><?xml version="1.0" encoding="UTF-8" standalone="yes"?>
<Relationships xmlns="http://schemas.openxmlformats.org/package/2006/relationships"><Relationship Id="rId2" Type="http://schemas.openxmlformats.org/officeDocument/2006/relationships/slide" Target="../slides/slide1730.xml"/><Relationship Id="rId1" Type="http://schemas.openxmlformats.org/officeDocument/2006/relationships/notesMaster" Target="../notesMasters/notesMaster1.xml"/></Relationships>
</file>

<file path=ppt/notesSlides/_rels/notesSlide344.xml.rels><?xml version="1.0" encoding="UTF-8" standalone="yes"?>
<Relationships xmlns="http://schemas.openxmlformats.org/package/2006/relationships"><Relationship Id="rId2" Type="http://schemas.openxmlformats.org/officeDocument/2006/relationships/slide" Target="../slides/slide1731.xml"/><Relationship Id="rId1" Type="http://schemas.openxmlformats.org/officeDocument/2006/relationships/notesMaster" Target="../notesMasters/notesMaster1.xml"/></Relationships>
</file>

<file path=ppt/notesSlides/_rels/notesSlide345.xml.rels><?xml version="1.0" encoding="UTF-8" standalone="yes"?>
<Relationships xmlns="http://schemas.openxmlformats.org/package/2006/relationships"><Relationship Id="rId2" Type="http://schemas.openxmlformats.org/officeDocument/2006/relationships/slide" Target="../slides/slide1732.xml"/><Relationship Id="rId1" Type="http://schemas.openxmlformats.org/officeDocument/2006/relationships/notesMaster" Target="../notesMasters/notesMaster1.xml"/></Relationships>
</file>

<file path=ppt/notesSlides/_rels/notesSlide346.xml.rels><?xml version="1.0" encoding="UTF-8" standalone="yes"?>
<Relationships xmlns="http://schemas.openxmlformats.org/package/2006/relationships"><Relationship Id="rId2" Type="http://schemas.openxmlformats.org/officeDocument/2006/relationships/slide" Target="../slides/slide1733.xml"/><Relationship Id="rId1" Type="http://schemas.openxmlformats.org/officeDocument/2006/relationships/notesMaster" Target="../notesMasters/notesMaster1.xml"/></Relationships>
</file>

<file path=ppt/notesSlides/_rels/notesSlide347.xml.rels><?xml version="1.0" encoding="UTF-8" standalone="yes"?>
<Relationships xmlns="http://schemas.openxmlformats.org/package/2006/relationships"><Relationship Id="rId2" Type="http://schemas.openxmlformats.org/officeDocument/2006/relationships/slide" Target="../slides/slide1734.xml"/><Relationship Id="rId1" Type="http://schemas.openxmlformats.org/officeDocument/2006/relationships/notesMaster" Target="../notesMasters/notesMaster1.xml"/></Relationships>
</file>

<file path=ppt/notesSlides/_rels/notesSlide348.xml.rels><?xml version="1.0" encoding="UTF-8" standalone="yes"?>
<Relationships xmlns="http://schemas.openxmlformats.org/package/2006/relationships"><Relationship Id="rId2" Type="http://schemas.openxmlformats.org/officeDocument/2006/relationships/slide" Target="../slides/slide1735.xml"/><Relationship Id="rId1" Type="http://schemas.openxmlformats.org/officeDocument/2006/relationships/notesMaster" Target="../notesMasters/notesMaster1.xml"/></Relationships>
</file>

<file path=ppt/notesSlides/_rels/notesSlide349.xml.rels><?xml version="1.0" encoding="UTF-8" standalone="yes"?>
<Relationships xmlns="http://schemas.openxmlformats.org/package/2006/relationships"><Relationship Id="rId2" Type="http://schemas.openxmlformats.org/officeDocument/2006/relationships/slide" Target="../slides/slide17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1.xml"/><Relationship Id="rId1" Type="http://schemas.openxmlformats.org/officeDocument/2006/relationships/notesMaster" Target="../notesMasters/notesMaster1.xml"/></Relationships>
</file>

<file path=ppt/notesSlides/_rels/notesSlide350.xml.rels><?xml version="1.0" encoding="UTF-8" standalone="yes"?>
<Relationships xmlns="http://schemas.openxmlformats.org/package/2006/relationships"><Relationship Id="rId2" Type="http://schemas.openxmlformats.org/officeDocument/2006/relationships/slide" Target="../slides/slide1737.xml"/><Relationship Id="rId1" Type="http://schemas.openxmlformats.org/officeDocument/2006/relationships/notesMaster" Target="../notesMasters/notesMaster1.xml"/></Relationships>
</file>

<file path=ppt/notesSlides/_rels/notesSlide351.xml.rels><?xml version="1.0" encoding="UTF-8" standalone="yes"?>
<Relationships xmlns="http://schemas.openxmlformats.org/package/2006/relationships"><Relationship Id="rId2" Type="http://schemas.openxmlformats.org/officeDocument/2006/relationships/slide" Target="../slides/slide1738.xml"/><Relationship Id="rId1" Type="http://schemas.openxmlformats.org/officeDocument/2006/relationships/notesMaster" Target="../notesMasters/notesMaster1.xml"/></Relationships>
</file>

<file path=ppt/notesSlides/_rels/notesSlide352.xml.rels><?xml version="1.0" encoding="UTF-8" standalone="yes"?>
<Relationships xmlns="http://schemas.openxmlformats.org/package/2006/relationships"><Relationship Id="rId2" Type="http://schemas.openxmlformats.org/officeDocument/2006/relationships/slide" Target="../slides/slide1739.xml"/><Relationship Id="rId1" Type="http://schemas.openxmlformats.org/officeDocument/2006/relationships/notesMaster" Target="../notesMasters/notesMaster1.xml"/></Relationships>
</file>

<file path=ppt/notesSlides/_rels/notesSlide353.xml.rels><?xml version="1.0" encoding="UTF-8" standalone="yes"?>
<Relationships xmlns="http://schemas.openxmlformats.org/package/2006/relationships"><Relationship Id="rId2" Type="http://schemas.openxmlformats.org/officeDocument/2006/relationships/slide" Target="../slides/slide1740.xml"/><Relationship Id="rId1" Type="http://schemas.openxmlformats.org/officeDocument/2006/relationships/notesMaster" Target="../notesMasters/notesMaster1.xml"/></Relationships>
</file>

<file path=ppt/notesSlides/_rels/notesSlide354.xml.rels><?xml version="1.0" encoding="UTF-8" standalone="yes"?>
<Relationships xmlns="http://schemas.openxmlformats.org/package/2006/relationships"><Relationship Id="rId2" Type="http://schemas.openxmlformats.org/officeDocument/2006/relationships/slide" Target="../slides/slide1741.xml"/><Relationship Id="rId1" Type="http://schemas.openxmlformats.org/officeDocument/2006/relationships/notesMaster" Target="../notesMasters/notesMaster1.xml"/></Relationships>
</file>

<file path=ppt/notesSlides/_rels/notesSlide355.xml.rels><?xml version="1.0" encoding="UTF-8" standalone="yes"?>
<Relationships xmlns="http://schemas.openxmlformats.org/package/2006/relationships"><Relationship Id="rId2" Type="http://schemas.openxmlformats.org/officeDocument/2006/relationships/slide" Target="../slides/slide1742.xml"/><Relationship Id="rId1" Type="http://schemas.openxmlformats.org/officeDocument/2006/relationships/notesMaster" Target="../notesMasters/notesMaster1.xml"/></Relationships>
</file>

<file path=ppt/notesSlides/_rels/notesSlide356.xml.rels><?xml version="1.0" encoding="UTF-8" standalone="yes"?>
<Relationships xmlns="http://schemas.openxmlformats.org/package/2006/relationships"><Relationship Id="rId2" Type="http://schemas.openxmlformats.org/officeDocument/2006/relationships/slide" Target="../slides/slide1743.xml"/><Relationship Id="rId1" Type="http://schemas.openxmlformats.org/officeDocument/2006/relationships/notesMaster" Target="../notesMasters/notesMaster1.xml"/></Relationships>
</file>

<file path=ppt/notesSlides/_rels/notesSlide357.xml.rels><?xml version="1.0" encoding="UTF-8" standalone="yes"?>
<Relationships xmlns="http://schemas.openxmlformats.org/package/2006/relationships"><Relationship Id="rId2" Type="http://schemas.openxmlformats.org/officeDocument/2006/relationships/slide" Target="../slides/slide1744.xml"/><Relationship Id="rId1" Type="http://schemas.openxmlformats.org/officeDocument/2006/relationships/notesMaster" Target="../notesMasters/notesMaster1.xml"/></Relationships>
</file>

<file path=ppt/notesSlides/_rels/notesSlide358.xml.rels><?xml version="1.0" encoding="UTF-8" standalone="yes"?>
<Relationships xmlns="http://schemas.openxmlformats.org/package/2006/relationships"><Relationship Id="rId2" Type="http://schemas.openxmlformats.org/officeDocument/2006/relationships/slide" Target="../slides/slide1745.xml"/><Relationship Id="rId1" Type="http://schemas.openxmlformats.org/officeDocument/2006/relationships/notesMaster" Target="../notesMasters/notesMaster1.xml"/></Relationships>
</file>

<file path=ppt/notesSlides/_rels/notesSlide359.xml.rels><?xml version="1.0" encoding="UTF-8" standalone="yes"?>
<Relationships xmlns="http://schemas.openxmlformats.org/package/2006/relationships"><Relationship Id="rId2" Type="http://schemas.openxmlformats.org/officeDocument/2006/relationships/slide" Target="../slides/slide174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2.xml"/><Relationship Id="rId1" Type="http://schemas.openxmlformats.org/officeDocument/2006/relationships/notesMaster" Target="../notesMasters/notesMaster1.xml"/></Relationships>
</file>

<file path=ppt/notesSlides/_rels/notesSlide360.xml.rels><?xml version="1.0" encoding="UTF-8" standalone="yes"?>
<Relationships xmlns="http://schemas.openxmlformats.org/package/2006/relationships"><Relationship Id="rId2" Type="http://schemas.openxmlformats.org/officeDocument/2006/relationships/slide" Target="../slides/slide1747.xml"/><Relationship Id="rId1" Type="http://schemas.openxmlformats.org/officeDocument/2006/relationships/notesMaster" Target="../notesMasters/notesMaster1.xml"/></Relationships>
</file>

<file path=ppt/notesSlides/_rels/notesSlide361.xml.rels><?xml version="1.0" encoding="UTF-8" standalone="yes"?>
<Relationships xmlns="http://schemas.openxmlformats.org/package/2006/relationships"><Relationship Id="rId2" Type="http://schemas.openxmlformats.org/officeDocument/2006/relationships/slide" Target="../slides/slide1748.xml"/><Relationship Id="rId1" Type="http://schemas.openxmlformats.org/officeDocument/2006/relationships/notesMaster" Target="../notesMasters/notesMaster1.xml"/></Relationships>
</file>

<file path=ppt/notesSlides/_rels/notesSlide362.xml.rels><?xml version="1.0" encoding="UTF-8" standalone="yes"?>
<Relationships xmlns="http://schemas.openxmlformats.org/package/2006/relationships"><Relationship Id="rId2" Type="http://schemas.openxmlformats.org/officeDocument/2006/relationships/slide" Target="../slides/slide1749.xml"/><Relationship Id="rId1" Type="http://schemas.openxmlformats.org/officeDocument/2006/relationships/notesMaster" Target="../notesMasters/notesMaster1.xml"/></Relationships>
</file>

<file path=ppt/notesSlides/_rels/notesSlide363.xml.rels><?xml version="1.0" encoding="UTF-8" standalone="yes"?>
<Relationships xmlns="http://schemas.openxmlformats.org/package/2006/relationships"><Relationship Id="rId2" Type="http://schemas.openxmlformats.org/officeDocument/2006/relationships/slide" Target="../slides/slide1750.xml"/><Relationship Id="rId1" Type="http://schemas.openxmlformats.org/officeDocument/2006/relationships/notesMaster" Target="../notesMasters/notesMaster1.xml"/></Relationships>
</file>

<file path=ppt/notesSlides/_rels/notesSlide364.xml.rels><?xml version="1.0" encoding="UTF-8" standalone="yes"?>
<Relationships xmlns="http://schemas.openxmlformats.org/package/2006/relationships"><Relationship Id="rId2" Type="http://schemas.openxmlformats.org/officeDocument/2006/relationships/slide" Target="../slides/slide1751.xml"/><Relationship Id="rId1" Type="http://schemas.openxmlformats.org/officeDocument/2006/relationships/notesMaster" Target="../notesMasters/notesMaster1.xml"/></Relationships>
</file>

<file path=ppt/notesSlides/_rels/notesSlide365.xml.rels><?xml version="1.0" encoding="UTF-8" standalone="yes"?>
<Relationships xmlns="http://schemas.openxmlformats.org/package/2006/relationships"><Relationship Id="rId2" Type="http://schemas.openxmlformats.org/officeDocument/2006/relationships/slide" Target="../slides/slide1752.xml"/><Relationship Id="rId1" Type="http://schemas.openxmlformats.org/officeDocument/2006/relationships/notesMaster" Target="../notesMasters/notesMaster1.xml"/></Relationships>
</file>

<file path=ppt/notesSlides/_rels/notesSlide366.xml.rels><?xml version="1.0" encoding="UTF-8" standalone="yes"?>
<Relationships xmlns="http://schemas.openxmlformats.org/package/2006/relationships"><Relationship Id="rId2" Type="http://schemas.openxmlformats.org/officeDocument/2006/relationships/slide" Target="../slides/slide1753.xml"/><Relationship Id="rId1" Type="http://schemas.openxmlformats.org/officeDocument/2006/relationships/notesMaster" Target="../notesMasters/notesMaster1.xml"/></Relationships>
</file>

<file path=ppt/notesSlides/_rels/notesSlide367.xml.rels><?xml version="1.0" encoding="UTF-8" standalone="yes"?>
<Relationships xmlns="http://schemas.openxmlformats.org/package/2006/relationships"><Relationship Id="rId2" Type="http://schemas.openxmlformats.org/officeDocument/2006/relationships/slide" Target="../slides/slide1754.xml"/><Relationship Id="rId1" Type="http://schemas.openxmlformats.org/officeDocument/2006/relationships/notesMaster" Target="../notesMasters/notesMaster1.xml"/></Relationships>
</file>

<file path=ppt/notesSlides/_rels/notesSlide368.xml.rels><?xml version="1.0" encoding="UTF-8" standalone="yes"?>
<Relationships xmlns="http://schemas.openxmlformats.org/package/2006/relationships"><Relationship Id="rId2" Type="http://schemas.openxmlformats.org/officeDocument/2006/relationships/slide" Target="../slides/slide1755.xml"/><Relationship Id="rId1" Type="http://schemas.openxmlformats.org/officeDocument/2006/relationships/notesMaster" Target="../notesMasters/notesMaster1.xml"/></Relationships>
</file>

<file path=ppt/notesSlides/_rels/notesSlide369.xml.rels><?xml version="1.0" encoding="UTF-8" standalone="yes"?>
<Relationships xmlns="http://schemas.openxmlformats.org/package/2006/relationships"><Relationship Id="rId2" Type="http://schemas.openxmlformats.org/officeDocument/2006/relationships/slide" Target="../slides/slide175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3.xml"/><Relationship Id="rId1" Type="http://schemas.openxmlformats.org/officeDocument/2006/relationships/notesMaster" Target="../notesMasters/notesMaster1.xml"/></Relationships>
</file>

<file path=ppt/notesSlides/_rels/notesSlide370.xml.rels><?xml version="1.0" encoding="UTF-8" standalone="yes"?>
<Relationships xmlns="http://schemas.openxmlformats.org/package/2006/relationships"><Relationship Id="rId2" Type="http://schemas.openxmlformats.org/officeDocument/2006/relationships/slide" Target="../slides/slide1757.xml"/><Relationship Id="rId1" Type="http://schemas.openxmlformats.org/officeDocument/2006/relationships/notesMaster" Target="../notesMasters/notesMaster1.xml"/></Relationships>
</file>

<file path=ppt/notesSlides/_rels/notesSlide371.xml.rels><?xml version="1.0" encoding="UTF-8" standalone="yes"?>
<Relationships xmlns="http://schemas.openxmlformats.org/package/2006/relationships"><Relationship Id="rId2" Type="http://schemas.openxmlformats.org/officeDocument/2006/relationships/slide" Target="../slides/slide1758.xml"/><Relationship Id="rId1" Type="http://schemas.openxmlformats.org/officeDocument/2006/relationships/notesMaster" Target="../notesMasters/notesMaster1.xml"/></Relationships>
</file>

<file path=ppt/notesSlides/_rels/notesSlide372.xml.rels><?xml version="1.0" encoding="UTF-8" standalone="yes"?>
<Relationships xmlns="http://schemas.openxmlformats.org/package/2006/relationships"><Relationship Id="rId2" Type="http://schemas.openxmlformats.org/officeDocument/2006/relationships/slide" Target="../slides/slide1759.xml"/><Relationship Id="rId1" Type="http://schemas.openxmlformats.org/officeDocument/2006/relationships/notesMaster" Target="../notesMasters/notesMaster1.xml"/></Relationships>
</file>

<file path=ppt/notesSlides/_rels/notesSlide373.xml.rels><?xml version="1.0" encoding="UTF-8" standalone="yes"?>
<Relationships xmlns="http://schemas.openxmlformats.org/package/2006/relationships"><Relationship Id="rId2" Type="http://schemas.openxmlformats.org/officeDocument/2006/relationships/slide" Target="../slides/slide1760.xml"/><Relationship Id="rId1" Type="http://schemas.openxmlformats.org/officeDocument/2006/relationships/notesMaster" Target="../notesMasters/notesMaster1.xml"/></Relationships>
</file>

<file path=ppt/notesSlides/_rels/notesSlide374.xml.rels><?xml version="1.0" encoding="UTF-8" standalone="yes"?>
<Relationships xmlns="http://schemas.openxmlformats.org/package/2006/relationships"><Relationship Id="rId2" Type="http://schemas.openxmlformats.org/officeDocument/2006/relationships/slide" Target="../slides/slide1761.xml"/><Relationship Id="rId1" Type="http://schemas.openxmlformats.org/officeDocument/2006/relationships/notesMaster" Target="../notesMasters/notesMaster1.xml"/></Relationships>
</file>

<file path=ppt/notesSlides/_rels/notesSlide375.xml.rels><?xml version="1.0" encoding="UTF-8" standalone="yes"?>
<Relationships xmlns="http://schemas.openxmlformats.org/package/2006/relationships"><Relationship Id="rId2" Type="http://schemas.openxmlformats.org/officeDocument/2006/relationships/slide" Target="../slides/slide1762.xml"/><Relationship Id="rId1" Type="http://schemas.openxmlformats.org/officeDocument/2006/relationships/notesMaster" Target="../notesMasters/notesMaster1.xml"/></Relationships>
</file>

<file path=ppt/notesSlides/_rels/notesSlide376.xml.rels><?xml version="1.0" encoding="UTF-8" standalone="yes"?>
<Relationships xmlns="http://schemas.openxmlformats.org/package/2006/relationships"><Relationship Id="rId2" Type="http://schemas.openxmlformats.org/officeDocument/2006/relationships/slide" Target="../slides/slide1763.xml"/><Relationship Id="rId1" Type="http://schemas.openxmlformats.org/officeDocument/2006/relationships/notesMaster" Target="../notesMasters/notesMaster1.xml"/></Relationships>
</file>

<file path=ppt/notesSlides/_rels/notesSlide377.xml.rels><?xml version="1.0" encoding="UTF-8" standalone="yes"?>
<Relationships xmlns="http://schemas.openxmlformats.org/package/2006/relationships"><Relationship Id="rId2" Type="http://schemas.openxmlformats.org/officeDocument/2006/relationships/slide" Target="../slides/slide1764.xml"/><Relationship Id="rId1" Type="http://schemas.openxmlformats.org/officeDocument/2006/relationships/notesMaster" Target="../notesMasters/notesMaster1.xml"/></Relationships>
</file>

<file path=ppt/notesSlides/_rels/notesSlide378.xml.rels><?xml version="1.0" encoding="UTF-8" standalone="yes"?>
<Relationships xmlns="http://schemas.openxmlformats.org/package/2006/relationships"><Relationship Id="rId2" Type="http://schemas.openxmlformats.org/officeDocument/2006/relationships/slide" Target="../slides/slide1765.xml"/><Relationship Id="rId1" Type="http://schemas.openxmlformats.org/officeDocument/2006/relationships/notesMaster" Target="../notesMasters/notesMaster1.xml"/></Relationships>
</file>

<file path=ppt/notesSlides/_rels/notesSlide379.xml.rels><?xml version="1.0" encoding="UTF-8" standalone="yes"?>
<Relationships xmlns="http://schemas.openxmlformats.org/package/2006/relationships"><Relationship Id="rId2" Type="http://schemas.openxmlformats.org/officeDocument/2006/relationships/slide" Target="../slides/slide176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4.xml"/><Relationship Id="rId1" Type="http://schemas.openxmlformats.org/officeDocument/2006/relationships/notesMaster" Target="../notesMasters/notesMaster1.xml"/></Relationships>
</file>

<file path=ppt/notesSlides/_rels/notesSlide380.xml.rels><?xml version="1.0" encoding="UTF-8" standalone="yes"?>
<Relationships xmlns="http://schemas.openxmlformats.org/package/2006/relationships"><Relationship Id="rId2" Type="http://schemas.openxmlformats.org/officeDocument/2006/relationships/slide" Target="../slides/slide1767.xml"/><Relationship Id="rId1" Type="http://schemas.openxmlformats.org/officeDocument/2006/relationships/notesMaster" Target="../notesMasters/notesMaster1.xml"/></Relationships>
</file>

<file path=ppt/notesSlides/_rels/notesSlide381.xml.rels><?xml version="1.0" encoding="UTF-8" standalone="yes"?>
<Relationships xmlns="http://schemas.openxmlformats.org/package/2006/relationships"><Relationship Id="rId2" Type="http://schemas.openxmlformats.org/officeDocument/2006/relationships/slide" Target="../slides/slide1768.xml"/><Relationship Id="rId1" Type="http://schemas.openxmlformats.org/officeDocument/2006/relationships/notesMaster" Target="../notesMasters/notesMaster1.xml"/></Relationships>
</file>

<file path=ppt/notesSlides/_rels/notesSlide382.xml.rels><?xml version="1.0" encoding="UTF-8" standalone="yes"?>
<Relationships xmlns="http://schemas.openxmlformats.org/package/2006/relationships"><Relationship Id="rId2" Type="http://schemas.openxmlformats.org/officeDocument/2006/relationships/slide" Target="../slides/slide1769.xml"/><Relationship Id="rId1" Type="http://schemas.openxmlformats.org/officeDocument/2006/relationships/notesMaster" Target="../notesMasters/notesMaster1.xml"/></Relationships>
</file>

<file path=ppt/notesSlides/_rels/notesSlide383.xml.rels><?xml version="1.0" encoding="UTF-8" standalone="yes"?>
<Relationships xmlns="http://schemas.openxmlformats.org/package/2006/relationships"><Relationship Id="rId2" Type="http://schemas.openxmlformats.org/officeDocument/2006/relationships/slide" Target="../slides/slide1770.xml"/><Relationship Id="rId1" Type="http://schemas.openxmlformats.org/officeDocument/2006/relationships/notesMaster" Target="../notesMasters/notesMaster1.xml"/></Relationships>
</file>

<file path=ppt/notesSlides/_rels/notesSlide384.xml.rels><?xml version="1.0" encoding="UTF-8" standalone="yes"?>
<Relationships xmlns="http://schemas.openxmlformats.org/package/2006/relationships"><Relationship Id="rId2" Type="http://schemas.openxmlformats.org/officeDocument/2006/relationships/slide" Target="../slides/slide1771.xml"/><Relationship Id="rId1" Type="http://schemas.openxmlformats.org/officeDocument/2006/relationships/notesMaster" Target="../notesMasters/notesMaster1.xml"/></Relationships>
</file>

<file path=ppt/notesSlides/_rels/notesSlide385.xml.rels><?xml version="1.0" encoding="UTF-8" standalone="yes"?>
<Relationships xmlns="http://schemas.openxmlformats.org/package/2006/relationships"><Relationship Id="rId2" Type="http://schemas.openxmlformats.org/officeDocument/2006/relationships/slide" Target="../slides/slide1772.xml"/><Relationship Id="rId1" Type="http://schemas.openxmlformats.org/officeDocument/2006/relationships/notesMaster" Target="../notesMasters/notesMaster1.xml"/></Relationships>
</file>

<file path=ppt/notesSlides/_rels/notesSlide386.xml.rels><?xml version="1.0" encoding="UTF-8" standalone="yes"?>
<Relationships xmlns="http://schemas.openxmlformats.org/package/2006/relationships"><Relationship Id="rId2" Type="http://schemas.openxmlformats.org/officeDocument/2006/relationships/slide" Target="../slides/slide1773.xml"/><Relationship Id="rId1" Type="http://schemas.openxmlformats.org/officeDocument/2006/relationships/notesMaster" Target="../notesMasters/notesMaster1.xml"/></Relationships>
</file>

<file path=ppt/notesSlides/_rels/notesSlide387.xml.rels><?xml version="1.0" encoding="UTF-8" standalone="yes"?>
<Relationships xmlns="http://schemas.openxmlformats.org/package/2006/relationships"><Relationship Id="rId2" Type="http://schemas.openxmlformats.org/officeDocument/2006/relationships/slide" Target="../slides/slide1774.xml"/><Relationship Id="rId1" Type="http://schemas.openxmlformats.org/officeDocument/2006/relationships/notesMaster" Target="../notesMasters/notesMaster1.xml"/></Relationships>
</file>

<file path=ppt/notesSlides/_rels/notesSlide388.xml.rels><?xml version="1.0" encoding="UTF-8" standalone="yes"?>
<Relationships xmlns="http://schemas.openxmlformats.org/package/2006/relationships"><Relationship Id="rId2" Type="http://schemas.openxmlformats.org/officeDocument/2006/relationships/slide" Target="../slides/slide1775.xml"/><Relationship Id="rId1" Type="http://schemas.openxmlformats.org/officeDocument/2006/relationships/notesMaster" Target="../notesMasters/notesMaster1.xml"/></Relationships>
</file>

<file path=ppt/notesSlides/_rels/notesSlide389.xml.rels><?xml version="1.0" encoding="UTF-8" standalone="yes"?>
<Relationships xmlns="http://schemas.openxmlformats.org/package/2006/relationships"><Relationship Id="rId2" Type="http://schemas.openxmlformats.org/officeDocument/2006/relationships/slide" Target="../slides/slide177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5.xml"/><Relationship Id="rId1" Type="http://schemas.openxmlformats.org/officeDocument/2006/relationships/notesMaster" Target="../notesMasters/notesMaster1.xml"/></Relationships>
</file>

<file path=ppt/notesSlides/_rels/notesSlide390.xml.rels><?xml version="1.0" encoding="UTF-8" standalone="yes"?>
<Relationships xmlns="http://schemas.openxmlformats.org/package/2006/relationships"><Relationship Id="rId2" Type="http://schemas.openxmlformats.org/officeDocument/2006/relationships/slide" Target="../slides/slide1777.xml"/><Relationship Id="rId1" Type="http://schemas.openxmlformats.org/officeDocument/2006/relationships/notesMaster" Target="../notesMasters/notesMaster1.xml"/></Relationships>
</file>

<file path=ppt/notesSlides/_rels/notesSlide391.xml.rels><?xml version="1.0" encoding="UTF-8" standalone="yes"?>
<Relationships xmlns="http://schemas.openxmlformats.org/package/2006/relationships"><Relationship Id="rId2" Type="http://schemas.openxmlformats.org/officeDocument/2006/relationships/slide" Target="../slides/slide1778.xml"/><Relationship Id="rId1" Type="http://schemas.openxmlformats.org/officeDocument/2006/relationships/notesMaster" Target="../notesMasters/notesMaster1.xml"/></Relationships>
</file>

<file path=ppt/notesSlides/_rels/notesSlide392.xml.rels><?xml version="1.0" encoding="UTF-8" standalone="yes"?>
<Relationships xmlns="http://schemas.openxmlformats.org/package/2006/relationships"><Relationship Id="rId2" Type="http://schemas.openxmlformats.org/officeDocument/2006/relationships/slide" Target="../slides/slide1779.xml"/><Relationship Id="rId1" Type="http://schemas.openxmlformats.org/officeDocument/2006/relationships/notesMaster" Target="../notesMasters/notesMaster1.xml"/></Relationships>
</file>

<file path=ppt/notesSlides/_rels/notesSlide393.xml.rels><?xml version="1.0" encoding="UTF-8" standalone="yes"?>
<Relationships xmlns="http://schemas.openxmlformats.org/package/2006/relationships"><Relationship Id="rId2" Type="http://schemas.openxmlformats.org/officeDocument/2006/relationships/slide" Target="../slides/slide1780.xml"/><Relationship Id="rId1" Type="http://schemas.openxmlformats.org/officeDocument/2006/relationships/notesMaster" Target="../notesMasters/notesMaster1.xml"/></Relationships>
</file>

<file path=ppt/notesSlides/_rels/notesSlide394.xml.rels><?xml version="1.0" encoding="UTF-8" standalone="yes"?>
<Relationships xmlns="http://schemas.openxmlformats.org/package/2006/relationships"><Relationship Id="rId2" Type="http://schemas.openxmlformats.org/officeDocument/2006/relationships/slide" Target="../slides/slide1781.xml"/><Relationship Id="rId1" Type="http://schemas.openxmlformats.org/officeDocument/2006/relationships/notesMaster" Target="../notesMasters/notesMaster1.xml"/></Relationships>
</file>

<file path=ppt/notesSlides/_rels/notesSlide395.xml.rels><?xml version="1.0" encoding="UTF-8" standalone="yes"?>
<Relationships xmlns="http://schemas.openxmlformats.org/package/2006/relationships"><Relationship Id="rId2" Type="http://schemas.openxmlformats.org/officeDocument/2006/relationships/slide" Target="../slides/slide1782.xml"/><Relationship Id="rId1" Type="http://schemas.openxmlformats.org/officeDocument/2006/relationships/notesMaster" Target="../notesMasters/notesMaster1.xml"/></Relationships>
</file>

<file path=ppt/notesSlides/_rels/notesSlide396.xml.rels><?xml version="1.0" encoding="UTF-8" standalone="yes"?>
<Relationships xmlns="http://schemas.openxmlformats.org/package/2006/relationships"><Relationship Id="rId2" Type="http://schemas.openxmlformats.org/officeDocument/2006/relationships/slide" Target="../slides/slide1783.xml"/><Relationship Id="rId1" Type="http://schemas.openxmlformats.org/officeDocument/2006/relationships/notesMaster" Target="../notesMasters/notesMaster1.xml"/></Relationships>
</file>

<file path=ppt/notesSlides/_rels/notesSlide397.xml.rels><?xml version="1.0" encoding="UTF-8" standalone="yes"?>
<Relationships xmlns="http://schemas.openxmlformats.org/package/2006/relationships"><Relationship Id="rId2" Type="http://schemas.openxmlformats.org/officeDocument/2006/relationships/slide" Target="../slides/slide1784.xml"/><Relationship Id="rId1" Type="http://schemas.openxmlformats.org/officeDocument/2006/relationships/notesMaster" Target="../notesMasters/notesMaster1.xml"/></Relationships>
</file>

<file path=ppt/notesSlides/_rels/notesSlide398.xml.rels><?xml version="1.0" encoding="UTF-8" standalone="yes"?>
<Relationships xmlns="http://schemas.openxmlformats.org/package/2006/relationships"><Relationship Id="rId2" Type="http://schemas.openxmlformats.org/officeDocument/2006/relationships/slide" Target="../slides/slide1785.xml"/><Relationship Id="rId1" Type="http://schemas.openxmlformats.org/officeDocument/2006/relationships/notesMaster" Target="../notesMasters/notesMaster1.xml"/></Relationships>
</file>

<file path=ppt/notesSlides/_rels/notesSlide399.xml.rels><?xml version="1.0" encoding="UTF-8" standalone="yes"?>
<Relationships xmlns="http://schemas.openxmlformats.org/package/2006/relationships"><Relationship Id="rId2" Type="http://schemas.openxmlformats.org/officeDocument/2006/relationships/slide" Target="../slides/slide178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6.xml"/><Relationship Id="rId1" Type="http://schemas.openxmlformats.org/officeDocument/2006/relationships/notesMaster" Target="../notesMasters/notesMaster1.xml"/></Relationships>
</file>

<file path=ppt/notesSlides/_rels/notesSlide400.xml.rels><?xml version="1.0" encoding="UTF-8" standalone="yes"?>
<Relationships xmlns="http://schemas.openxmlformats.org/package/2006/relationships"><Relationship Id="rId2" Type="http://schemas.openxmlformats.org/officeDocument/2006/relationships/slide" Target="../slides/slide1787.xml"/><Relationship Id="rId1" Type="http://schemas.openxmlformats.org/officeDocument/2006/relationships/notesMaster" Target="../notesMasters/notesMaster1.xml"/></Relationships>
</file>

<file path=ppt/notesSlides/_rels/notesSlide401.xml.rels><?xml version="1.0" encoding="UTF-8" standalone="yes"?>
<Relationships xmlns="http://schemas.openxmlformats.org/package/2006/relationships"><Relationship Id="rId2" Type="http://schemas.openxmlformats.org/officeDocument/2006/relationships/slide" Target="../slides/slide1788.xml"/><Relationship Id="rId1" Type="http://schemas.openxmlformats.org/officeDocument/2006/relationships/notesMaster" Target="../notesMasters/notesMaster1.xml"/></Relationships>
</file>

<file path=ppt/notesSlides/_rels/notesSlide402.xml.rels><?xml version="1.0" encoding="UTF-8" standalone="yes"?>
<Relationships xmlns="http://schemas.openxmlformats.org/package/2006/relationships"><Relationship Id="rId2" Type="http://schemas.openxmlformats.org/officeDocument/2006/relationships/slide" Target="../slides/slide1789.xml"/><Relationship Id="rId1" Type="http://schemas.openxmlformats.org/officeDocument/2006/relationships/notesMaster" Target="../notesMasters/notesMaster1.xml"/></Relationships>
</file>

<file path=ppt/notesSlides/_rels/notesSlide403.xml.rels><?xml version="1.0" encoding="UTF-8" standalone="yes"?>
<Relationships xmlns="http://schemas.openxmlformats.org/package/2006/relationships"><Relationship Id="rId2" Type="http://schemas.openxmlformats.org/officeDocument/2006/relationships/slide" Target="../slides/slide1790.xml"/><Relationship Id="rId1" Type="http://schemas.openxmlformats.org/officeDocument/2006/relationships/notesMaster" Target="../notesMasters/notesMaster1.xml"/></Relationships>
</file>

<file path=ppt/notesSlides/_rels/notesSlide404.xml.rels><?xml version="1.0" encoding="UTF-8" standalone="yes"?>
<Relationships xmlns="http://schemas.openxmlformats.org/package/2006/relationships"><Relationship Id="rId2" Type="http://schemas.openxmlformats.org/officeDocument/2006/relationships/slide" Target="../slides/slide1791.xml"/><Relationship Id="rId1" Type="http://schemas.openxmlformats.org/officeDocument/2006/relationships/notesMaster" Target="../notesMasters/notesMaster1.xml"/></Relationships>
</file>

<file path=ppt/notesSlides/_rels/notesSlide405.xml.rels><?xml version="1.0" encoding="UTF-8" standalone="yes"?>
<Relationships xmlns="http://schemas.openxmlformats.org/package/2006/relationships"><Relationship Id="rId2" Type="http://schemas.openxmlformats.org/officeDocument/2006/relationships/slide" Target="../slides/slide1792.xml"/><Relationship Id="rId1" Type="http://schemas.openxmlformats.org/officeDocument/2006/relationships/notesMaster" Target="../notesMasters/notesMaster1.xml"/></Relationships>
</file>

<file path=ppt/notesSlides/_rels/notesSlide406.xml.rels><?xml version="1.0" encoding="UTF-8" standalone="yes"?>
<Relationships xmlns="http://schemas.openxmlformats.org/package/2006/relationships"><Relationship Id="rId2" Type="http://schemas.openxmlformats.org/officeDocument/2006/relationships/slide" Target="../slides/slide1793.xml"/><Relationship Id="rId1" Type="http://schemas.openxmlformats.org/officeDocument/2006/relationships/notesMaster" Target="../notesMasters/notesMaster1.xml"/></Relationships>
</file>

<file path=ppt/notesSlides/_rels/notesSlide407.xml.rels><?xml version="1.0" encoding="UTF-8" standalone="yes"?>
<Relationships xmlns="http://schemas.openxmlformats.org/package/2006/relationships"><Relationship Id="rId2" Type="http://schemas.openxmlformats.org/officeDocument/2006/relationships/slide" Target="../slides/slide1794.xml"/><Relationship Id="rId1" Type="http://schemas.openxmlformats.org/officeDocument/2006/relationships/notesMaster" Target="../notesMasters/notesMaster1.xml"/></Relationships>
</file>

<file path=ppt/notesSlides/_rels/notesSlide408.xml.rels><?xml version="1.0" encoding="UTF-8" standalone="yes"?>
<Relationships xmlns="http://schemas.openxmlformats.org/package/2006/relationships"><Relationship Id="rId2" Type="http://schemas.openxmlformats.org/officeDocument/2006/relationships/slide" Target="../slides/slide1795.xml"/><Relationship Id="rId1" Type="http://schemas.openxmlformats.org/officeDocument/2006/relationships/notesMaster" Target="../notesMasters/notesMaster1.xml"/></Relationships>
</file>

<file path=ppt/notesSlides/_rels/notesSlide409.xml.rels><?xml version="1.0" encoding="UTF-8" standalone="yes"?>
<Relationships xmlns="http://schemas.openxmlformats.org/package/2006/relationships"><Relationship Id="rId2" Type="http://schemas.openxmlformats.org/officeDocument/2006/relationships/slide" Target="../slides/slide179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7.xml"/><Relationship Id="rId1" Type="http://schemas.openxmlformats.org/officeDocument/2006/relationships/notesMaster" Target="../notesMasters/notesMaster1.xml"/></Relationships>
</file>

<file path=ppt/notesSlides/_rels/notesSlide410.xml.rels><?xml version="1.0" encoding="UTF-8" standalone="yes"?>
<Relationships xmlns="http://schemas.openxmlformats.org/package/2006/relationships"><Relationship Id="rId2" Type="http://schemas.openxmlformats.org/officeDocument/2006/relationships/slide" Target="../slides/slide1800.xml"/><Relationship Id="rId1" Type="http://schemas.openxmlformats.org/officeDocument/2006/relationships/notesMaster" Target="../notesMasters/notesMaster1.xml"/></Relationships>
</file>

<file path=ppt/notesSlides/_rels/notesSlide411.xml.rels><?xml version="1.0" encoding="UTF-8" standalone="yes"?>
<Relationships xmlns="http://schemas.openxmlformats.org/package/2006/relationships"><Relationship Id="rId2" Type="http://schemas.openxmlformats.org/officeDocument/2006/relationships/slide" Target="../slides/slide1803.xml"/><Relationship Id="rId1" Type="http://schemas.openxmlformats.org/officeDocument/2006/relationships/notesMaster" Target="../notesMasters/notesMaster1.xml"/></Relationships>
</file>

<file path=ppt/notesSlides/_rels/notesSlide412.xml.rels><?xml version="1.0" encoding="UTF-8" standalone="yes"?>
<Relationships xmlns="http://schemas.openxmlformats.org/package/2006/relationships"><Relationship Id="rId2" Type="http://schemas.openxmlformats.org/officeDocument/2006/relationships/slide" Target="../slides/slide1806.xml"/><Relationship Id="rId1" Type="http://schemas.openxmlformats.org/officeDocument/2006/relationships/notesMaster" Target="../notesMasters/notesMaster1.xml"/></Relationships>
</file>

<file path=ppt/notesSlides/_rels/notesSlide413.xml.rels><?xml version="1.0" encoding="UTF-8" standalone="yes"?>
<Relationships xmlns="http://schemas.openxmlformats.org/package/2006/relationships"><Relationship Id="rId2" Type="http://schemas.openxmlformats.org/officeDocument/2006/relationships/slide" Target="../slides/slide1809.xml"/><Relationship Id="rId1" Type="http://schemas.openxmlformats.org/officeDocument/2006/relationships/notesMaster" Target="../notesMasters/notesMaster1.xml"/></Relationships>
</file>

<file path=ppt/notesSlides/_rels/notesSlide414.xml.rels><?xml version="1.0" encoding="UTF-8" standalone="yes"?>
<Relationships xmlns="http://schemas.openxmlformats.org/package/2006/relationships"><Relationship Id="rId2" Type="http://schemas.openxmlformats.org/officeDocument/2006/relationships/slide" Target="../slides/slide1812.xml"/><Relationship Id="rId1" Type="http://schemas.openxmlformats.org/officeDocument/2006/relationships/notesMaster" Target="../notesMasters/notesMaster1.xml"/></Relationships>
</file>

<file path=ppt/notesSlides/_rels/notesSlide415.xml.rels><?xml version="1.0" encoding="UTF-8" standalone="yes"?>
<Relationships xmlns="http://schemas.openxmlformats.org/package/2006/relationships"><Relationship Id="rId2" Type="http://schemas.openxmlformats.org/officeDocument/2006/relationships/slide" Target="../slides/slide1815.xml"/><Relationship Id="rId1" Type="http://schemas.openxmlformats.org/officeDocument/2006/relationships/notesMaster" Target="../notesMasters/notesMaster1.xml"/></Relationships>
</file>

<file path=ppt/notesSlides/_rels/notesSlide416.xml.rels><?xml version="1.0" encoding="UTF-8" standalone="yes"?>
<Relationships xmlns="http://schemas.openxmlformats.org/package/2006/relationships"><Relationship Id="rId2" Type="http://schemas.openxmlformats.org/officeDocument/2006/relationships/slide" Target="../slides/slide1816.xml"/><Relationship Id="rId1" Type="http://schemas.openxmlformats.org/officeDocument/2006/relationships/notesMaster" Target="../notesMasters/notesMaster1.xml"/></Relationships>
</file>

<file path=ppt/notesSlides/_rels/notesSlide417.xml.rels><?xml version="1.0" encoding="UTF-8" standalone="yes"?>
<Relationships xmlns="http://schemas.openxmlformats.org/package/2006/relationships"><Relationship Id="rId2" Type="http://schemas.openxmlformats.org/officeDocument/2006/relationships/slide" Target="../slides/slide1817.xml"/><Relationship Id="rId1" Type="http://schemas.openxmlformats.org/officeDocument/2006/relationships/notesMaster" Target="../notesMasters/notesMaster1.xml"/></Relationships>
</file>

<file path=ppt/notesSlides/_rels/notesSlide418.xml.rels><?xml version="1.0" encoding="UTF-8" standalone="yes"?>
<Relationships xmlns="http://schemas.openxmlformats.org/package/2006/relationships"><Relationship Id="rId2" Type="http://schemas.openxmlformats.org/officeDocument/2006/relationships/slide" Target="../slides/slide1818.xml"/><Relationship Id="rId1" Type="http://schemas.openxmlformats.org/officeDocument/2006/relationships/notesMaster" Target="../notesMasters/notesMaster1.xml"/></Relationships>
</file>

<file path=ppt/notesSlides/_rels/notesSlide419.xml.rels><?xml version="1.0" encoding="UTF-8" standalone="yes"?>
<Relationships xmlns="http://schemas.openxmlformats.org/package/2006/relationships"><Relationship Id="rId2" Type="http://schemas.openxmlformats.org/officeDocument/2006/relationships/slide" Target="../slides/slide181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8.xml"/><Relationship Id="rId1" Type="http://schemas.openxmlformats.org/officeDocument/2006/relationships/notesMaster" Target="../notesMasters/notesMaster1.xml"/></Relationships>
</file>

<file path=ppt/notesSlides/_rels/notesSlide420.xml.rels><?xml version="1.0" encoding="UTF-8" standalone="yes"?>
<Relationships xmlns="http://schemas.openxmlformats.org/package/2006/relationships"><Relationship Id="rId2" Type="http://schemas.openxmlformats.org/officeDocument/2006/relationships/slide" Target="../slides/slide1820.xml"/><Relationship Id="rId1" Type="http://schemas.openxmlformats.org/officeDocument/2006/relationships/notesMaster" Target="../notesMasters/notesMaster1.xml"/></Relationships>
</file>

<file path=ppt/notesSlides/_rels/notesSlide421.xml.rels><?xml version="1.0" encoding="UTF-8" standalone="yes"?>
<Relationships xmlns="http://schemas.openxmlformats.org/package/2006/relationships"><Relationship Id="rId2" Type="http://schemas.openxmlformats.org/officeDocument/2006/relationships/slide" Target="../slides/slide1821.xml"/><Relationship Id="rId1" Type="http://schemas.openxmlformats.org/officeDocument/2006/relationships/notesMaster" Target="../notesMasters/notesMaster1.xml"/></Relationships>
</file>

<file path=ppt/notesSlides/_rels/notesSlide422.xml.rels><?xml version="1.0" encoding="UTF-8" standalone="yes"?>
<Relationships xmlns="http://schemas.openxmlformats.org/package/2006/relationships"><Relationship Id="rId2" Type="http://schemas.openxmlformats.org/officeDocument/2006/relationships/slide" Target="../slides/slide1822.xml"/><Relationship Id="rId1" Type="http://schemas.openxmlformats.org/officeDocument/2006/relationships/notesMaster" Target="../notesMasters/notesMaster1.xml"/></Relationships>
</file>

<file path=ppt/notesSlides/_rels/notesSlide423.xml.rels><?xml version="1.0" encoding="UTF-8" standalone="yes"?>
<Relationships xmlns="http://schemas.openxmlformats.org/package/2006/relationships"><Relationship Id="rId2" Type="http://schemas.openxmlformats.org/officeDocument/2006/relationships/slide" Target="../slides/slide1823.xml"/><Relationship Id="rId1" Type="http://schemas.openxmlformats.org/officeDocument/2006/relationships/notesMaster" Target="../notesMasters/notesMaster1.xml"/></Relationships>
</file>

<file path=ppt/notesSlides/_rels/notesSlide424.xml.rels><?xml version="1.0" encoding="UTF-8" standalone="yes"?>
<Relationships xmlns="http://schemas.openxmlformats.org/package/2006/relationships"><Relationship Id="rId2" Type="http://schemas.openxmlformats.org/officeDocument/2006/relationships/slide" Target="../slides/slide1824.xml"/><Relationship Id="rId1" Type="http://schemas.openxmlformats.org/officeDocument/2006/relationships/notesMaster" Target="../notesMasters/notesMaster1.xml"/></Relationships>
</file>

<file path=ppt/notesSlides/_rels/notesSlide425.xml.rels><?xml version="1.0" encoding="UTF-8" standalone="yes"?>
<Relationships xmlns="http://schemas.openxmlformats.org/package/2006/relationships"><Relationship Id="rId2" Type="http://schemas.openxmlformats.org/officeDocument/2006/relationships/slide" Target="../slides/slide1825.xml"/><Relationship Id="rId1" Type="http://schemas.openxmlformats.org/officeDocument/2006/relationships/notesMaster" Target="../notesMasters/notesMaster1.xml"/></Relationships>
</file>

<file path=ppt/notesSlides/_rels/notesSlide426.xml.rels><?xml version="1.0" encoding="UTF-8" standalone="yes"?>
<Relationships xmlns="http://schemas.openxmlformats.org/package/2006/relationships"><Relationship Id="rId2" Type="http://schemas.openxmlformats.org/officeDocument/2006/relationships/slide" Target="../slides/slide1871.xml"/><Relationship Id="rId1" Type="http://schemas.openxmlformats.org/officeDocument/2006/relationships/notesMaster" Target="../notesMasters/notesMaster1.xml"/></Relationships>
</file>

<file path=ppt/notesSlides/_rels/notesSlide427.xml.rels><?xml version="1.0" encoding="UTF-8" standalone="yes"?>
<Relationships xmlns="http://schemas.openxmlformats.org/package/2006/relationships"><Relationship Id="rId2" Type="http://schemas.openxmlformats.org/officeDocument/2006/relationships/slide" Target="../slides/slide1938.xml"/><Relationship Id="rId1" Type="http://schemas.openxmlformats.org/officeDocument/2006/relationships/notesMaster" Target="../notesMasters/notesMaster1.xml"/></Relationships>
</file>

<file path=ppt/notesSlides/_rels/notesSlide428.xml.rels><?xml version="1.0" encoding="UTF-8" standalone="yes"?>
<Relationships xmlns="http://schemas.openxmlformats.org/package/2006/relationships"><Relationship Id="rId2" Type="http://schemas.openxmlformats.org/officeDocument/2006/relationships/slide" Target="../slides/slide1939.xml"/><Relationship Id="rId1" Type="http://schemas.openxmlformats.org/officeDocument/2006/relationships/notesMaster" Target="../notesMasters/notesMaster1.xml"/></Relationships>
</file>

<file path=ppt/notesSlides/_rels/notesSlide429.xml.rels><?xml version="1.0" encoding="UTF-8" standalone="yes"?>
<Relationships xmlns="http://schemas.openxmlformats.org/package/2006/relationships"><Relationship Id="rId2" Type="http://schemas.openxmlformats.org/officeDocument/2006/relationships/slide" Target="../slides/slide194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29.xml"/><Relationship Id="rId1" Type="http://schemas.openxmlformats.org/officeDocument/2006/relationships/notesMaster" Target="../notesMasters/notesMaster1.xml"/></Relationships>
</file>

<file path=ppt/notesSlides/_rels/notesSlide430.xml.rels><?xml version="1.0" encoding="UTF-8" standalone="yes"?>
<Relationships xmlns="http://schemas.openxmlformats.org/package/2006/relationships"><Relationship Id="rId2" Type="http://schemas.openxmlformats.org/officeDocument/2006/relationships/slide" Target="../slides/slide1941.xml"/><Relationship Id="rId1" Type="http://schemas.openxmlformats.org/officeDocument/2006/relationships/notesMaster" Target="../notesMasters/notesMaster1.xml"/></Relationships>
</file>

<file path=ppt/notesSlides/_rels/notesSlide431.xml.rels><?xml version="1.0" encoding="UTF-8" standalone="yes"?>
<Relationships xmlns="http://schemas.openxmlformats.org/package/2006/relationships"><Relationship Id="rId2" Type="http://schemas.openxmlformats.org/officeDocument/2006/relationships/slide" Target="../slides/slide1942.xml"/><Relationship Id="rId1" Type="http://schemas.openxmlformats.org/officeDocument/2006/relationships/notesMaster" Target="../notesMasters/notesMaster1.xml"/></Relationships>
</file>

<file path=ppt/notesSlides/_rels/notesSlide432.xml.rels><?xml version="1.0" encoding="UTF-8" standalone="yes"?>
<Relationships xmlns="http://schemas.openxmlformats.org/package/2006/relationships"><Relationship Id="rId2" Type="http://schemas.openxmlformats.org/officeDocument/2006/relationships/slide" Target="../slides/slide2011.xml"/><Relationship Id="rId1" Type="http://schemas.openxmlformats.org/officeDocument/2006/relationships/notesMaster" Target="../notesMasters/notesMaster1.xml"/></Relationships>
</file>

<file path=ppt/notesSlides/_rels/notesSlide433.xml.rels><?xml version="1.0" encoding="UTF-8" standalone="yes"?>
<Relationships xmlns="http://schemas.openxmlformats.org/package/2006/relationships"><Relationship Id="rId2" Type="http://schemas.openxmlformats.org/officeDocument/2006/relationships/slide" Target="../slides/slide2012.xml"/><Relationship Id="rId1" Type="http://schemas.openxmlformats.org/officeDocument/2006/relationships/notesMaster" Target="../notesMasters/notesMaster1.xml"/></Relationships>
</file>

<file path=ppt/notesSlides/_rels/notesSlide434.xml.rels><?xml version="1.0" encoding="UTF-8" standalone="yes"?>
<Relationships xmlns="http://schemas.openxmlformats.org/package/2006/relationships"><Relationship Id="rId2" Type="http://schemas.openxmlformats.org/officeDocument/2006/relationships/slide" Target="../slides/slide2013.xml"/><Relationship Id="rId1" Type="http://schemas.openxmlformats.org/officeDocument/2006/relationships/notesMaster" Target="../notesMasters/notesMaster1.xml"/></Relationships>
</file>

<file path=ppt/notesSlides/_rels/notesSlide435.xml.rels><?xml version="1.0" encoding="UTF-8" standalone="yes"?>
<Relationships xmlns="http://schemas.openxmlformats.org/package/2006/relationships"><Relationship Id="rId2" Type="http://schemas.openxmlformats.org/officeDocument/2006/relationships/slide" Target="../slides/slide2014.xml"/><Relationship Id="rId1" Type="http://schemas.openxmlformats.org/officeDocument/2006/relationships/notesMaster" Target="../notesMasters/notesMaster1.xml"/></Relationships>
</file>

<file path=ppt/notesSlides/_rels/notesSlide436.xml.rels><?xml version="1.0" encoding="UTF-8" standalone="yes"?>
<Relationships xmlns="http://schemas.openxmlformats.org/package/2006/relationships"><Relationship Id="rId2" Type="http://schemas.openxmlformats.org/officeDocument/2006/relationships/slide" Target="../slides/slide2021.xml"/><Relationship Id="rId1" Type="http://schemas.openxmlformats.org/officeDocument/2006/relationships/notesMaster" Target="../notesMasters/notesMaster1.xml"/></Relationships>
</file>

<file path=ppt/notesSlides/_rels/notesSlide437.xml.rels><?xml version="1.0" encoding="UTF-8" standalone="yes"?>
<Relationships xmlns="http://schemas.openxmlformats.org/package/2006/relationships"><Relationship Id="rId2" Type="http://schemas.openxmlformats.org/officeDocument/2006/relationships/slide" Target="../slides/slide2022.xml"/><Relationship Id="rId1" Type="http://schemas.openxmlformats.org/officeDocument/2006/relationships/notesMaster" Target="../notesMasters/notesMaster1.xml"/></Relationships>
</file>

<file path=ppt/notesSlides/_rels/notesSlide438.xml.rels><?xml version="1.0" encoding="UTF-8" standalone="yes"?>
<Relationships xmlns="http://schemas.openxmlformats.org/package/2006/relationships"><Relationship Id="rId2" Type="http://schemas.openxmlformats.org/officeDocument/2006/relationships/slide" Target="../slides/slide2023.xml"/><Relationship Id="rId1" Type="http://schemas.openxmlformats.org/officeDocument/2006/relationships/notesMaster" Target="../notesMasters/notesMaster1.xml"/></Relationships>
</file>

<file path=ppt/notesSlides/_rels/notesSlide439.xml.rels><?xml version="1.0" encoding="UTF-8" standalone="yes"?>
<Relationships xmlns="http://schemas.openxmlformats.org/package/2006/relationships"><Relationship Id="rId2" Type="http://schemas.openxmlformats.org/officeDocument/2006/relationships/slide" Target="../slides/slide202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30.xml"/><Relationship Id="rId1" Type="http://schemas.openxmlformats.org/officeDocument/2006/relationships/notesMaster" Target="../notesMasters/notesMaster1.xml"/></Relationships>
</file>

<file path=ppt/notesSlides/_rels/notesSlide440.xml.rels><?xml version="1.0" encoding="UTF-8" standalone="yes"?>
<Relationships xmlns="http://schemas.openxmlformats.org/package/2006/relationships"><Relationship Id="rId2" Type="http://schemas.openxmlformats.org/officeDocument/2006/relationships/slide" Target="../slides/slide2025.xml"/><Relationship Id="rId1" Type="http://schemas.openxmlformats.org/officeDocument/2006/relationships/notesMaster" Target="../notesMasters/notesMaster1.xml"/></Relationships>
</file>

<file path=ppt/notesSlides/_rels/notesSlide441.xml.rels><?xml version="1.0" encoding="UTF-8" standalone="yes"?>
<Relationships xmlns="http://schemas.openxmlformats.org/package/2006/relationships"><Relationship Id="rId2" Type="http://schemas.openxmlformats.org/officeDocument/2006/relationships/slide" Target="../slides/slide2026.xml"/><Relationship Id="rId1" Type="http://schemas.openxmlformats.org/officeDocument/2006/relationships/notesMaster" Target="../notesMasters/notesMaster1.xml"/></Relationships>
</file>

<file path=ppt/notesSlides/_rels/notesSlide442.xml.rels><?xml version="1.0" encoding="UTF-8" standalone="yes"?>
<Relationships xmlns="http://schemas.openxmlformats.org/package/2006/relationships"><Relationship Id="rId2" Type="http://schemas.openxmlformats.org/officeDocument/2006/relationships/slide" Target="../slides/slide2027.xml"/><Relationship Id="rId1" Type="http://schemas.openxmlformats.org/officeDocument/2006/relationships/notesMaster" Target="../notesMasters/notesMaster1.xml"/></Relationships>
</file>

<file path=ppt/notesSlides/_rels/notesSlide443.xml.rels><?xml version="1.0" encoding="UTF-8" standalone="yes"?>
<Relationships xmlns="http://schemas.openxmlformats.org/package/2006/relationships"><Relationship Id="rId2" Type="http://schemas.openxmlformats.org/officeDocument/2006/relationships/slide" Target="../slides/slide2028.xml"/><Relationship Id="rId1" Type="http://schemas.openxmlformats.org/officeDocument/2006/relationships/notesMaster" Target="../notesMasters/notesMaster1.xml"/></Relationships>
</file>

<file path=ppt/notesSlides/_rels/notesSlide444.xml.rels><?xml version="1.0" encoding="UTF-8" standalone="yes"?>
<Relationships xmlns="http://schemas.openxmlformats.org/package/2006/relationships"><Relationship Id="rId2" Type="http://schemas.openxmlformats.org/officeDocument/2006/relationships/slide" Target="../slides/slide2029.xml"/><Relationship Id="rId1" Type="http://schemas.openxmlformats.org/officeDocument/2006/relationships/notesMaster" Target="../notesMasters/notesMaster1.xml"/></Relationships>
</file>

<file path=ppt/notesSlides/_rels/notesSlide445.xml.rels><?xml version="1.0" encoding="UTF-8" standalone="yes"?>
<Relationships xmlns="http://schemas.openxmlformats.org/package/2006/relationships"><Relationship Id="rId2" Type="http://schemas.openxmlformats.org/officeDocument/2006/relationships/slide" Target="../slides/slide2030.xml"/><Relationship Id="rId1" Type="http://schemas.openxmlformats.org/officeDocument/2006/relationships/notesMaster" Target="../notesMasters/notesMaster1.xml"/></Relationships>
</file>

<file path=ppt/notesSlides/_rels/notesSlide446.xml.rels><?xml version="1.0" encoding="UTF-8" standalone="yes"?>
<Relationships xmlns="http://schemas.openxmlformats.org/package/2006/relationships"><Relationship Id="rId2" Type="http://schemas.openxmlformats.org/officeDocument/2006/relationships/slide" Target="../slides/slide2031.xml"/><Relationship Id="rId1" Type="http://schemas.openxmlformats.org/officeDocument/2006/relationships/notesMaster" Target="../notesMasters/notesMaster1.xml"/></Relationships>
</file>

<file path=ppt/notesSlides/_rels/notesSlide447.xml.rels><?xml version="1.0" encoding="UTF-8" standalone="yes"?>
<Relationships xmlns="http://schemas.openxmlformats.org/package/2006/relationships"><Relationship Id="rId2" Type="http://schemas.openxmlformats.org/officeDocument/2006/relationships/slide" Target="../slides/slide2032.xml"/><Relationship Id="rId1" Type="http://schemas.openxmlformats.org/officeDocument/2006/relationships/notesMaster" Target="../notesMasters/notesMaster1.xml"/></Relationships>
</file>

<file path=ppt/notesSlides/_rels/notesSlide448.xml.rels><?xml version="1.0" encoding="UTF-8" standalone="yes"?>
<Relationships xmlns="http://schemas.openxmlformats.org/package/2006/relationships"><Relationship Id="rId2" Type="http://schemas.openxmlformats.org/officeDocument/2006/relationships/slide" Target="../slides/slide2033.xml"/><Relationship Id="rId1" Type="http://schemas.openxmlformats.org/officeDocument/2006/relationships/notesMaster" Target="../notesMasters/notesMaster1.xml"/></Relationships>
</file>

<file path=ppt/notesSlides/_rels/notesSlide449.xml.rels><?xml version="1.0" encoding="UTF-8" standalone="yes"?>
<Relationships xmlns="http://schemas.openxmlformats.org/package/2006/relationships"><Relationship Id="rId2" Type="http://schemas.openxmlformats.org/officeDocument/2006/relationships/slide" Target="../slides/slide203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31.xml"/><Relationship Id="rId1" Type="http://schemas.openxmlformats.org/officeDocument/2006/relationships/notesMaster" Target="../notesMasters/notesMaster1.xml"/></Relationships>
</file>

<file path=ppt/notesSlides/_rels/notesSlide450.xml.rels><?xml version="1.0" encoding="UTF-8" standalone="yes"?>
<Relationships xmlns="http://schemas.openxmlformats.org/package/2006/relationships"><Relationship Id="rId2" Type="http://schemas.openxmlformats.org/officeDocument/2006/relationships/slide" Target="../slides/slide2035.xml"/><Relationship Id="rId1" Type="http://schemas.openxmlformats.org/officeDocument/2006/relationships/notesMaster" Target="../notesMasters/notesMaster1.xml"/></Relationships>
</file>

<file path=ppt/notesSlides/_rels/notesSlide451.xml.rels><?xml version="1.0" encoding="UTF-8" standalone="yes"?>
<Relationships xmlns="http://schemas.openxmlformats.org/package/2006/relationships"><Relationship Id="rId2" Type="http://schemas.openxmlformats.org/officeDocument/2006/relationships/slide" Target="../slides/slide2036.xml"/><Relationship Id="rId1" Type="http://schemas.openxmlformats.org/officeDocument/2006/relationships/notesMaster" Target="../notesMasters/notesMaster1.xml"/></Relationships>
</file>

<file path=ppt/notesSlides/_rels/notesSlide452.xml.rels><?xml version="1.0" encoding="UTF-8" standalone="yes"?>
<Relationships xmlns="http://schemas.openxmlformats.org/package/2006/relationships"><Relationship Id="rId2" Type="http://schemas.openxmlformats.org/officeDocument/2006/relationships/slide" Target="../slides/slide2037.xml"/><Relationship Id="rId1" Type="http://schemas.openxmlformats.org/officeDocument/2006/relationships/notesMaster" Target="../notesMasters/notesMaster1.xml"/></Relationships>
</file>

<file path=ppt/notesSlides/_rels/notesSlide453.xml.rels><?xml version="1.0" encoding="UTF-8" standalone="yes"?>
<Relationships xmlns="http://schemas.openxmlformats.org/package/2006/relationships"><Relationship Id="rId2" Type="http://schemas.openxmlformats.org/officeDocument/2006/relationships/slide" Target="../slides/slide2038.xml"/><Relationship Id="rId1" Type="http://schemas.openxmlformats.org/officeDocument/2006/relationships/notesMaster" Target="../notesMasters/notesMaster1.xml"/></Relationships>
</file>

<file path=ppt/notesSlides/_rels/notesSlide454.xml.rels><?xml version="1.0" encoding="UTF-8" standalone="yes"?>
<Relationships xmlns="http://schemas.openxmlformats.org/package/2006/relationships"><Relationship Id="rId2" Type="http://schemas.openxmlformats.org/officeDocument/2006/relationships/slide" Target="../slides/slide2039.xml"/><Relationship Id="rId1" Type="http://schemas.openxmlformats.org/officeDocument/2006/relationships/notesMaster" Target="../notesMasters/notesMaster1.xml"/></Relationships>
</file>

<file path=ppt/notesSlides/_rels/notesSlide455.xml.rels><?xml version="1.0" encoding="UTF-8" standalone="yes"?>
<Relationships xmlns="http://schemas.openxmlformats.org/package/2006/relationships"><Relationship Id="rId2" Type="http://schemas.openxmlformats.org/officeDocument/2006/relationships/slide" Target="../slides/slide2040.xml"/><Relationship Id="rId1" Type="http://schemas.openxmlformats.org/officeDocument/2006/relationships/notesMaster" Target="../notesMasters/notesMaster1.xml"/></Relationships>
</file>

<file path=ppt/notesSlides/_rels/notesSlide456.xml.rels><?xml version="1.0" encoding="UTF-8" standalone="yes"?>
<Relationships xmlns="http://schemas.openxmlformats.org/package/2006/relationships"><Relationship Id="rId2" Type="http://schemas.openxmlformats.org/officeDocument/2006/relationships/slide" Target="../slides/slide2041.xml"/><Relationship Id="rId1" Type="http://schemas.openxmlformats.org/officeDocument/2006/relationships/notesMaster" Target="../notesMasters/notesMaster1.xml"/></Relationships>
</file>

<file path=ppt/notesSlides/_rels/notesSlide457.xml.rels><?xml version="1.0" encoding="UTF-8" standalone="yes"?>
<Relationships xmlns="http://schemas.openxmlformats.org/package/2006/relationships"><Relationship Id="rId2" Type="http://schemas.openxmlformats.org/officeDocument/2006/relationships/slide" Target="../slides/slide2042.xml"/><Relationship Id="rId1" Type="http://schemas.openxmlformats.org/officeDocument/2006/relationships/notesMaster" Target="../notesMasters/notesMaster1.xml"/></Relationships>
</file>

<file path=ppt/notesSlides/_rels/notesSlide458.xml.rels><?xml version="1.0" encoding="UTF-8" standalone="yes"?>
<Relationships xmlns="http://schemas.openxmlformats.org/package/2006/relationships"><Relationship Id="rId2" Type="http://schemas.openxmlformats.org/officeDocument/2006/relationships/slide" Target="../slides/slide2043.xml"/><Relationship Id="rId1" Type="http://schemas.openxmlformats.org/officeDocument/2006/relationships/notesMaster" Target="../notesMasters/notesMaster1.xml"/></Relationships>
</file>

<file path=ppt/notesSlides/_rels/notesSlide459.xml.rels><?xml version="1.0" encoding="UTF-8" standalone="yes"?>
<Relationships xmlns="http://schemas.openxmlformats.org/package/2006/relationships"><Relationship Id="rId2" Type="http://schemas.openxmlformats.org/officeDocument/2006/relationships/slide" Target="../slides/slide204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32.xml"/><Relationship Id="rId1" Type="http://schemas.openxmlformats.org/officeDocument/2006/relationships/notesMaster" Target="../notesMasters/notesMaster1.xml"/></Relationships>
</file>

<file path=ppt/notesSlides/_rels/notesSlide460.xml.rels><?xml version="1.0" encoding="UTF-8" standalone="yes"?>
<Relationships xmlns="http://schemas.openxmlformats.org/package/2006/relationships"><Relationship Id="rId2" Type="http://schemas.openxmlformats.org/officeDocument/2006/relationships/slide" Target="../slides/slide2045.xml"/><Relationship Id="rId1" Type="http://schemas.openxmlformats.org/officeDocument/2006/relationships/notesMaster" Target="../notesMasters/notesMaster1.xml"/></Relationships>
</file>

<file path=ppt/notesSlides/_rels/notesSlide461.xml.rels><?xml version="1.0" encoding="UTF-8" standalone="yes"?>
<Relationships xmlns="http://schemas.openxmlformats.org/package/2006/relationships"><Relationship Id="rId2" Type="http://schemas.openxmlformats.org/officeDocument/2006/relationships/slide" Target="../slides/slide2046.xml"/><Relationship Id="rId1" Type="http://schemas.openxmlformats.org/officeDocument/2006/relationships/notesMaster" Target="../notesMasters/notesMaster1.xml"/></Relationships>
</file>

<file path=ppt/notesSlides/_rels/notesSlide462.xml.rels><?xml version="1.0" encoding="UTF-8" standalone="yes"?>
<Relationships xmlns="http://schemas.openxmlformats.org/package/2006/relationships"><Relationship Id="rId2" Type="http://schemas.openxmlformats.org/officeDocument/2006/relationships/slide" Target="../slides/slide2047.xml"/><Relationship Id="rId1" Type="http://schemas.openxmlformats.org/officeDocument/2006/relationships/notesMaster" Target="../notesMasters/notesMaster1.xml"/></Relationships>
</file>

<file path=ppt/notesSlides/_rels/notesSlide463.xml.rels><?xml version="1.0" encoding="UTF-8" standalone="yes"?>
<Relationships xmlns="http://schemas.openxmlformats.org/package/2006/relationships"><Relationship Id="rId2" Type="http://schemas.openxmlformats.org/officeDocument/2006/relationships/slide" Target="../slides/slide2048.xml"/><Relationship Id="rId1" Type="http://schemas.openxmlformats.org/officeDocument/2006/relationships/notesMaster" Target="../notesMasters/notesMaster1.xml"/></Relationships>
</file>

<file path=ppt/notesSlides/_rels/notesSlide464.xml.rels><?xml version="1.0" encoding="UTF-8" standalone="yes"?>
<Relationships xmlns="http://schemas.openxmlformats.org/package/2006/relationships"><Relationship Id="rId2" Type="http://schemas.openxmlformats.org/officeDocument/2006/relationships/slide" Target="../slides/slide2049.xml"/><Relationship Id="rId1" Type="http://schemas.openxmlformats.org/officeDocument/2006/relationships/notesMaster" Target="../notesMasters/notesMaster1.xml"/></Relationships>
</file>

<file path=ppt/notesSlides/_rels/notesSlide465.xml.rels><?xml version="1.0" encoding="UTF-8" standalone="yes"?>
<Relationships xmlns="http://schemas.openxmlformats.org/package/2006/relationships"><Relationship Id="rId2" Type="http://schemas.openxmlformats.org/officeDocument/2006/relationships/slide" Target="../slides/slide2050.xml"/><Relationship Id="rId1" Type="http://schemas.openxmlformats.org/officeDocument/2006/relationships/notesMaster" Target="../notesMasters/notesMaster1.xml"/></Relationships>
</file>

<file path=ppt/notesSlides/_rels/notesSlide466.xml.rels><?xml version="1.0" encoding="UTF-8" standalone="yes"?>
<Relationships xmlns="http://schemas.openxmlformats.org/package/2006/relationships"><Relationship Id="rId2" Type="http://schemas.openxmlformats.org/officeDocument/2006/relationships/slide" Target="../slides/slide2051.xml"/><Relationship Id="rId1" Type="http://schemas.openxmlformats.org/officeDocument/2006/relationships/notesMaster" Target="../notesMasters/notesMaster1.xml"/></Relationships>
</file>

<file path=ppt/notesSlides/_rels/notesSlide467.xml.rels><?xml version="1.0" encoding="UTF-8" standalone="yes"?>
<Relationships xmlns="http://schemas.openxmlformats.org/package/2006/relationships"><Relationship Id="rId2" Type="http://schemas.openxmlformats.org/officeDocument/2006/relationships/slide" Target="../slides/slide2052.xml"/><Relationship Id="rId1" Type="http://schemas.openxmlformats.org/officeDocument/2006/relationships/notesMaster" Target="../notesMasters/notesMaster1.xml"/></Relationships>
</file>

<file path=ppt/notesSlides/_rels/notesSlide468.xml.rels><?xml version="1.0" encoding="UTF-8" standalone="yes"?>
<Relationships xmlns="http://schemas.openxmlformats.org/package/2006/relationships"><Relationship Id="rId2" Type="http://schemas.openxmlformats.org/officeDocument/2006/relationships/slide" Target="../slides/slide2053.xml"/><Relationship Id="rId1" Type="http://schemas.openxmlformats.org/officeDocument/2006/relationships/notesMaster" Target="../notesMasters/notesMaster1.xml"/></Relationships>
</file>

<file path=ppt/notesSlides/_rels/notesSlide469.xml.rels><?xml version="1.0" encoding="UTF-8" standalone="yes"?>
<Relationships xmlns="http://schemas.openxmlformats.org/package/2006/relationships"><Relationship Id="rId2" Type="http://schemas.openxmlformats.org/officeDocument/2006/relationships/slide" Target="../slides/slide205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33.xml"/><Relationship Id="rId1" Type="http://schemas.openxmlformats.org/officeDocument/2006/relationships/notesMaster" Target="../notesMasters/notesMaster1.xml"/></Relationships>
</file>

<file path=ppt/notesSlides/_rels/notesSlide470.xml.rels><?xml version="1.0" encoding="UTF-8" standalone="yes"?>
<Relationships xmlns="http://schemas.openxmlformats.org/package/2006/relationships"><Relationship Id="rId2" Type="http://schemas.openxmlformats.org/officeDocument/2006/relationships/slide" Target="../slides/slide2055.xml"/><Relationship Id="rId1" Type="http://schemas.openxmlformats.org/officeDocument/2006/relationships/notesMaster" Target="../notesMasters/notesMaster1.xml"/></Relationships>
</file>

<file path=ppt/notesSlides/_rels/notesSlide471.xml.rels><?xml version="1.0" encoding="UTF-8" standalone="yes"?>
<Relationships xmlns="http://schemas.openxmlformats.org/package/2006/relationships"><Relationship Id="rId2" Type="http://schemas.openxmlformats.org/officeDocument/2006/relationships/slide" Target="../slides/slide2056.xml"/><Relationship Id="rId1" Type="http://schemas.openxmlformats.org/officeDocument/2006/relationships/notesMaster" Target="../notesMasters/notesMaster1.xml"/></Relationships>
</file>

<file path=ppt/notesSlides/_rels/notesSlide472.xml.rels><?xml version="1.0" encoding="UTF-8" standalone="yes"?>
<Relationships xmlns="http://schemas.openxmlformats.org/package/2006/relationships"><Relationship Id="rId2" Type="http://schemas.openxmlformats.org/officeDocument/2006/relationships/slide" Target="../slides/slide2057.xml"/><Relationship Id="rId1" Type="http://schemas.openxmlformats.org/officeDocument/2006/relationships/notesMaster" Target="../notesMasters/notesMaster1.xml"/></Relationships>
</file>

<file path=ppt/notesSlides/_rels/notesSlide473.xml.rels><?xml version="1.0" encoding="UTF-8" standalone="yes"?>
<Relationships xmlns="http://schemas.openxmlformats.org/package/2006/relationships"><Relationship Id="rId2" Type="http://schemas.openxmlformats.org/officeDocument/2006/relationships/slide" Target="../slides/slide2058.xml"/><Relationship Id="rId1" Type="http://schemas.openxmlformats.org/officeDocument/2006/relationships/notesMaster" Target="../notesMasters/notesMaster1.xml"/></Relationships>
</file>

<file path=ppt/notesSlides/_rels/notesSlide474.xml.rels><?xml version="1.0" encoding="UTF-8" standalone="yes"?>
<Relationships xmlns="http://schemas.openxmlformats.org/package/2006/relationships"><Relationship Id="rId2" Type="http://schemas.openxmlformats.org/officeDocument/2006/relationships/slide" Target="../slides/slide2059.xml"/><Relationship Id="rId1" Type="http://schemas.openxmlformats.org/officeDocument/2006/relationships/notesMaster" Target="../notesMasters/notesMaster1.xml"/></Relationships>
</file>

<file path=ppt/notesSlides/_rels/notesSlide475.xml.rels><?xml version="1.0" encoding="UTF-8" standalone="yes"?>
<Relationships xmlns="http://schemas.openxmlformats.org/package/2006/relationships"><Relationship Id="rId2" Type="http://schemas.openxmlformats.org/officeDocument/2006/relationships/slide" Target="../slides/slide2060.xml"/><Relationship Id="rId1" Type="http://schemas.openxmlformats.org/officeDocument/2006/relationships/notesMaster" Target="../notesMasters/notesMaster1.xml"/></Relationships>
</file>

<file path=ppt/notesSlides/_rels/notesSlide476.xml.rels><?xml version="1.0" encoding="UTF-8" standalone="yes"?>
<Relationships xmlns="http://schemas.openxmlformats.org/package/2006/relationships"><Relationship Id="rId2" Type="http://schemas.openxmlformats.org/officeDocument/2006/relationships/slide" Target="../slides/slide2061.xml"/><Relationship Id="rId1" Type="http://schemas.openxmlformats.org/officeDocument/2006/relationships/notesMaster" Target="../notesMasters/notesMaster1.xml"/></Relationships>
</file>

<file path=ppt/notesSlides/_rels/notesSlide477.xml.rels><?xml version="1.0" encoding="UTF-8" standalone="yes"?>
<Relationships xmlns="http://schemas.openxmlformats.org/package/2006/relationships"><Relationship Id="rId2" Type="http://schemas.openxmlformats.org/officeDocument/2006/relationships/slide" Target="../slides/slide2062.xml"/><Relationship Id="rId1" Type="http://schemas.openxmlformats.org/officeDocument/2006/relationships/notesMaster" Target="../notesMasters/notesMaster1.xml"/></Relationships>
</file>

<file path=ppt/notesSlides/_rels/notesSlide478.xml.rels><?xml version="1.0" encoding="UTF-8" standalone="yes"?>
<Relationships xmlns="http://schemas.openxmlformats.org/package/2006/relationships"><Relationship Id="rId2" Type="http://schemas.openxmlformats.org/officeDocument/2006/relationships/slide" Target="../slides/slide2063.xml"/><Relationship Id="rId1" Type="http://schemas.openxmlformats.org/officeDocument/2006/relationships/notesMaster" Target="../notesMasters/notesMaster1.xml"/></Relationships>
</file>

<file path=ppt/notesSlides/_rels/notesSlide479.xml.rels><?xml version="1.0" encoding="UTF-8" standalone="yes"?>
<Relationships xmlns="http://schemas.openxmlformats.org/package/2006/relationships"><Relationship Id="rId2" Type="http://schemas.openxmlformats.org/officeDocument/2006/relationships/slide" Target="../slides/slide206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34.xml"/><Relationship Id="rId1" Type="http://schemas.openxmlformats.org/officeDocument/2006/relationships/notesMaster" Target="../notesMasters/notesMaster1.xml"/></Relationships>
</file>

<file path=ppt/notesSlides/_rels/notesSlide480.xml.rels><?xml version="1.0" encoding="UTF-8" standalone="yes"?>
<Relationships xmlns="http://schemas.openxmlformats.org/package/2006/relationships"><Relationship Id="rId2" Type="http://schemas.openxmlformats.org/officeDocument/2006/relationships/slide" Target="../slides/slide2065.xml"/><Relationship Id="rId1" Type="http://schemas.openxmlformats.org/officeDocument/2006/relationships/notesMaster" Target="../notesMasters/notesMaster1.xml"/></Relationships>
</file>

<file path=ppt/notesSlides/_rels/notesSlide481.xml.rels><?xml version="1.0" encoding="UTF-8" standalone="yes"?>
<Relationships xmlns="http://schemas.openxmlformats.org/package/2006/relationships"><Relationship Id="rId2" Type="http://schemas.openxmlformats.org/officeDocument/2006/relationships/slide" Target="../slides/slide2066.xml"/><Relationship Id="rId1" Type="http://schemas.openxmlformats.org/officeDocument/2006/relationships/notesMaster" Target="../notesMasters/notesMaster1.xml"/></Relationships>
</file>

<file path=ppt/notesSlides/_rels/notesSlide482.xml.rels><?xml version="1.0" encoding="UTF-8" standalone="yes"?>
<Relationships xmlns="http://schemas.openxmlformats.org/package/2006/relationships"><Relationship Id="rId2" Type="http://schemas.openxmlformats.org/officeDocument/2006/relationships/slide" Target="../slides/slide2067.xml"/><Relationship Id="rId1" Type="http://schemas.openxmlformats.org/officeDocument/2006/relationships/notesMaster" Target="../notesMasters/notesMaster1.xml"/></Relationships>
</file>

<file path=ppt/notesSlides/_rels/notesSlide483.xml.rels><?xml version="1.0" encoding="UTF-8" standalone="yes"?>
<Relationships xmlns="http://schemas.openxmlformats.org/package/2006/relationships"><Relationship Id="rId2" Type="http://schemas.openxmlformats.org/officeDocument/2006/relationships/slide" Target="../slides/slide2068.xml"/><Relationship Id="rId1" Type="http://schemas.openxmlformats.org/officeDocument/2006/relationships/notesMaster" Target="../notesMasters/notesMaster1.xml"/></Relationships>
</file>

<file path=ppt/notesSlides/_rels/notesSlide484.xml.rels><?xml version="1.0" encoding="UTF-8" standalone="yes"?>
<Relationships xmlns="http://schemas.openxmlformats.org/package/2006/relationships"><Relationship Id="rId2" Type="http://schemas.openxmlformats.org/officeDocument/2006/relationships/slide" Target="../slides/slide2069.xml"/><Relationship Id="rId1" Type="http://schemas.openxmlformats.org/officeDocument/2006/relationships/notesMaster" Target="../notesMasters/notesMaster1.xml"/></Relationships>
</file>

<file path=ppt/notesSlides/_rels/notesSlide485.xml.rels><?xml version="1.0" encoding="UTF-8" standalone="yes"?>
<Relationships xmlns="http://schemas.openxmlformats.org/package/2006/relationships"><Relationship Id="rId2" Type="http://schemas.openxmlformats.org/officeDocument/2006/relationships/slide" Target="../slides/slide2070.xml"/><Relationship Id="rId1" Type="http://schemas.openxmlformats.org/officeDocument/2006/relationships/notesMaster" Target="../notesMasters/notesMaster1.xml"/></Relationships>
</file>

<file path=ppt/notesSlides/_rels/notesSlide486.xml.rels><?xml version="1.0" encoding="UTF-8" standalone="yes"?>
<Relationships xmlns="http://schemas.openxmlformats.org/package/2006/relationships"><Relationship Id="rId2" Type="http://schemas.openxmlformats.org/officeDocument/2006/relationships/slide" Target="../slides/slide2071.xml"/><Relationship Id="rId1" Type="http://schemas.openxmlformats.org/officeDocument/2006/relationships/notesMaster" Target="../notesMasters/notesMaster1.xml"/></Relationships>
</file>

<file path=ppt/notesSlides/_rels/notesSlide487.xml.rels><?xml version="1.0" encoding="UTF-8" standalone="yes"?>
<Relationships xmlns="http://schemas.openxmlformats.org/package/2006/relationships"><Relationship Id="rId2" Type="http://schemas.openxmlformats.org/officeDocument/2006/relationships/slide" Target="../slides/slide2072.xml"/><Relationship Id="rId1" Type="http://schemas.openxmlformats.org/officeDocument/2006/relationships/notesMaster" Target="../notesMasters/notesMaster1.xml"/></Relationships>
</file>

<file path=ppt/notesSlides/_rels/notesSlide488.xml.rels><?xml version="1.0" encoding="UTF-8" standalone="yes"?>
<Relationships xmlns="http://schemas.openxmlformats.org/package/2006/relationships"><Relationship Id="rId2" Type="http://schemas.openxmlformats.org/officeDocument/2006/relationships/slide" Target="../slides/slide2073.xml"/><Relationship Id="rId1" Type="http://schemas.openxmlformats.org/officeDocument/2006/relationships/notesMaster" Target="../notesMasters/notesMaster1.xml"/></Relationships>
</file>

<file path=ppt/notesSlides/_rels/notesSlide489.xml.rels><?xml version="1.0" encoding="UTF-8" standalone="yes"?>
<Relationships xmlns="http://schemas.openxmlformats.org/package/2006/relationships"><Relationship Id="rId2" Type="http://schemas.openxmlformats.org/officeDocument/2006/relationships/slide" Target="../slides/slide207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35.xml"/><Relationship Id="rId1" Type="http://schemas.openxmlformats.org/officeDocument/2006/relationships/notesMaster" Target="../notesMasters/notesMaster1.xml"/></Relationships>
</file>

<file path=ppt/notesSlides/_rels/notesSlide490.xml.rels><?xml version="1.0" encoding="UTF-8" standalone="yes"?>
<Relationships xmlns="http://schemas.openxmlformats.org/package/2006/relationships"><Relationship Id="rId2" Type="http://schemas.openxmlformats.org/officeDocument/2006/relationships/slide" Target="../slides/slide2075.xml"/><Relationship Id="rId1" Type="http://schemas.openxmlformats.org/officeDocument/2006/relationships/notesMaster" Target="../notesMasters/notesMaster1.xml"/></Relationships>
</file>

<file path=ppt/notesSlides/_rels/notesSlide491.xml.rels><?xml version="1.0" encoding="UTF-8" standalone="yes"?>
<Relationships xmlns="http://schemas.openxmlformats.org/package/2006/relationships"><Relationship Id="rId2" Type="http://schemas.openxmlformats.org/officeDocument/2006/relationships/slide" Target="../slides/slide2076.xml"/><Relationship Id="rId1" Type="http://schemas.openxmlformats.org/officeDocument/2006/relationships/notesMaster" Target="../notesMasters/notesMaster1.xml"/></Relationships>
</file>

<file path=ppt/notesSlides/_rels/notesSlide492.xml.rels><?xml version="1.0" encoding="UTF-8" standalone="yes"?>
<Relationships xmlns="http://schemas.openxmlformats.org/package/2006/relationships"><Relationship Id="rId2" Type="http://schemas.openxmlformats.org/officeDocument/2006/relationships/slide" Target="../slides/slide2077.xml"/><Relationship Id="rId1" Type="http://schemas.openxmlformats.org/officeDocument/2006/relationships/notesMaster" Target="../notesMasters/notesMaster1.xml"/></Relationships>
</file>

<file path=ppt/notesSlides/_rels/notesSlide493.xml.rels><?xml version="1.0" encoding="UTF-8" standalone="yes"?>
<Relationships xmlns="http://schemas.openxmlformats.org/package/2006/relationships"><Relationship Id="rId2" Type="http://schemas.openxmlformats.org/officeDocument/2006/relationships/slide" Target="../slides/slide2078.xml"/><Relationship Id="rId1" Type="http://schemas.openxmlformats.org/officeDocument/2006/relationships/notesMaster" Target="../notesMasters/notesMaster1.xml"/></Relationships>
</file>

<file path=ppt/notesSlides/_rels/notesSlide494.xml.rels><?xml version="1.0" encoding="UTF-8" standalone="yes"?>
<Relationships xmlns="http://schemas.openxmlformats.org/package/2006/relationships"><Relationship Id="rId2" Type="http://schemas.openxmlformats.org/officeDocument/2006/relationships/slide" Target="../slides/slide2079.xml"/><Relationship Id="rId1" Type="http://schemas.openxmlformats.org/officeDocument/2006/relationships/notesMaster" Target="../notesMasters/notesMaster1.xml"/></Relationships>
</file>

<file path=ppt/notesSlides/_rels/notesSlide495.xml.rels><?xml version="1.0" encoding="UTF-8" standalone="yes"?>
<Relationships xmlns="http://schemas.openxmlformats.org/package/2006/relationships"><Relationship Id="rId2" Type="http://schemas.openxmlformats.org/officeDocument/2006/relationships/slide" Target="../slides/slide2080.xml"/><Relationship Id="rId1" Type="http://schemas.openxmlformats.org/officeDocument/2006/relationships/notesMaster" Target="../notesMasters/notesMaster1.xml"/></Relationships>
</file>

<file path=ppt/notesSlides/_rels/notesSlide496.xml.rels><?xml version="1.0" encoding="UTF-8" standalone="yes"?>
<Relationships xmlns="http://schemas.openxmlformats.org/package/2006/relationships"><Relationship Id="rId2" Type="http://schemas.openxmlformats.org/officeDocument/2006/relationships/slide" Target="../slides/slide2081.xml"/><Relationship Id="rId1" Type="http://schemas.openxmlformats.org/officeDocument/2006/relationships/notesMaster" Target="../notesMasters/notesMaster1.xml"/></Relationships>
</file>

<file path=ppt/notesSlides/_rels/notesSlide497.xml.rels><?xml version="1.0" encoding="UTF-8" standalone="yes"?>
<Relationships xmlns="http://schemas.openxmlformats.org/package/2006/relationships"><Relationship Id="rId2" Type="http://schemas.openxmlformats.org/officeDocument/2006/relationships/slide" Target="../slides/slide2082.xml"/><Relationship Id="rId1" Type="http://schemas.openxmlformats.org/officeDocument/2006/relationships/notesMaster" Target="../notesMasters/notesMaster1.xml"/></Relationships>
</file>

<file path=ppt/notesSlides/_rels/notesSlide498.xml.rels><?xml version="1.0" encoding="UTF-8" standalone="yes"?>
<Relationships xmlns="http://schemas.openxmlformats.org/package/2006/relationships"><Relationship Id="rId2" Type="http://schemas.openxmlformats.org/officeDocument/2006/relationships/slide" Target="../slides/slide2083.xml"/><Relationship Id="rId1" Type="http://schemas.openxmlformats.org/officeDocument/2006/relationships/notesMaster" Target="../notesMasters/notesMaster1.xml"/></Relationships>
</file>

<file path=ppt/notesSlides/_rels/notesSlide499.xml.rels><?xml version="1.0" encoding="UTF-8" standalone="yes"?>
<Relationships xmlns="http://schemas.openxmlformats.org/package/2006/relationships"><Relationship Id="rId2" Type="http://schemas.openxmlformats.org/officeDocument/2006/relationships/slide" Target="../slides/slide208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436.xml"/><Relationship Id="rId1" Type="http://schemas.openxmlformats.org/officeDocument/2006/relationships/notesMaster" Target="../notesMasters/notesMaster1.xml"/></Relationships>
</file>

<file path=ppt/notesSlides/_rels/notesSlide500.xml.rels><?xml version="1.0" encoding="UTF-8" standalone="yes"?>
<Relationships xmlns="http://schemas.openxmlformats.org/package/2006/relationships"><Relationship Id="rId2" Type="http://schemas.openxmlformats.org/officeDocument/2006/relationships/slide" Target="../slides/slide2085.xml"/><Relationship Id="rId1" Type="http://schemas.openxmlformats.org/officeDocument/2006/relationships/notesMaster" Target="../notesMasters/notesMaster1.xml"/></Relationships>
</file>

<file path=ppt/notesSlides/_rels/notesSlide501.xml.rels><?xml version="1.0" encoding="UTF-8" standalone="yes"?>
<Relationships xmlns="http://schemas.openxmlformats.org/package/2006/relationships"><Relationship Id="rId2" Type="http://schemas.openxmlformats.org/officeDocument/2006/relationships/slide" Target="../slides/slide2086.xml"/><Relationship Id="rId1" Type="http://schemas.openxmlformats.org/officeDocument/2006/relationships/notesMaster" Target="../notesMasters/notesMaster1.xml"/></Relationships>
</file>

<file path=ppt/notesSlides/_rels/notesSlide502.xml.rels><?xml version="1.0" encoding="UTF-8" standalone="yes"?>
<Relationships xmlns="http://schemas.openxmlformats.org/package/2006/relationships"><Relationship Id="rId2" Type="http://schemas.openxmlformats.org/officeDocument/2006/relationships/slide" Target="../slides/slide2087.xml"/><Relationship Id="rId1" Type="http://schemas.openxmlformats.org/officeDocument/2006/relationships/notesMaster" Target="../notesMasters/notesMaster1.xml"/></Relationships>
</file>

<file path=ppt/notesSlides/_rels/notesSlide503.xml.rels><?xml version="1.0" encoding="UTF-8" standalone="yes"?>
<Relationships xmlns="http://schemas.openxmlformats.org/package/2006/relationships"><Relationship Id="rId2" Type="http://schemas.openxmlformats.org/officeDocument/2006/relationships/slide" Target="../slides/slide2088.xml"/><Relationship Id="rId1" Type="http://schemas.openxmlformats.org/officeDocument/2006/relationships/notesMaster" Target="../notesMasters/notesMaster1.xml"/></Relationships>
</file>

<file path=ppt/notesSlides/_rels/notesSlide504.xml.rels><?xml version="1.0" encoding="UTF-8" standalone="yes"?>
<Relationships xmlns="http://schemas.openxmlformats.org/package/2006/relationships"><Relationship Id="rId2" Type="http://schemas.openxmlformats.org/officeDocument/2006/relationships/slide" Target="../slides/slide2089.xml"/><Relationship Id="rId1" Type="http://schemas.openxmlformats.org/officeDocument/2006/relationships/notesMaster" Target="../notesMasters/notesMaster1.xml"/></Relationships>
</file>

<file path=ppt/notesSlides/_rels/notesSlide505.xml.rels><?xml version="1.0" encoding="UTF-8" standalone="yes"?>
<Relationships xmlns="http://schemas.openxmlformats.org/package/2006/relationships"><Relationship Id="rId2" Type="http://schemas.openxmlformats.org/officeDocument/2006/relationships/slide" Target="../slides/slide2090.xml"/><Relationship Id="rId1" Type="http://schemas.openxmlformats.org/officeDocument/2006/relationships/notesMaster" Target="../notesMasters/notesMaster1.xml"/></Relationships>
</file>

<file path=ppt/notesSlides/_rels/notesSlide506.xml.rels><?xml version="1.0" encoding="UTF-8" standalone="yes"?>
<Relationships xmlns="http://schemas.openxmlformats.org/package/2006/relationships"><Relationship Id="rId2" Type="http://schemas.openxmlformats.org/officeDocument/2006/relationships/slide" Target="../slides/slide2091.xml"/><Relationship Id="rId1" Type="http://schemas.openxmlformats.org/officeDocument/2006/relationships/notesMaster" Target="../notesMasters/notesMaster1.xml"/></Relationships>
</file>

<file path=ppt/notesSlides/_rels/notesSlide507.xml.rels><?xml version="1.0" encoding="UTF-8" standalone="yes"?>
<Relationships xmlns="http://schemas.openxmlformats.org/package/2006/relationships"><Relationship Id="rId2" Type="http://schemas.openxmlformats.org/officeDocument/2006/relationships/slide" Target="../slides/slide2092.xml"/><Relationship Id="rId1" Type="http://schemas.openxmlformats.org/officeDocument/2006/relationships/notesMaster" Target="../notesMasters/notesMaster1.xml"/></Relationships>
</file>

<file path=ppt/notesSlides/_rels/notesSlide508.xml.rels><?xml version="1.0" encoding="UTF-8" standalone="yes"?>
<Relationships xmlns="http://schemas.openxmlformats.org/package/2006/relationships"><Relationship Id="rId2" Type="http://schemas.openxmlformats.org/officeDocument/2006/relationships/slide" Target="../slides/slide2093.xml"/><Relationship Id="rId1" Type="http://schemas.openxmlformats.org/officeDocument/2006/relationships/notesMaster" Target="../notesMasters/notesMaster1.xml"/></Relationships>
</file>

<file path=ppt/notesSlides/_rels/notesSlide509.xml.rels><?xml version="1.0" encoding="UTF-8" standalone="yes"?>
<Relationships xmlns="http://schemas.openxmlformats.org/package/2006/relationships"><Relationship Id="rId2" Type="http://schemas.openxmlformats.org/officeDocument/2006/relationships/slide" Target="../slides/slide209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437.xml"/><Relationship Id="rId1" Type="http://schemas.openxmlformats.org/officeDocument/2006/relationships/notesMaster" Target="../notesMasters/notesMaster1.xml"/></Relationships>
</file>

<file path=ppt/notesSlides/_rels/notesSlide510.xml.rels><?xml version="1.0" encoding="UTF-8" standalone="yes"?>
<Relationships xmlns="http://schemas.openxmlformats.org/package/2006/relationships"><Relationship Id="rId2" Type="http://schemas.openxmlformats.org/officeDocument/2006/relationships/slide" Target="../slides/slide2095.xml"/><Relationship Id="rId1" Type="http://schemas.openxmlformats.org/officeDocument/2006/relationships/notesMaster" Target="../notesMasters/notesMaster1.xml"/></Relationships>
</file>

<file path=ppt/notesSlides/_rels/notesSlide511.xml.rels><?xml version="1.0" encoding="UTF-8" standalone="yes"?>
<Relationships xmlns="http://schemas.openxmlformats.org/package/2006/relationships"><Relationship Id="rId2" Type="http://schemas.openxmlformats.org/officeDocument/2006/relationships/slide" Target="../slides/slide2096.xml"/><Relationship Id="rId1" Type="http://schemas.openxmlformats.org/officeDocument/2006/relationships/notesMaster" Target="../notesMasters/notesMaster1.xml"/></Relationships>
</file>

<file path=ppt/notesSlides/_rels/notesSlide512.xml.rels><?xml version="1.0" encoding="UTF-8" standalone="yes"?>
<Relationships xmlns="http://schemas.openxmlformats.org/package/2006/relationships"><Relationship Id="rId2" Type="http://schemas.openxmlformats.org/officeDocument/2006/relationships/slide" Target="../slides/slide2097.xml"/><Relationship Id="rId1" Type="http://schemas.openxmlformats.org/officeDocument/2006/relationships/notesMaster" Target="../notesMasters/notesMaster1.xml"/></Relationships>
</file>

<file path=ppt/notesSlides/_rels/notesSlide513.xml.rels><?xml version="1.0" encoding="UTF-8" standalone="yes"?>
<Relationships xmlns="http://schemas.openxmlformats.org/package/2006/relationships"><Relationship Id="rId2" Type="http://schemas.openxmlformats.org/officeDocument/2006/relationships/slide" Target="../slides/slide2099.xml"/><Relationship Id="rId1" Type="http://schemas.openxmlformats.org/officeDocument/2006/relationships/notesMaster" Target="../notesMasters/notesMaster1.xml"/></Relationships>
</file>

<file path=ppt/notesSlides/_rels/notesSlide514.xml.rels><?xml version="1.0" encoding="UTF-8" standalone="yes"?>
<Relationships xmlns="http://schemas.openxmlformats.org/package/2006/relationships"><Relationship Id="rId2" Type="http://schemas.openxmlformats.org/officeDocument/2006/relationships/slide" Target="../slides/slide2102.xml"/><Relationship Id="rId1" Type="http://schemas.openxmlformats.org/officeDocument/2006/relationships/notesMaster" Target="../notesMasters/notesMaster1.xml"/></Relationships>
</file>

<file path=ppt/notesSlides/_rels/notesSlide515.xml.rels><?xml version="1.0" encoding="UTF-8" standalone="yes"?>
<Relationships xmlns="http://schemas.openxmlformats.org/package/2006/relationships"><Relationship Id="rId2" Type="http://schemas.openxmlformats.org/officeDocument/2006/relationships/slide" Target="../slides/slide2105.xml"/><Relationship Id="rId1" Type="http://schemas.openxmlformats.org/officeDocument/2006/relationships/notesMaster" Target="../notesMasters/notesMaster1.xml"/></Relationships>
</file>

<file path=ppt/notesSlides/_rels/notesSlide516.xml.rels><?xml version="1.0" encoding="UTF-8" standalone="yes"?>
<Relationships xmlns="http://schemas.openxmlformats.org/package/2006/relationships"><Relationship Id="rId2" Type="http://schemas.openxmlformats.org/officeDocument/2006/relationships/slide" Target="../slides/slide2108.xml"/><Relationship Id="rId1" Type="http://schemas.openxmlformats.org/officeDocument/2006/relationships/notesMaster" Target="../notesMasters/notesMaster1.xml"/></Relationships>
</file>

<file path=ppt/notesSlides/_rels/notesSlide517.xml.rels><?xml version="1.0" encoding="UTF-8" standalone="yes"?>
<Relationships xmlns="http://schemas.openxmlformats.org/package/2006/relationships"><Relationship Id="rId2" Type="http://schemas.openxmlformats.org/officeDocument/2006/relationships/slide" Target="../slides/slide2111.xml"/><Relationship Id="rId1" Type="http://schemas.openxmlformats.org/officeDocument/2006/relationships/notesMaster" Target="../notesMasters/notesMaster1.xml"/></Relationships>
</file>

<file path=ppt/notesSlides/_rels/notesSlide518.xml.rels><?xml version="1.0" encoding="UTF-8" standalone="yes"?>
<Relationships xmlns="http://schemas.openxmlformats.org/package/2006/relationships"><Relationship Id="rId2" Type="http://schemas.openxmlformats.org/officeDocument/2006/relationships/slide" Target="../slides/slide2114.xml"/><Relationship Id="rId1" Type="http://schemas.openxmlformats.org/officeDocument/2006/relationships/notesMaster" Target="../notesMasters/notesMaster1.xml"/></Relationships>
</file>

<file path=ppt/notesSlides/_rels/notesSlide519.xml.rels><?xml version="1.0" encoding="UTF-8" standalone="yes"?>
<Relationships xmlns="http://schemas.openxmlformats.org/package/2006/relationships"><Relationship Id="rId2" Type="http://schemas.openxmlformats.org/officeDocument/2006/relationships/slide" Target="../slides/slide211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438.xml"/><Relationship Id="rId1" Type="http://schemas.openxmlformats.org/officeDocument/2006/relationships/notesMaster" Target="../notesMasters/notesMaster1.xml"/></Relationships>
</file>

<file path=ppt/notesSlides/_rels/notesSlide520.xml.rels><?xml version="1.0" encoding="UTF-8" standalone="yes"?>
<Relationships xmlns="http://schemas.openxmlformats.org/package/2006/relationships"><Relationship Id="rId2" Type="http://schemas.openxmlformats.org/officeDocument/2006/relationships/slide" Target="../slides/slide2118.xml"/><Relationship Id="rId1" Type="http://schemas.openxmlformats.org/officeDocument/2006/relationships/notesMaster" Target="../notesMasters/notesMaster1.xml"/></Relationships>
</file>

<file path=ppt/notesSlides/_rels/notesSlide521.xml.rels><?xml version="1.0" encoding="UTF-8" standalone="yes"?>
<Relationships xmlns="http://schemas.openxmlformats.org/package/2006/relationships"><Relationship Id="rId2" Type="http://schemas.openxmlformats.org/officeDocument/2006/relationships/slide" Target="../slides/slide2119.xml"/><Relationship Id="rId1" Type="http://schemas.openxmlformats.org/officeDocument/2006/relationships/notesMaster" Target="../notesMasters/notesMaster1.xml"/></Relationships>
</file>

<file path=ppt/notesSlides/_rels/notesSlide522.xml.rels><?xml version="1.0" encoding="UTF-8" standalone="yes"?>
<Relationships xmlns="http://schemas.openxmlformats.org/package/2006/relationships"><Relationship Id="rId2" Type="http://schemas.openxmlformats.org/officeDocument/2006/relationships/slide" Target="../slides/slide2120.xml"/><Relationship Id="rId1" Type="http://schemas.openxmlformats.org/officeDocument/2006/relationships/notesMaster" Target="../notesMasters/notesMaster1.xml"/></Relationships>
</file>

<file path=ppt/notesSlides/_rels/notesSlide523.xml.rels><?xml version="1.0" encoding="UTF-8" standalone="yes"?>
<Relationships xmlns="http://schemas.openxmlformats.org/package/2006/relationships"><Relationship Id="rId2" Type="http://schemas.openxmlformats.org/officeDocument/2006/relationships/slide" Target="../slides/slide2121.xml"/><Relationship Id="rId1" Type="http://schemas.openxmlformats.org/officeDocument/2006/relationships/notesMaster" Target="../notesMasters/notesMaster1.xml"/></Relationships>
</file>

<file path=ppt/notesSlides/_rels/notesSlide524.xml.rels><?xml version="1.0" encoding="UTF-8" standalone="yes"?>
<Relationships xmlns="http://schemas.openxmlformats.org/package/2006/relationships"><Relationship Id="rId2" Type="http://schemas.openxmlformats.org/officeDocument/2006/relationships/slide" Target="../slides/slide2122.xml"/><Relationship Id="rId1" Type="http://schemas.openxmlformats.org/officeDocument/2006/relationships/notesMaster" Target="../notesMasters/notesMaster1.xml"/></Relationships>
</file>

<file path=ppt/notesSlides/_rels/notesSlide525.xml.rels><?xml version="1.0" encoding="UTF-8" standalone="yes"?>
<Relationships xmlns="http://schemas.openxmlformats.org/package/2006/relationships"><Relationship Id="rId2" Type="http://schemas.openxmlformats.org/officeDocument/2006/relationships/slide" Target="../slides/slide2123.xml"/><Relationship Id="rId1" Type="http://schemas.openxmlformats.org/officeDocument/2006/relationships/notesMaster" Target="../notesMasters/notesMaster1.xml"/></Relationships>
</file>

<file path=ppt/notesSlides/_rels/notesSlide526.xml.rels><?xml version="1.0" encoding="UTF-8" standalone="yes"?>
<Relationships xmlns="http://schemas.openxmlformats.org/package/2006/relationships"><Relationship Id="rId2" Type="http://schemas.openxmlformats.org/officeDocument/2006/relationships/slide" Target="../slides/slide2124.xml"/><Relationship Id="rId1" Type="http://schemas.openxmlformats.org/officeDocument/2006/relationships/notesMaster" Target="../notesMasters/notesMaster1.xml"/></Relationships>
</file>

<file path=ppt/notesSlides/_rels/notesSlide527.xml.rels><?xml version="1.0" encoding="UTF-8" standalone="yes"?>
<Relationships xmlns="http://schemas.openxmlformats.org/package/2006/relationships"><Relationship Id="rId2" Type="http://schemas.openxmlformats.org/officeDocument/2006/relationships/slide" Target="../slides/slide2125.xml"/><Relationship Id="rId1" Type="http://schemas.openxmlformats.org/officeDocument/2006/relationships/notesMaster" Target="../notesMasters/notesMaster1.xml"/></Relationships>
</file>

<file path=ppt/notesSlides/_rels/notesSlide528.xml.rels><?xml version="1.0" encoding="UTF-8" standalone="yes"?>
<Relationships xmlns="http://schemas.openxmlformats.org/package/2006/relationships"><Relationship Id="rId2" Type="http://schemas.openxmlformats.org/officeDocument/2006/relationships/slide" Target="../slides/slide2126.xml"/><Relationship Id="rId1" Type="http://schemas.openxmlformats.org/officeDocument/2006/relationships/notesMaster" Target="../notesMasters/notesMaster1.xml"/></Relationships>
</file>

<file path=ppt/notesSlides/_rels/notesSlide529.xml.rels><?xml version="1.0" encoding="UTF-8" standalone="yes"?>
<Relationships xmlns="http://schemas.openxmlformats.org/package/2006/relationships"><Relationship Id="rId2" Type="http://schemas.openxmlformats.org/officeDocument/2006/relationships/slide" Target="../slides/slide212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439.xml"/><Relationship Id="rId1" Type="http://schemas.openxmlformats.org/officeDocument/2006/relationships/notesMaster" Target="../notesMasters/notesMaster1.xml"/></Relationships>
</file>

<file path=ppt/notesSlides/_rels/notesSlide530.xml.rels><?xml version="1.0" encoding="UTF-8" standalone="yes"?>
<Relationships xmlns="http://schemas.openxmlformats.org/package/2006/relationships"><Relationship Id="rId2" Type="http://schemas.openxmlformats.org/officeDocument/2006/relationships/slide" Target="../slides/slide2156.xml"/><Relationship Id="rId1" Type="http://schemas.openxmlformats.org/officeDocument/2006/relationships/notesMaster" Target="../notesMasters/notesMaster1.xml"/></Relationships>
</file>

<file path=ppt/notesSlides/_rels/notesSlide531.xml.rels><?xml version="1.0" encoding="UTF-8" standalone="yes"?>
<Relationships xmlns="http://schemas.openxmlformats.org/package/2006/relationships"><Relationship Id="rId2" Type="http://schemas.openxmlformats.org/officeDocument/2006/relationships/slide" Target="../slides/slide2223.xml"/><Relationship Id="rId1" Type="http://schemas.openxmlformats.org/officeDocument/2006/relationships/notesMaster" Target="../notesMasters/notesMaster1.xml"/></Relationships>
</file>

<file path=ppt/notesSlides/_rels/notesSlide532.xml.rels><?xml version="1.0" encoding="UTF-8" standalone="yes"?>
<Relationships xmlns="http://schemas.openxmlformats.org/package/2006/relationships"><Relationship Id="rId2" Type="http://schemas.openxmlformats.org/officeDocument/2006/relationships/slide" Target="../slides/slide2224.xml"/><Relationship Id="rId1" Type="http://schemas.openxmlformats.org/officeDocument/2006/relationships/notesMaster" Target="../notesMasters/notesMaster1.xml"/></Relationships>
</file>

<file path=ppt/notesSlides/_rels/notesSlide533.xml.rels><?xml version="1.0" encoding="UTF-8" standalone="yes"?>
<Relationships xmlns="http://schemas.openxmlformats.org/package/2006/relationships"><Relationship Id="rId2" Type="http://schemas.openxmlformats.org/officeDocument/2006/relationships/slide" Target="../slides/slide2225.xml"/><Relationship Id="rId1" Type="http://schemas.openxmlformats.org/officeDocument/2006/relationships/notesMaster" Target="../notesMasters/notesMaster1.xml"/></Relationships>
</file>

<file path=ppt/notesSlides/_rels/notesSlide534.xml.rels><?xml version="1.0" encoding="UTF-8" standalone="yes"?>
<Relationships xmlns="http://schemas.openxmlformats.org/package/2006/relationships"><Relationship Id="rId2" Type="http://schemas.openxmlformats.org/officeDocument/2006/relationships/slide" Target="../slides/slide2226.xml"/><Relationship Id="rId1" Type="http://schemas.openxmlformats.org/officeDocument/2006/relationships/notesMaster" Target="../notesMasters/notesMaster1.xml"/></Relationships>
</file>

<file path=ppt/notesSlides/_rels/notesSlide535.xml.rels><?xml version="1.0" encoding="UTF-8" standalone="yes"?>
<Relationships xmlns="http://schemas.openxmlformats.org/package/2006/relationships"><Relationship Id="rId2" Type="http://schemas.openxmlformats.org/officeDocument/2006/relationships/slide" Target="../slides/slide2227.xml"/><Relationship Id="rId1" Type="http://schemas.openxmlformats.org/officeDocument/2006/relationships/notesMaster" Target="../notesMasters/notesMaster1.xml"/></Relationships>
</file>

<file path=ppt/notesSlides/_rels/notesSlide536.xml.rels><?xml version="1.0" encoding="UTF-8" standalone="yes"?>
<Relationships xmlns="http://schemas.openxmlformats.org/package/2006/relationships"><Relationship Id="rId2" Type="http://schemas.openxmlformats.org/officeDocument/2006/relationships/slide" Target="../slides/slide2308.xml"/><Relationship Id="rId1" Type="http://schemas.openxmlformats.org/officeDocument/2006/relationships/notesMaster" Target="../notesMasters/notesMaster1.xml"/></Relationships>
</file>

<file path=ppt/notesSlides/_rels/notesSlide537.xml.rels><?xml version="1.0" encoding="UTF-8" standalone="yes"?>
<Relationships xmlns="http://schemas.openxmlformats.org/package/2006/relationships"><Relationship Id="rId2" Type="http://schemas.openxmlformats.org/officeDocument/2006/relationships/slide" Target="../slides/slide2309.xml"/><Relationship Id="rId1" Type="http://schemas.openxmlformats.org/officeDocument/2006/relationships/notesMaster" Target="../notesMasters/notesMaster1.xml"/></Relationships>
</file>

<file path=ppt/notesSlides/_rels/notesSlide538.xml.rels><?xml version="1.0" encoding="UTF-8" standalone="yes"?>
<Relationships xmlns="http://schemas.openxmlformats.org/package/2006/relationships"><Relationship Id="rId2" Type="http://schemas.openxmlformats.org/officeDocument/2006/relationships/slide" Target="../slides/slide2310.xml"/><Relationship Id="rId1" Type="http://schemas.openxmlformats.org/officeDocument/2006/relationships/notesMaster" Target="../notesMasters/notesMaster1.xml"/></Relationships>
</file>

<file path=ppt/notesSlides/_rels/notesSlide539.xml.rels><?xml version="1.0" encoding="UTF-8" standalone="yes"?>
<Relationships xmlns="http://schemas.openxmlformats.org/package/2006/relationships"><Relationship Id="rId2" Type="http://schemas.openxmlformats.org/officeDocument/2006/relationships/slide" Target="../slides/slide231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440.xml"/><Relationship Id="rId1" Type="http://schemas.openxmlformats.org/officeDocument/2006/relationships/notesMaster" Target="../notesMasters/notesMaster1.xml"/></Relationships>
</file>

<file path=ppt/notesSlides/_rels/notesSlide540.xml.rels><?xml version="1.0" encoding="UTF-8" standalone="yes"?>
<Relationships xmlns="http://schemas.openxmlformats.org/package/2006/relationships"><Relationship Id="rId2" Type="http://schemas.openxmlformats.org/officeDocument/2006/relationships/slide" Target="../slides/slide2318.xml"/><Relationship Id="rId1" Type="http://schemas.openxmlformats.org/officeDocument/2006/relationships/notesMaster" Target="../notesMasters/notesMaster1.xml"/></Relationships>
</file>

<file path=ppt/notesSlides/_rels/notesSlide541.xml.rels><?xml version="1.0" encoding="UTF-8" standalone="yes"?>
<Relationships xmlns="http://schemas.openxmlformats.org/package/2006/relationships"><Relationship Id="rId2" Type="http://schemas.openxmlformats.org/officeDocument/2006/relationships/slide" Target="../slides/slide2319.xml"/><Relationship Id="rId1" Type="http://schemas.openxmlformats.org/officeDocument/2006/relationships/notesMaster" Target="../notesMasters/notesMaster1.xml"/></Relationships>
</file>

<file path=ppt/notesSlides/_rels/notesSlide542.xml.rels><?xml version="1.0" encoding="UTF-8" standalone="yes"?>
<Relationships xmlns="http://schemas.openxmlformats.org/package/2006/relationships"><Relationship Id="rId2" Type="http://schemas.openxmlformats.org/officeDocument/2006/relationships/slide" Target="../slides/slide2320.xml"/><Relationship Id="rId1" Type="http://schemas.openxmlformats.org/officeDocument/2006/relationships/notesMaster" Target="../notesMasters/notesMaster1.xml"/></Relationships>
</file>

<file path=ppt/notesSlides/_rels/notesSlide543.xml.rels><?xml version="1.0" encoding="UTF-8" standalone="yes"?>
<Relationships xmlns="http://schemas.openxmlformats.org/package/2006/relationships"><Relationship Id="rId2" Type="http://schemas.openxmlformats.org/officeDocument/2006/relationships/slide" Target="../slides/slide2321.xml"/><Relationship Id="rId1" Type="http://schemas.openxmlformats.org/officeDocument/2006/relationships/notesMaster" Target="../notesMasters/notesMaster1.xml"/></Relationships>
</file>

<file path=ppt/notesSlides/_rels/notesSlide544.xml.rels><?xml version="1.0" encoding="UTF-8" standalone="yes"?>
<Relationships xmlns="http://schemas.openxmlformats.org/package/2006/relationships"><Relationship Id="rId2" Type="http://schemas.openxmlformats.org/officeDocument/2006/relationships/slide" Target="../slides/slide2322.xml"/><Relationship Id="rId1" Type="http://schemas.openxmlformats.org/officeDocument/2006/relationships/notesMaster" Target="../notesMasters/notesMaster1.xml"/></Relationships>
</file>

<file path=ppt/notesSlides/_rels/notesSlide545.xml.rels><?xml version="1.0" encoding="UTF-8" standalone="yes"?>
<Relationships xmlns="http://schemas.openxmlformats.org/package/2006/relationships"><Relationship Id="rId2" Type="http://schemas.openxmlformats.org/officeDocument/2006/relationships/slide" Target="../slides/slide2323.xml"/><Relationship Id="rId1" Type="http://schemas.openxmlformats.org/officeDocument/2006/relationships/notesMaster" Target="../notesMasters/notesMaster1.xml"/></Relationships>
</file>

<file path=ppt/notesSlides/_rels/notesSlide546.xml.rels><?xml version="1.0" encoding="UTF-8" standalone="yes"?>
<Relationships xmlns="http://schemas.openxmlformats.org/package/2006/relationships"><Relationship Id="rId2" Type="http://schemas.openxmlformats.org/officeDocument/2006/relationships/slide" Target="../slides/slide2324.xml"/><Relationship Id="rId1" Type="http://schemas.openxmlformats.org/officeDocument/2006/relationships/notesMaster" Target="../notesMasters/notesMaster1.xml"/></Relationships>
</file>

<file path=ppt/notesSlides/_rels/notesSlide547.xml.rels><?xml version="1.0" encoding="UTF-8" standalone="yes"?>
<Relationships xmlns="http://schemas.openxmlformats.org/package/2006/relationships"><Relationship Id="rId2" Type="http://schemas.openxmlformats.org/officeDocument/2006/relationships/slide" Target="../slides/slide2325.xml"/><Relationship Id="rId1" Type="http://schemas.openxmlformats.org/officeDocument/2006/relationships/notesMaster" Target="../notesMasters/notesMaster1.xml"/></Relationships>
</file>

<file path=ppt/notesSlides/_rels/notesSlide548.xml.rels><?xml version="1.0" encoding="UTF-8" standalone="yes"?>
<Relationships xmlns="http://schemas.openxmlformats.org/package/2006/relationships"><Relationship Id="rId2" Type="http://schemas.openxmlformats.org/officeDocument/2006/relationships/slide" Target="../slides/slide2326.xml"/><Relationship Id="rId1" Type="http://schemas.openxmlformats.org/officeDocument/2006/relationships/notesMaster" Target="../notesMasters/notesMaster1.xml"/></Relationships>
</file>

<file path=ppt/notesSlides/_rels/notesSlide549.xml.rels><?xml version="1.0" encoding="UTF-8" standalone="yes"?>
<Relationships xmlns="http://schemas.openxmlformats.org/package/2006/relationships"><Relationship Id="rId2" Type="http://schemas.openxmlformats.org/officeDocument/2006/relationships/slide" Target="../slides/slide232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441.xml"/><Relationship Id="rId1" Type="http://schemas.openxmlformats.org/officeDocument/2006/relationships/notesMaster" Target="../notesMasters/notesMaster1.xml"/></Relationships>
</file>

<file path=ppt/notesSlides/_rels/notesSlide550.xml.rels><?xml version="1.0" encoding="UTF-8" standalone="yes"?>
<Relationships xmlns="http://schemas.openxmlformats.org/package/2006/relationships"><Relationship Id="rId2" Type="http://schemas.openxmlformats.org/officeDocument/2006/relationships/slide" Target="../slides/slide2328.xml"/><Relationship Id="rId1" Type="http://schemas.openxmlformats.org/officeDocument/2006/relationships/notesMaster" Target="../notesMasters/notesMaster1.xml"/></Relationships>
</file>

<file path=ppt/notesSlides/_rels/notesSlide551.xml.rels><?xml version="1.0" encoding="UTF-8" standalone="yes"?>
<Relationships xmlns="http://schemas.openxmlformats.org/package/2006/relationships"><Relationship Id="rId2" Type="http://schemas.openxmlformats.org/officeDocument/2006/relationships/slide" Target="../slides/slide2329.xml"/><Relationship Id="rId1" Type="http://schemas.openxmlformats.org/officeDocument/2006/relationships/notesMaster" Target="../notesMasters/notesMaster1.xml"/></Relationships>
</file>

<file path=ppt/notesSlides/_rels/notesSlide552.xml.rels><?xml version="1.0" encoding="UTF-8" standalone="yes"?>
<Relationships xmlns="http://schemas.openxmlformats.org/package/2006/relationships"><Relationship Id="rId2" Type="http://schemas.openxmlformats.org/officeDocument/2006/relationships/slide" Target="../slides/slide2330.xml"/><Relationship Id="rId1" Type="http://schemas.openxmlformats.org/officeDocument/2006/relationships/notesMaster" Target="../notesMasters/notesMaster1.xml"/></Relationships>
</file>

<file path=ppt/notesSlides/_rels/notesSlide553.xml.rels><?xml version="1.0" encoding="UTF-8" standalone="yes"?>
<Relationships xmlns="http://schemas.openxmlformats.org/package/2006/relationships"><Relationship Id="rId2" Type="http://schemas.openxmlformats.org/officeDocument/2006/relationships/slide" Target="../slides/slide2331.xml"/><Relationship Id="rId1" Type="http://schemas.openxmlformats.org/officeDocument/2006/relationships/notesMaster" Target="../notesMasters/notesMaster1.xml"/></Relationships>
</file>

<file path=ppt/notesSlides/_rels/notesSlide554.xml.rels><?xml version="1.0" encoding="UTF-8" standalone="yes"?>
<Relationships xmlns="http://schemas.openxmlformats.org/package/2006/relationships"><Relationship Id="rId2" Type="http://schemas.openxmlformats.org/officeDocument/2006/relationships/slide" Target="../slides/slide2332.xml"/><Relationship Id="rId1" Type="http://schemas.openxmlformats.org/officeDocument/2006/relationships/notesMaster" Target="../notesMasters/notesMaster1.xml"/></Relationships>
</file>

<file path=ppt/notesSlides/_rels/notesSlide555.xml.rels><?xml version="1.0" encoding="UTF-8" standalone="yes"?>
<Relationships xmlns="http://schemas.openxmlformats.org/package/2006/relationships"><Relationship Id="rId2" Type="http://schemas.openxmlformats.org/officeDocument/2006/relationships/slide" Target="../slides/slide2333.xml"/><Relationship Id="rId1" Type="http://schemas.openxmlformats.org/officeDocument/2006/relationships/notesMaster" Target="../notesMasters/notesMaster1.xml"/></Relationships>
</file>

<file path=ppt/notesSlides/_rels/notesSlide556.xml.rels><?xml version="1.0" encoding="UTF-8" standalone="yes"?>
<Relationships xmlns="http://schemas.openxmlformats.org/package/2006/relationships"><Relationship Id="rId2" Type="http://schemas.openxmlformats.org/officeDocument/2006/relationships/slide" Target="../slides/slide2334.xml"/><Relationship Id="rId1" Type="http://schemas.openxmlformats.org/officeDocument/2006/relationships/notesMaster" Target="../notesMasters/notesMaster1.xml"/></Relationships>
</file>

<file path=ppt/notesSlides/_rels/notesSlide557.xml.rels><?xml version="1.0" encoding="UTF-8" standalone="yes"?>
<Relationships xmlns="http://schemas.openxmlformats.org/package/2006/relationships"><Relationship Id="rId2" Type="http://schemas.openxmlformats.org/officeDocument/2006/relationships/slide" Target="../slides/slide2335.xml"/><Relationship Id="rId1" Type="http://schemas.openxmlformats.org/officeDocument/2006/relationships/notesMaster" Target="../notesMasters/notesMaster1.xml"/></Relationships>
</file>

<file path=ppt/notesSlides/_rels/notesSlide558.xml.rels><?xml version="1.0" encoding="UTF-8" standalone="yes"?>
<Relationships xmlns="http://schemas.openxmlformats.org/package/2006/relationships"><Relationship Id="rId2" Type="http://schemas.openxmlformats.org/officeDocument/2006/relationships/slide" Target="../slides/slide2336.xml"/><Relationship Id="rId1" Type="http://schemas.openxmlformats.org/officeDocument/2006/relationships/notesMaster" Target="../notesMasters/notesMaster1.xml"/></Relationships>
</file>

<file path=ppt/notesSlides/_rels/notesSlide559.xml.rels><?xml version="1.0" encoding="UTF-8" standalone="yes"?>
<Relationships xmlns="http://schemas.openxmlformats.org/package/2006/relationships"><Relationship Id="rId2" Type="http://schemas.openxmlformats.org/officeDocument/2006/relationships/slide" Target="../slides/slide233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442.xml"/><Relationship Id="rId1" Type="http://schemas.openxmlformats.org/officeDocument/2006/relationships/notesMaster" Target="../notesMasters/notesMaster1.xml"/></Relationships>
</file>

<file path=ppt/notesSlides/_rels/notesSlide560.xml.rels><?xml version="1.0" encoding="UTF-8" standalone="yes"?>
<Relationships xmlns="http://schemas.openxmlformats.org/package/2006/relationships"><Relationship Id="rId2" Type="http://schemas.openxmlformats.org/officeDocument/2006/relationships/slide" Target="../slides/slide2338.xml"/><Relationship Id="rId1" Type="http://schemas.openxmlformats.org/officeDocument/2006/relationships/notesMaster" Target="../notesMasters/notesMaster1.xml"/></Relationships>
</file>

<file path=ppt/notesSlides/_rels/notesSlide561.xml.rels><?xml version="1.0" encoding="UTF-8" standalone="yes"?>
<Relationships xmlns="http://schemas.openxmlformats.org/package/2006/relationships"><Relationship Id="rId2" Type="http://schemas.openxmlformats.org/officeDocument/2006/relationships/slide" Target="../slides/slide2339.xml"/><Relationship Id="rId1" Type="http://schemas.openxmlformats.org/officeDocument/2006/relationships/notesMaster" Target="../notesMasters/notesMaster1.xml"/></Relationships>
</file>

<file path=ppt/notesSlides/_rels/notesSlide562.xml.rels><?xml version="1.0" encoding="UTF-8" standalone="yes"?>
<Relationships xmlns="http://schemas.openxmlformats.org/package/2006/relationships"><Relationship Id="rId2" Type="http://schemas.openxmlformats.org/officeDocument/2006/relationships/slide" Target="../slides/slide2340.xml"/><Relationship Id="rId1" Type="http://schemas.openxmlformats.org/officeDocument/2006/relationships/notesMaster" Target="../notesMasters/notesMaster1.xml"/></Relationships>
</file>

<file path=ppt/notesSlides/_rels/notesSlide563.xml.rels><?xml version="1.0" encoding="UTF-8" standalone="yes"?>
<Relationships xmlns="http://schemas.openxmlformats.org/package/2006/relationships"><Relationship Id="rId2" Type="http://schemas.openxmlformats.org/officeDocument/2006/relationships/slide" Target="../slides/slide2341.xml"/><Relationship Id="rId1" Type="http://schemas.openxmlformats.org/officeDocument/2006/relationships/notesMaster" Target="../notesMasters/notesMaster1.xml"/></Relationships>
</file>

<file path=ppt/notesSlides/_rels/notesSlide564.xml.rels><?xml version="1.0" encoding="UTF-8" standalone="yes"?>
<Relationships xmlns="http://schemas.openxmlformats.org/package/2006/relationships"><Relationship Id="rId2" Type="http://schemas.openxmlformats.org/officeDocument/2006/relationships/slide" Target="../slides/slide2342.xml"/><Relationship Id="rId1" Type="http://schemas.openxmlformats.org/officeDocument/2006/relationships/notesMaster" Target="../notesMasters/notesMaster1.xml"/></Relationships>
</file>

<file path=ppt/notesSlides/_rels/notesSlide565.xml.rels><?xml version="1.0" encoding="UTF-8" standalone="yes"?>
<Relationships xmlns="http://schemas.openxmlformats.org/package/2006/relationships"><Relationship Id="rId2" Type="http://schemas.openxmlformats.org/officeDocument/2006/relationships/slide" Target="../slides/slide2343.xml"/><Relationship Id="rId1" Type="http://schemas.openxmlformats.org/officeDocument/2006/relationships/notesMaster" Target="../notesMasters/notesMaster1.xml"/></Relationships>
</file>

<file path=ppt/notesSlides/_rels/notesSlide566.xml.rels><?xml version="1.0" encoding="UTF-8" standalone="yes"?>
<Relationships xmlns="http://schemas.openxmlformats.org/package/2006/relationships"><Relationship Id="rId2" Type="http://schemas.openxmlformats.org/officeDocument/2006/relationships/slide" Target="../slides/slide2344.xml"/><Relationship Id="rId1" Type="http://schemas.openxmlformats.org/officeDocument/2006/relationships/notesMaster" Target="../notesMasters/notesMaster1.xml"/></Relationships>
</file>

<file path=ppt/notesSlides/_rels/notesSlide567.xml.rels><?xml version="1.0" encoding="UTF-8" standalone="yes"?>
<Relationships xmlns="http://schemas.openxmlformats.org/package/2006/relationships"><Relationship Id="rId2" Type="http://schemas.openxmlformats.org/officeDocument/2006/relationships/slide" Target="../slides/slide2345.xml"/><Relationship Id="rId1" Type="http://schemas.openxmlformats.org/officeDocument/2006/relationships/notesMaster" Target="../notesMasters/notesMaster1.xml"/></Relationships>
</file>

<file path=ppt/notesSlides/_rels/notesSlide568.xml.rels><?xml version="1.0" encoding="UTF-8" standalone="yes"?>
<Relationships xmlns="http://schemas.openxmlformats.org/package/2006/relationships"><Relationship Id="rId2" Type="http://schemas.openxmlformats.org/officeDocument/2006/relationships/slide" Target="../slides/slide2346.xml"/><Relationship Id="rId1" Type="http://schemas.openxmlformats.org/officeDocument/2006/relationships/notesMaster" Target="../notesMasters/notesMaster1.xml"/></Relationships>
</file>

<file path=ppt/notesSlides/_rels/notesSlide569.xml.rels><?xml version="1.0" encoding="UTF-8" standalone="yes"?>
<Relationships xmlns="http://schemas.openxmlformats.org/package/2006/relationships"><Relationship Id="rId2" Type="http://schemas.openxmlformats.org/officeDocument/2006/relationships/slide" Target="../slides/slide234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443.xml"/><Relationship Id="rId1" Type="http://schemas.openxmlformats.org/officeDocument/2006/relationships/notesMaster" Target="../notesMasters/notesMaster1.xml"/></Relationships>
</file>

<file path=ppt/notesSlides/_rels/notesSlide570.xml.rels><?xml version="1.0" encoding="UTF-8" standalone="yes"?>
<Relationships xmlns="http://schemas.openxmlformats.org/package/2006/relationships"><Relationship Id="rId2" Type="http://schemas.openxmlformats.org/officeDocument/2006/relationships/slide" Target="../slides/slide2348.xml"/><Relationship Id="rId1" Type="http://schemas.openxmlformats.org/officeDocument/2006/relationships/notesMaster" Target="../notesMasters/notesMaster1.xml"/></Relationships>
</file>

<file path=ppt/notesSlides/_rels/notesSlide571.xml.rels><?xml version="1.0" encoding="UTF-8" standalone="yes"?>
<Relationships xmlns="http://schemas.openxmlformats.org/package/2006/relationships"><Relationship Id="rId2" Type="http://schemas.openxmlformats.org/officeDocument/2006/relationships/slide" Target="../slides/slide2349.xml"/><Relationship Id="rId1" Type="http://schemas.openxmlformats.org/officeDocument/2006/relationships/notesMaster" Target="../notesMasters/notesMaster1.xml"/></Relationships>
</file>

<file path=ppt/notesSlides/_rels/notesSlide572.xml.rels><?xml version="1.0" encoding="UTF-8" standalone="yes"?>
<Relationships xmlns="http://schemas.openxmlformats.org/package/2006/relationships"><Relationship Id="rId2" Type="http://schemas.openxmlformats.org/officeDocument/2006/relationships/slide" Target="../slides/slide2350.xml"/><Relationship Id="rId1" Type="http://schemas.openxmlformats.org/officeDocument/2006/relationships/notesMaster" Target="../notesMasters/notesMaster1.xml"/></Relationships>
</file>

<file path=ppt/notesSlides/_rels/notesSlide573.xml.rels><?xml version="1.0" encoding="UTF-8" standalone="yes"?>
<Relationships xmlns="http://schemas.openxmlformats.org/package/2006/relationships"><Relationship Id="rId2" Type="http://schemas.openxmlformats.org/officeDocument/2006/relationships/slide" Target="../slides/slide2351.xml"/><Relationship Id="rId1" Type="http://schemas.openxmlformats.org/officeDocument/2006/relationships/notesMaster" Target="../notesMasters/notesMaster1.xml"/></Relationships>
</file>

<file path=ppt/notesSlides/_rels/notesSlide574.xml.rels><?xml version="1.0" encoding="UTF-8" standalone="yes"?>
<Relationships xmlns="http://schemas.openxmlformats.org/package/2006/relationships"><Relationship Id="rId2" Type="http://schemas.openxmlformats.org/officeDocument/2006/relationships/slide" Target="../slides/slide2352.xml"/><Relationship Id="rId1" Type="http://schemas.openxmlformats.org/officeDocument/2006/relationships/notesMaster" Target="../notesMasters/notesMaster1.xml"/></Relationships>
</file>

<file path=ppt/notesSlides/_rels/notesSlide575.xml.rels><?xml version="1.0" encoding="UTF-8" standalone="yes"?>
<Relationships xmlns="http://schemas.openxmlformats.org/package/2006/relationships"><Relationship Id="rId2" Type="http://schemas.openxmlformats.org/officeDocument/2006/relationships/slide" Target="../slides/slide2353.xml"/><Relationship Id="rId1" Type="http://schemas.openxmlformats.org/officeDocument/2006/relationships/notesMaster" Target="../notesMasters/notesMaster1.xml"/></Relationships>
</file>

<file path=ppt/notesSlides/_rels/notesSlide576.xml.rels><?xml version="1.0" encoding="UTF-8" standalone="yes"?>
<Relationships xmlns="http://schemas.openxmlformats.org/package/2006/relationships"><Relationship Id="rId2" Type="http://schemas.openxmlformats.org/officeDocument/2006/relationships/slide" Target="../slides/slide2354.xml"/><Relationship Id="rId1" Type="http://schemas.openxmlformats.org/officeDocument/2006/relationships/notesMaster" Target="../notesMasters/notesMaster1.xml"/></Relationships>
</file>

<file path=ppt/notesSlides/_rels/notesSlide577.xml.rels><?xml version="1.0" encoding="UTF-8" standalone="yes"?>
<Relationships xmlns="http://schemas.openxmlformats.org/package/2006/relationships"><Relationship Id="rId2" Type="http://schemas.openxmlformats.org/officeDocument/2006/relationships/slide" Target="../slides/slide2355.xml"/><Relationship Id="rId1" Type="http://schemas.openxmlformats.org/officeDocument/2006/relationships/notesMaster" Target="../notesMasters/notesMaster1.xml"/></Relationships>
</file>

<file path=ppt/notesSlides/_rels/notesSlide578.xml.rels><?xml version="1.0" encoding="UTF-8" standalone="yes"?>
<Relationships xmlns="http://schemas.openxmlformats.org/package/2006/relationships"><Relationship Id="rId2" Type="http://schemas.openxmlformats.org/officeDocument/2006/relationships/slide" Target="../slides/slide2356.xml"/><Relationship Id="rId1" Type="http://schemas.openxmlformats.org/officeDocument/2006/relationships/notesMaster" Target="../notesMasters/notesMaster1.xml"/></Relationships>
</file>

<file path=ppt/notesSlides/_rels/notesSlide579.xml.rels><?xml version="1.0" encoding="UTF-8" standalone="yes"?>
<Relationships xmlns="http://schemas.openxmlformats.org/package/2006/relationships"><Relationship Id="rId2" Type="http://schemas.openxmlformats.org/officeDocument/2006/relationships/slide" Target="../slides/slide23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444.xml"/><Relationship Id="rId1" Type="http://schemas.openxmlformats.org/officeDocument/2006/relationships/notesMaster" Target="../notesMasters/notesMaster1.xml"/></Relationships>
</file>

<file path=ppt/notesSlides/_rels/notesSlide580.xml.rels><?xml version="1.0" encoding="UTF-8" standalone="yes"?>
<Relationships xmlns="http://schemas.openxmlformats.org/package/2006/relationships"><Relationship Id="rId2" Type="http://schemas.openxmlformats.org/officeDocument/2006/relationships/slide" Target="../slides/slide2358.xml"/><Relationship Id="rId1" Type="http://schemas.openxmlformats.org/officeDocument/2006/relationships/notesMaster" Target="../notesMasters/notesMaster1.xml"/></Relationships>
</file>

<file path=ppt/notesSlides/_rels/notesSlide581.xml.rels><?xml version="1.0" encoding="UTF-8" standalone="yes"?>
<Relationships xmlns="http://schemas.openxmlformats.org/package/2006/relationships"><Relationship Id="rId2" Type="http://schemas.openxmlformats.org/officeDocument/2006/relationships/slide" Target="../slides/slide2359.xml"/><Relationship Id="rId1" Type="http://schemas.openxmlformats.org/officeDocument/2006/relationships/notesMaster" Target="../notesMasters/notesMaster1.xml"/></Relationships>
</file>

<file path=ppt/notesSlides/_rels/notesSlide582.xml.rels><?xml version="1.0" encoding="UTF-8" standalone="yes"?>
<Relationships xmlns="http://schemas.openxmlformats.org/package/2006/relationships"><Relationship Id="rId2" Type="http://schemas.openxmlformats.org/officeDocument/2006/relationships/slide" Target="../slides/slide2360.xml"/><Relationship Id="rId1" Type="http://schemas.openxmlformats.org/officeDocument/2006/relationships/notesMaster" Target="../notesMasters/notesMaster1.xml"/></Relationships>
</file>

<file path=ppt/notesSlides/_rels/notesSlide583.xml.rels><?xml version="1.0" encoding="UTF-8" standalone="yes"?>
<Relationships xmlns="http://schemas.openxmlformats.org/package/2006/relationships"><Relationship Id="rId2" Type="http://schemas.openxmlformats.org/officeDocument/2006/relationships/slide" Target="../slides/slide2361.xml"/><Relationship Id="rId1" Type="http://schemas.openxmlformats.org/officeDocument/2006/relationships/notesMaster" Target="../notesMasters/notesMaster1.xml"/></Relationships>
</file>

<file path=ppt/notesSlides/_rels/notesSlide584.xml.rels><?xml version="1.0" encoding="UTF-8" standalone="yes"?>
<Relationships xmlns="http://schemas.openxmlformats.org/package/2006/relationships"><Relationship Id="rId2" Type="http://schemas.openxmlformats.org/officeDocument/2006/relationships/slide" Target="../slides/slide2362.xml"/><Relationship Id="rId1" Type="http://schemas.openxmlformats.org/officeDocument/2006/relationships/notesMaster" Target="../notesMasters/notesMaster1.xml"/></Relationships>
</file>

<file path=ppt/notesSlides/_rels/notesSlide585.xml.rels><?xml version="1.0" encoding="UTF-8" standalone="yes"?>
<Relationships xmlns="http://schemas.openxmlformats.org/package/2006/relationships"><Relationship Id="rId2" Type="http://schemas.openxmlformats.org/officeDocument/2006/relationships/slide" Target="../slides/slide2363.xml"/><Relationship Id="rId1" Type="http://schemas.openxmlformats.org/officeDocument/2006/relationships/notesMaster" Target="../notesMasters/notesMaster1.xml"/></Relationships>
</file>

<file path=ppt/notesSlides/_rels/notesSlide586.xml.rels><?xml version="1.0" encoding="UTF-8" standalone="yes"?>
<Relationships xmlns="http://schemas.openxmlformats.org/package/2006/relationships"><Relationship Id="rId2" Type="http://schemas.openxmlformats.org/officeDocument/2006/relationships/slide" Target="../slides/slide2364.xml"/><Relationship Id="rId1" Type="http://schemas.openxmlformats.org/officeDocument/2006/relationships/notesMaster" Target="../notesMasters/notesMaster1.xml"/></Relationships>
</file>

<file path=ppt/notesSlides/_rels/notesSlide587.xml.rels><?xml version="1.0" encoding="UTF-8" standalone="yes"?>
<Relationships xmlns="http://schemas.openxmlformats.org/package/2006/relationships"><Relationship Id="rId2" Type="http://schemas.openxmlformats.org/officeDocument/2006/relationships/slide" Target="../slides/slide2365.xml"/><Relationship Id="rId1" Type="http://schemas.openxmlformats.org/officeDocument/2006/relationships/notesMaster" Target="../notesMasters/notesMaster1.xml"/></Relationships>
</file>

<file path=ppt/notesSlides/_rels/notesSlide588.xml.rels><?xml version="1.0" encoding="UTF-8" standalone="yes"?>
<Relationships xmlns="http://schemas.openxmlformats.org/package/2006/relationships"><Relationship Id="rId2" Type="http://schemas.openxmlformats.org/officeDocument/2006/relationships/slide" Target="../slides/slide2366.xml"/><Relationship Id="rId1" Type="http://schemas.openxmlformats.org/officeDocument/2006/relationships/notesMaster" Target="../notesMasters/notesMaster1.xml"/></Relationships>
</file>

<file path=ppt/notesSlides/_rels/notesSlide589.xml.rels><?xml version="1.0" encoding="UTF-8" standalone="yes"?>
<Relationships xmlns="http://schemas.openxmlformats.org/package/2006/relationships"><Relationship Id="rId2" Type="http://schemas.openxmlformats.org/officeDocument/2006/relationships/slide" Target="../slides/slide2367.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445.xml"/><Relationship Id="rId1" Type="http://schemas.openxmlformats.org/officeDocument/2006/relationships/notesMaster" Target="../notesMasters/notesMaster1.xml"/></Relationships>
</file>

<file path=ppt/notesSlides/_rels/notesSlide590.xml.rels><?xml version="1.0" encoding="UTF-8" standalone="yes"?>
<Relationships xmlns="http://schemas.openxmlformats.org/package/2006/relationships"><Relationship Id="rId2" Type="http://schemas.openxmlformats.org/officeDocument/2006/relationships/slide" Target="../slides/slide2368.xml"/><Relationship Id="rId1" Type="http://schemas.openxmlformats.org/officeDocument/2006/relationships/notesMaster" Target="../notesMasters/notesMaster1.xml"/></Relationships>
</file>

<file path=ppt/notesSlides/_rels/notesSlide591.xml.rels><?xml version="1.0" encoding="UTF-8" standalone="yes"?>
<Relationships xmlns="http://schemas.openxmlformats.org/package/2006/relationships"><Relationship Id="rId2" Type="http://schemas.openxmlformats.org/officeDocument/2006/relationships/slide" Target="../slides/slide2369.xml"/><Relationship Id="rId1" Type="http://schemas.openxmlformats.org/officeDocument/2006/relationships/notesMaster" Target="../notesMasters/notesMaster1.xml"/></Relationships>
</file>

<file path=ppt/notesSlides/_rels/notesSlide592.xml.rels><?xml version="1.0" encoding="UTF-8" standalone="yes"?>
<Relationships xmlns="http://schemas.openxmlformats.org/package/2006/relationships"><Relationship Id="rId2" Type="http://schemas.openxmlformats.org/officeDocument/2006/relationships/slide" Target="../slides/slide2370.xml"/><Relationship Id="rId1" Type="http://schemas.openxmlformats.org/officeDocument/2006/relationships/notesMaster" Target="../notesMasters/notesMaster1.xml"/></Relationships>
</file>

<file path=ppt/notesSlides/_rels/notesSlide593.xml.rels><?xml version="1.0" encoding="UTF-8" standalone="yes"?>
<Relationships xmlns="http://schemas.openxmlformats.org/package/2006/relationships"><Relationship Id="rId2" Type="http://schemas.openxmlformats.org/officeDocument/2006/relationships/slide" Target="../slides/slide2371.xml"/><Relationship Id="rId1" Type="http://schemas.openxmlformats.org/officeDocument/2006/relationships/notesMaster" Target="../notesMasters/notesMaster1.xml"/></Relationships>
</file>

<file path=ppt/notesSlides/_rels/notesSlide594.xml.rels><?xml version="1.0" encoding="UTF-8" standalone="yes"?>
<Relationships xmlns="http://schemas.openxmlformats.org/package/2006/relationships"><Relationship Id="rId2" Type="http://schemas.openxmlformats.org/officeDocument/2006/relationships/slide" Target="../slides/slide2372.xml"/><Relationship Id="rId1" Type="http://schemas.openxmlformats.org/officeDocument/2006/relationships/notesMaster" Target="../notesMasters/notesMaster1.xml"/></Relationships>
</file>

<file path=ppt/notesSlides/_rels/notesSlide595.xml.rels><?xml version="1.0" encoding="UTF-8" standalone="yes"?>
<Relationships xmlns="http://schemas.openxmlformats.org/package/2006/relationships"><Relationship Id="rId2" Type="http://schemas.openxmlformats.org/officeDocument/2006/relationships/slide" Target="../slides/slide2373.xml"/><Relationship Id="rId1" Type="http://schemas.openxmlformats.org/officeDocument/2006/relationships/notesMaster" Target="../notesMasters/notesMaster1.xml"/></Relationships>
</file>

<file path=ppt/notesSlides/_rels/notesSlide596.xml.rels><?xml version="1.0" encoding="UTF-8" standalone="yes"?>
<Relationships xmlns="http://schemas.openxmlformats.org/package/2006/relationships"><Relationship Id="rId2" Type="http://schemas.openxmlformats.org/officeDocument/2006/relationships/slide" Target="../slides/slide2374.xml"/><Relationship Id="rId1" Type="http://schemas.openxmlformats.org/officeDocument/2006/relationships/notesMaster" Target="../notesMasters/notesMaster1.xml"/></Relationships>
</file>

<file path=ppt/notesSlides/_rels/notesSlide597.xml.rels><?xml version="1.0" encoding="UTF-8" standalone="yes"?>
<Relationships xmlns="http://schemas.openxmlformats.org/package/2006/relationships"><Relationship Id="rId2" Type="http://schemas.openxmlformats.org/officeDocument/2006/relationships/slide" Target="../slides/slide2375.xml"/><Relationship Id="rId1" Type="http://schemas.openxmlformats.org/officeDocument/2006/relationships/notesMaster" Target="../notesMasters/notesMaster1.xml"/></Relationships>
</file>

<file path=ppt/notesSlides/_rels/notesSlide598.xml.rels><?xml version="1.0" encoding="UTF-8" standalone="yes"?>
<Relationships xmlns="http://schemas.openxmlformats.org/package/2006/relationships"><Relationship Id="rId2" Type="http://schemas.openxmlformats.org/officeDocument/2006/relationships/slide" Target="../slides/slide2376.xml"/><Relationship Id="rId1" Type="http://schemas.openxmlformats.org/officeDocument/2006/relationships/notesMaster" Target="../notesMasters/notesMaster1.xml"/></Relationships>
</file>

<file path=ppt/notesSlides/_rels/notesSlide599.xml.rels><?xml version="1.0" encoding="UTF-8" standalone="yes"?>
<Relationships xmlns="http://schemas.openxmlformats.org/package/2006/relationships"><Relationship Id="rId2" Type="http://schemas.openxmlformats.org/officeDocument/2006/relationships/slide" Target="../slides/slide237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446.xml"/><Relationship Id="rId1" Type="http://schemas.openxmlformats.org/officeDocument/2006/relationships/notesMaster" Target="../notesMasters/notesMaster1.xml"/></Relationships>
</file>

<file path=ppt/notesSlides/_rels/notesSlide600.xml.rels><?xml version="1.0" encoding="UTF-8" standalone="yes"?>
<Relationships xmlns="http://schemas.openxmlformats.org/package/2006/relationships"><Relationship Id="rId2" Type="http://schemas.openxmlformats.org/officeDocument/2006/relationships/slide" Target="../slides/slide2378.xml"/><Relationship Id="rId1" Type="http://schemas.openxmlformats.org/officeDocument/2006/relationships/notesMaster" Target="../notesMasters/notesMaster1.xml"/></Relationships>
</file>

<file path=ppt/notesSlides/_rels/notesSlide601.xml.rels><?xml version="1.0" encoding="UTF-8" standalone="yes"?>
<Relationships xmlns="http://schemas.openxmlformats.org/package/2006/relationships"><Relationship Id="rId2" Type="http://schemas.openxmlformats.org/officeDocument/2006/relationships/slide" Target="../slides/slide2379.xml"/><Relationship Id="rId1" Type="http://schemas.openxmlformats.org/officeDocument/2006/relationships/notesMaster" Target="../notesMasters/notesMaster1.xml"/></Relationships>
</file>

<file path=ppt/notesSlides/_rels/notesSlide602.xml.rels><?xml version="1.0" encoding="UTF-8" standalone="yes"?>
<Relationships xmlns="http://schemas.openxmlformats.org/package/2006/relationships"><Relationship Id="rId2" Type="http://schemas.openxmlformats.org/officeDocument/2006/relationships/slide" Target="../slides/slide2380.xml"/><Relationship Id="rId1" Type="http://schemas.openxmlformats.org/officeDocument/2006/relationships/notesMaster" Target="../notesMasters/notesMaster1.xml"/></Relationships>
</file>

<file path=ppt/notesSlides/_rels/notesSlide603.xml.rels><?xml version="1.0" encoding="UTF-8" standalone="yes"?>
<Relationships xmlns="http://schemas.openxmlformats.org/package/2006/relationships"><Relationship Id="rId2" Type="http://schemas.openxmlformats.org/officeDocument/2006/relationships/slide" Target="../slides/slide2381.xml"/><Relationship Id="rId1" Type="http://schemas.openxmlformats.org/officeDocument/2006/relationships/notesMaster" Target="../notesMasters/notesMaster1.xml"/></Relationships>
</file>

<file path=ppt/notesSlides/_rels/notesSlide604.xml.rels><?xml version="1.0" encoding="UTF-8" standalone="yes"?>
<Relationships xmlns="http://schemas.openxmlformats.org/package/2006/relationships"><Relationship Id="rId2" Type="http://schemas.openxmlformats.org/officeDocument/2006/relationships/slide" Target="../slides/slide2382.xml"/><Relationship Id="rId1" Type="http://schemas.openxmlformats.org/officeDocument/2006/relationships/notesMaster" Target="../notesMasters/notesMaster1.xml"/></Relationships>
</file>

<file path=ppt/notesSlides/_rels/notesSlide605.xml.rels><?xml version="1.0" encoding="UTF-8" standalone="yes"?>
<Relationships xmlns="http://schemas.openxmlformats.org/package/2006/relationships"><Relationship Id="rId2" Type="http://schemas.openxmlformats.org/officeDocument/2006/relationships/slide" Target="../slides/slide2383.xml"/><Relationship Id="rId1" Type="http://schemas.openxmlformats.org/officeDocument/2006/relationships/notesMaster" Target="../notesMasters/notesMaster1.xml"/></Relationships>
</file>

<file path=ppt/notesSlides/_rels/notesSlide606.xml.rels><?xml version="1.0" encoding="UTF-8" standalone="yes"?>
<Relationships xmlns="http://schemas.openxmlformats.org/package/2006/relationships"><Relationship Id="rId2" Type="http://schemas.openxmlformats.org/officeDocument/2006/relationships/slide" Target="../slides/slide2384.xml"/><Relationship Id="rId1" Type="http://schemas.openxmlformats.org/officeDocument/2006/relationships/notesMaster" Target="../notesMasters/notesMaster1.xml"/></Relationships>
</file>

<file path=ppt/notesSlides/_rels/notesSlide607.xml.rels><?xml version="1.0" encoding="UTF-8" standalone="yes"?>
<Relationships xmlns="http://schemas.openxmlformats.org/package/2006/relationships"><Relationship Id="rId2" Type="http://schemas.openxmlformats.org/officeDocument/2006/relationships/slide" Target="../slides/slide2385.xml"/><Relationship Id="rId1" Type="http://schemas.openxmlformats.org/officeDocument/2006/relationships/notesMaster" Target="../notesMasters/notesMaster1.xml"/></Relationships>
</file>

<file path=ppt/notesSlides/_rels/notesSlide608.xml.rels><?xml version="1.0" encoding="UTF-8" standalone="yes"?>
<Relationships xmlns="http://schemas.openxmlformats.org/package/2006/relationships"><Relationship Id="rId2" Type="http://schemas.openxmlformats.org/officeDocument/2006/relationships/slide" Target="../slides/slide2386.xml"/><Relationship Id="rId1" Type="http://schemas.openxmlformats.org/officeDocument/2006/relationships/notesMaster" Target="../notesMasters/notesMaster1.xml"/></Relationships>
</file>

<file path=ppt/notesSlides/_rels/notesSlide609.xml.rels><?xml version="1.0" encoding="UTF-8" standalone="yes"?>
<Relationships xmlns="http://schemas.openxmlformats.org/package/2006/relationships"><Relationship Id="rId2" Type="http://schemas.openxmlformats.org/officeDocument/2006/relationships/slide" Target="../slides/slide2387.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447.xml"/><Relationship Id="rId1" Type="http://schemas.openxmlformats.org/officeDocument/2006/relationships/notesMaster" Target="../notesMasters/notesMaster1.xml"/></Relationships>
</file>

<file path=ppt/notesSlides/_rels/notesSlide610.xml.rels><?xml version="1.0" encoding="UTF-8" standalone="yes"?>
<Relationships xmlns="http://schemas.openxmlformats.org/package/2006/relationships"><Relationship Id="rId2" Type="http://schemas.openxmlformats.org/officeDocument/2006/relationships/slide" Target="../slides/slide2388.xml"/><Relationship Id="rId1" Type="http://schemas.openxmlformats.org/officeDocument/2006/relationships/notesMaster" Target="../notesMasters/notesMaster1.xml"/></Relationships>
</file>

<file path=ppt/notesSlides/_rels/notesSlide611.xml.rels><?xml version="1.0" encoding="UTF-8" standalone="yes"?>
<Relationships xmlns="http://schemas.openxmlformats.org/package/2006/relationships"><Relationship Id="rId2" Type="http://schemas.openxmlformats.org/officeDocument/2006/relationships/slide" Target="../slides/slide2389.xml"/><Relationship Id="rId1" Type="http://schemas.openxmlformats.org/officeDocument/2006/relationships/notesMaster" Target="../notesMasters/notesMaster1.xml"/></Relationships>
</file>

<file path=ppt/notesSlides/_rels/notesSlide612.xml.rels><?xml version="1.0" encoding="UTF-8" standalone="yes"?>
<Relationships xmlns="http://schemas.openxmlformats.org/package/2006/relationships"><Relationship Id="rId2" Type="http://schemas.openxmlformats.org/officeDocument/2006/relationships/slide" Target="../slides/slide2390.xml"/><Relationship Id="rId1" Type="http://schemas.openxmlformats.org/officeDocument/2006/relationships/notesMaster" Target="../notesMasters/notesMaster1.xml"/></Relationships>
</file>

<file path=ppt/notesSlides/_rels/notesSlide613.xml.rels><?xml version="1.0" encoding="UTF-8" standalone="yes"?>
<Relationships xmlns="http://schemas.openxmlformats.org/package/2006/relationships"><Relationship Id="rId2" Type="http://schemas.openxmlformats.org/officeDocument/2006/relationships/slide" Target="../slides/slide2391.xml"/><Relationship Id="rId1" Type="http://schemas.openxmlformats.org/officeDocument/2006/relationships/notesMaster" Target="../notesMasters/notesMaster1.xml"/></Relationships>
</file>

<file path=ppt/notesSlides/_rels/notesSlide614.xml.rels><?xml version="1.0" encoding="UTF-8" standalone="yes"?>
<Relationships xmlns="http://schemas.openxmlformats.org/package/2006/relationships"><Relationship Id="rId2" Type="http://schemas.openxmlformats.org/officeDocument/2006/relationships/slide" Target="../slides/slide2392.xml"/><Relationship Id="rId1" Type="http://schemas.openxmlformats.org/officeDocument/2006/relationships/notesMaster" Target="../notesMasters/notesMaster1.xml"/></Relationships>
</file>

<file path=ppt/notesSlides/_rels/notesSlide615.xml.rels><?xml version="1.0" encoding="UTF-8" standalone="yes"?>
<Relationships xmlns="http://schemas.openxmlformats.org/package/2006/relationships"><Relationship Id="rId2" Type="http://schemas.openxmlformats.org/officeDocument/2006/relationships/slide" Target="../slides/slide2393.xml"/><Relationship Id="rId1" Type="http://schemas.openxmlformats.org/officeDocument/2006/relationships/notesMaster" Target="../notesMasters/notesMaster1.xml"/></Relationships>
</file>

<file path=ppt/notesSlides/_rels/notesSlide616.xml.rels><?xml version="1.0" encoding="UTF-8" standalone="yes"?>
<Relationships xmlns="http://schemas.openxmlformats.org/package/2006/relationships"><Relationship Id="rId2" Type="http://schemas.openxmlformats.org/officeDocument/2006/relationships/slide" Target="../slides/slide2422.xml"/><Relationship Id="rId1" Type="http://schemas.openxmlformats.org/officeDocument/2006/relationships/notesMaster" Target="../notesMasters/notesMaster1.xml"/></Relationships>
</file>

<file path=ppt/notesSlides/_rels/notesSlide617.xml.rels><?xml version="1.0" encoding="UTF-8" standalone="yes"?>
<Relationships xmlns="http://schemas.openxmlformats.org/package/2006/relationships"><Relationship Id="rId2" Type="http://schemas.openxmlformats.org/officeDocument/2006/relationships/slide" Target="../slides/slide2424.xml"/><Relationship Id="rId1" Type="http://schemas.openxmlformats.org/officeDocument/2006/relationships/notesMaster" Target="../notesMasters/notesMaster1.xml"/></Relationships>
</file>

<file path=ppt/notesSlides/_rels/notesSlide618.xml.rels><?xml version="1.0" encoding="UTF-8" standalone="yes"?>
<Relationships xmlns="http://schemas.openxmlformats.org/package/2006/relationships"><Relationship Id="rId2" Type="http://schemas.openxmlformats.org/officeDocument/2006/relationships/slide" Target="../slides/slide2427.xml"/><Relationship Id="rId1" Type="http://schemas.openxmlformats.org/officeDocument/2006/relationships/notesMaster" Target="../notesMasters/notesMaster1.xml"/></Relationships>
</file>

<file path=ppt/notesSlides/_rels/notesSlide619.xml.rels><?xml version="1.0" encoding="UTF-8" standalone="yes"?>
<Relationships xmlns="http://schemas.openxmlformats.org/package/2006/relationships"><Relationship Id="rId2" Type="http://schemas.openxmlformats.org/officeDocument/2006/relationships/slide" Target="../slides/slide2430.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448.xml"/><Relationship Id="rId1" Type="http://schemas.openxmlformats.org/officeDocument/2006/relationships/notesMaster" Target="../notesMasters/notesMaster1.xml"/></Relationships>
</file>

<file path=ppt/notesSlides/_rels/notesSlide620.xml.rels><?xml version="1.0" encoding="UTF-8" standalone="yes"?>
<Relationships xmlns="http://schemas.openxmlformats.org/package/2006/relationships"><Relationship Id="rId2" Type="http://schemas.openxmlformats.org/officeDocument/2006/relationships/slide" Target="../slides/slide2433.xml"/><Relationship Id="rId1" Type="http://schemas.openxmlformats.org/officeDocument/2006/relationships/notesMaster" Target="../notesMasters/notesMaster1.xml"/></Relationships>
</file>

<file path=ppt/notesSlides/_rels/notesSlide621.xml.rels><?xml version="1.0" encoding="UTF-8" standalone="yes"?>
<Relationships xmlns="http://schemas.openxmlformats.org/package/2006/relationships"><Relationship Id="rId2" Type="http://schemas.openxmlformats.org/officeDocument/2006/relationships/slide" Target="../slides/slide2436.xml"/><Relationship Id="rId1" Type="http://schemas.openxmlformats.org/officeDocument/2006/relationships/notesMaster" Target="../notesMasters/notesMaster1.xml"/></Relationships>
</file>

<file path=ppt/notesSlides/_rels/notesSlide622.xml.rels><?xml version="1.0" encoding="UTF-8" standalone="yes"?>
<Relationships xmlns="http://schemas.openxmlformats.org/package/2006/relationships"><Relationship Id="rId2" Type="http://schemas.openxmlformats.org/officeDocument/2006/relationships/slide" Target="../slides/slide2439.xml"/><Relationship Id="rId1" Type="http://schemas.openxmlformats.org/officeDocument/2006/relationships/notesMaster" Target="../notesMasters/notesMaster1.xml"/></Relationships>
</file>

<file path=ppt/notesSlides/_rels/notesSlide623.xml.rels><?xml version="1.0" encoding="UTF-8" standalone="yes"?>
<Relationships xmlns="http://schemas.openxmlformats.org/package/2006/relationships"><Relationship Id="rId2" Type="http://schemas.openxmlformats.org/officeDocument/2006/relationships/slide" Target="../slides/slide2442.xml"/><Relationship Id="rId1" Type="http://schemas.openxmlformats.org/officeDocument/2006/relationships/notesMaster" Target="../notesMasters/notesMaster1.xml"/></Relationships>
</file>

<file path=ppt/notesSlides/_rels/notesSlide624.xml.rels><?xml version="1.0" encoding="UTF-8" standalone="yes"?>
<Relationships xmlns="http://schemas.openxmlformats.org/package/2006/relationships"><Relationship Id="rId2" Type="http://schemas.openxmlformats.org/officeDocument/2006/relationships/slide" Target="../slides/slide2443.xml"/><Relationship Id="rId1" Type="http://schemas.openxmlformats.org/officeDocument/2006/relationships/notesMaster" Target="../notesMasters/notesMaster1.xml"/></Relationships>
</file>

<file path=ppt/notesSlides/_rels/notesSlide625.xml.rels><?xml version="1.0" encoding="UTF-8" standalone="yes"?>
<Relationships xmlns="http://schemas.openxmlformats.org/package/2006/relationships"><Relationship Id="rId2" Type="http://schemas.openxmlformats.org/officeDocument/2006/relationships/slide" Target="../slides/slide2444.xml"/><Relationship Id="rId1" Type="http://schemas.openxmlformats.org/officeDocument/2006/relationships/notesMaster" Target="../notesMasters/notesMaster1.xml"/></Relationships>
</file>

<file path=ppt/notesSlides/_rels/notesSlide626.xml.rels><?xml version="1.0" encoding="UTF-8" standalone="yes"?>
<Relationships xmlns="http://schemas.openxmlformats.org/package/2006/relationships"><Relationship Id="rId2" Type="http://schemas.openxmlformats.org/officeDocument/2006/relationships/slide" Target="../slides/slide2445.xml"/><Relationship Id="rId1" Type="http://schemas.openxmlformats.org/officeDocument/2006/relationships/notesMaster" Target="../notesMasters/notesMaster1.xml"/></Relationships>
</file>

<file path=ppt/notesSlides/_rels/notesSlide627.xml.rels><?xml version="1.0" encoding="UTF-8" standalone="yes"?>
<Relationships xmlns="http://schemas.openxmlformats.org/package/2006/relationships"><Relationship Id="rId2" Type="http://schemas.openxmlformats.org/officeDocument/2006/relationships/slide" Target="../slides/slide2446.xml"/><Relationship Id="rId1" Type="http://schemas.openxmlformats.org/officeDocument/2006/relationships/notesMaster" Target="../notesMasters/notesMaster1.xml"/></Relationships>
</file>

<file path=ppt/notesSlides/_rels/notesSlide628.xml.rels><?xml version="1.0" encoding="UTF-8" standalone="yes"?>
<Relationships xmlns="http://schemas.openxmlformats.org/package/2006/relationships"><Relationship Id="rId2" Type="http://schemas.openxmlformats.org/officeDocument/2006/relationships/slide" Target="../slides/slide2447.xml"/><Relationship Id="rId1" Type="http://schemas.openxmlformats.org/officeDocument/2006/relationships/notesMaster" Target="../notesMasters/notesMaster1.xml"/></Relationships>
</file>

<file path=ppt/notesSlides/_rels/notesSlide629.xml.rels><?xml version="1.0" encoding="UTF-8" standalone="yes"?>
<Relationships xmlns="http://schemas.openxmlformats.org/package/2006/relationships"><Relationship Id="rId2" Type="http://schemas.openxmlformats.org/officeDocument/2006/relationships/slide" Target="../slides/slide2448.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449.xml"/><Relationship Id="rId1" Type="http://schemas.openxmlformats.org/officeDocument/2006/relationships/notesMaster" Target="../notesMasters/notesMaster1.xml"/></Relationships>
</file>

<file path=ppt/notesSlides/_rels/notesSlide630.xml.rels><?xml version="1.0" encoding="UTF-8" standalone="yes"?>
<Relationships xmlns="http://schemas.openxmlformats.org/package/2006/relationships"><Relationship Id="rId2" Type="http://schemas.openxmlformats.org/officeDocument/2006/relationships/slide" Target="../slides/slide2449.xml"/><Relationship Id="rId1" Type="http://schemas.openxmlformats.org/officeDocument/2006/relationships/notesMaster" Target="../notesMasters/notesMaster1.xml"/></Relationships>
</file>

<file path=ppt/notesSlides/_rels/notesSlide631.xml.rels><?xml version="1.0" encoding="UTF-8" standalone="yes"?>
<Relationships xmlns="http://schemas.openxmlformats.org/package/2006/relationships"><Relationship Id="rId2" Type="http://schemas.openxmlformats.org/officeDocument/2006/relationships/slide" Target="../slides/slide2450.xml"/><Relationship Id="rId1" Type="http://schemas.openxmlformats.org/officeDocument/2006/relationships/notesMaster" Target="../notesMasters/notesMaster1.xml"/></Relationships>
</file>

<file path=ppt/notesSlides/_rels/notesSlide632.xml.rels><?xml version="1.0" encoding="UTF-8" standalone="yes"?>
<Relationships xmlns="http://schemas.openxmlformats.org/package/2006/relationships"><Relationship Id="rId2" Type="http://schemas.openxmlformats.org/officeDocument/2006/relationships/slide" Target="../slides/slide2451.xml"/><Relationship Id="rId1" Type="http://schemas.openxmlformats.org/officeDocument/2006/relationships/notesMaster" Target="../notesMasters/notesMaster1.xml"/></Relationships>
</file>

<file path=ppt/notesSlides/_rels/notesSlide633.xml.rels><?xml version="1.0" encoding="UTF-8" standalone="yes"?>
<Relationships xmlns="http://schemas.openxmlformats.org/package/2006/relationships"><Relationship Id="rId2" Type="http://schemas.openxmlformats.org/officeDocument/2006/relationships/slide" Target="../slides/slide2452.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450.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451.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452.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453.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454.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45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8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456.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457.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458.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459.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460.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461.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462.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463.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464.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46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8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466.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467.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468.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469.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470.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471.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472.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473.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475.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47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8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481.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484.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487.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490.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493.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494.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495.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496.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497.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49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197</a:t>
            </a:fld>
            <a:endParaRPr lang="ar-EG"/>
          </a:p>
        </p:txBody>
      </p:sp>
    </p:spTree>
    <p:extLst>
      <p:ext uri="{BB962C8B-B14F-4D97-AF65-F5344CB8AC3E}">
        <p14:creationId xmlns:p14="http://schemas.microsoft.com/office/powerpoint/2010/main" val="39328783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390</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390</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1365957981"/>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8284670"/>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500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43890250"/>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501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21587106"/>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502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45928712"/>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503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32693309"/>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panose="020F0502020204030204"/>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629</a:t>
            </a:fld>
            <a:endParaRPr kumimoji="0" lang="ar-EG" sz="1200" b="0" i="0" u="none" strike="noStrike" kern="1200" cap="none" spc="0" normalizeH="0" baseline="0" noProof="0">
              <a:ln>
                <a:noFill/>
              </a:ln>
              <a:solidFill>
                <a:prstClr val="black"/>
              </a:solidFill>
              <a:effectLst/>
              <a:uLnTx/>
              <a:uFillTx/>
              <a:latin typeface="Calibri" panose="020F0502020204030204"/>
              <a:ea typeface="+mn-ea"/>
              <a:cs typeface="Arial" panose="020B0604020202020204" pitchFamily="34" charset="0"/>
            </a:endParaRPr>
          </a:p>
        </p:txBody>
      </p:sp>
    </p:spTree>
    <p:extLst>
      <p:ext uri="{BB962C8B-B14F-4D97-AF65-F5344CB8AC3E}">
        <p14:creationId xmlns:p14="http://schemas.microsoft.com/office/powerpoint/2010/main" val="3635353315"/>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696</a:t>
            </a:fld>
            <a:endParaRPr lang="ar-EG">
              <a:solidFill>
                <a:prstClr val="black"/>
              </a:solidFill>
            </a:endParaRPr>
          </a:p>
        </p:txBody>
      </p:sp>
    </p:spTree>
    <p:extLst>
      <p:ext uri="{BB962C8B-B14F-4D97-AF65-F5344CB8AC3E}">
        <p14:creationId xmlns:p14="http://schemas.microsoft.com/office/powerpoint/2010/main" val="871675577"/>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697</a:t>
            </a:fld>
            <a:endParaRPr lang="ar-EG">
              <a:solidFill>
                <a:prstClr val="black"/>
              </a:solidFill>
            </a:endParaRPr>
          </a:p>
        </p:txBody>
      </p:sp>
    </p:spTree>
    <p:extLst>
      <p:ext uri="{BB962C8B-B14F-4D97-AF65-F5344CB8AC3E}">
        <p14:creationId xmlns:p14="http://schemas.microsoft.com/office/powerpoint/2010/main" val="1147726294"/>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698</a:t>
            </a:fld>
            <a:endParaRPr lang="ar-EG">
              <a:solidFill>
                <a:prstClr val="black"/>
              </a:solidFill>
            </a:endParaRPr>
          </a:p>
        </p:txBody>
      </p:sp>
    </p:spTree>
    <p:extLst>
      <p:ext uri="{BB962C8B-B14F-4D97-AF65-F5344CB8AC3E}">
        <p14:creationId xmlns:p14="http://schemas.microsoft.com/office/powerpoint/2010/main" val="3465193212"/>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699</a:t>
            </a:fld>
            <a:endParaRPr lang="ar-EG">
              <a:solidFill>
                <a:prstClr val="black"/>
              </a:solidFill>
            </a:endParaRPr>
          </a:p>
        </p:txBody>
      </p:sp>
    </p:spTree>
    <p:extLst>
      <p:ext uri="{BB962C8B-B14F-4D97-AF65-F5344CB8AC3E}">
        <p14:creationId xmlns:p14="http://schemas.microsoft.com/office/powerpoint/2010/main" val="21633688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397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57221385"/>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700</a:t>
            </a:fld>
            <a:endParaRPr lang="ar-EG">
              <a:solidFill>
                <a:prstClr val="black"/>
              </a:solidFill>
            </a:endParaRPr>
          </a:p>
        </p:txBody>
      </p:sp>
    </p:spTree>
    <p:extLst>
      <p:ext uri="{BB962C8B-B14F-4D97-AF65-F5344CB8AC3E}">
        <p14:creationId xmlns:p14="http://schemas.microsoft.com/office/powerpoint/2010/main" val="3474813614"/>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826</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826</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863240075"/>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827</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827</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495314593"/>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828</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828</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454843988"/>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829</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829</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2764722605"/>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10189450"/>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68501361"/>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58854375"/>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18940864"/>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181901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398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29139786"/>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7363387"/>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87457382"/>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15524200"/>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844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29902595"/>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92044018"/>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846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61808151"/>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847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15421772"/>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848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07272449"/>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849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82847733"/>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92850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399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44435719"/>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89364780"/>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76346433"/>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67325665"/>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61950647"/>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96663277"/>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01142936"/>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47040517"/>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32622251"/>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33036650"/>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623604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18262285"/>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46740986"/>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69010467"/>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98543432"/>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864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08468520"/>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08930496"/>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47911203"/>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16717032"/>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52535481"/>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869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0601161"/>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554590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5929001"/>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53260058"/>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40970115"/>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49436394"/>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46602016"/>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58703869"/>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40485559"/>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92669951"/>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81519324"/>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879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99276251"/>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01285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94588717"/>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68005193"/>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5564332"/>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43676984"/>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78523670"/>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16458228"/>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65815990"/>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35064752"/>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62035292"/>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02106427"/>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510579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57119054"/>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53862113"/>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19447173"/>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19473781"/>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78930562"/>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21240213"/>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14362722"/>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25125432"/>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898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28362110"/>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899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03806580"/>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739111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404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85610133"/>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92395859"/>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89631386"/>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65101989"/>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904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81757697"/>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905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52818746"/>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906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70061389"/>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907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07656588"/>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908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74012637"/>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909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61885869"/>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910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420195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405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64051482"/>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911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49699716"/>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912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61267511"/>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914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82497285"/>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917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68704546"/>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24335761"/>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42746889"/>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81490703"/>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55622070"/>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16839981"/>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005016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264</a:t>
            </a:fld>
            <a:endParaRPr lang="ar-EG">
              <a:solidFill>
                <a:prstClr val="black"/>
              </a:solidFill>
            </a:endParaRPr>
          </a:p>
        </p:txBody>
      </p:sp>
    </p:spTree>
    <p:extLst>
      <p:ext uri="{BB962C8B-B14F-4D97-AF65-F5344CB8AC3E}">
        <p14:creationId xmlns:p14="http://schemas.microsoft.com/office/powerpoint/2010/main" val="9406972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406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40163267"/>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46931389"/>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935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48698686"/>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6311637"/>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93923695"/>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01868282"/>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36188045"/>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41839538"/>
      </p:ext>
    </p:extLst>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62931278"/>
      </p:ext>
    </p:extLst>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85944820"/>
      </p:ext>
    </p:extLst>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panose="020F0502020204030204"/>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976</a:t>
            </a:fld>
            <a:endParaRPr kumimoji="0" lang="ar-EG" sz="1200" b="0" i="0" u="none" strike="noStrike" kern="1200" cap="none" spc="0" normalizeH="0" baseline="0" noProof="0">
              <a:ln>
                <a:noFill/>
              </a:ln>
              <a:solidFill>
                <a:prstClr val="black"/>
              </a:solidFill>
              <a:effectLst/>
              <a:uLnTx/>
              <a:uFillTx/>
              <a:latin typeface="Calibri" panose="020F0502020204030204"/>
              <a:ea typeface="+mn-ea"/>
              <a:cs typeface="Arial" panose="020B0604020202020204" pitchFamily="34" charset="0"/>
            </a:endParaRPr>
          </a:p>
        </p:txBody>
      </p:sp>
    </p:spTree>
    <p:extLst>
      <p:ext uri="{BB962C8B-B14F-4D97-AF65-F5344CB8AC3E}">
        <p14:creationId xmlns:p14="http://schemas.microsoft.com/office/powerpoint/2010/main" val="31108315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407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17243516"/>
      </p:ext>
    </p:extLst>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1043</a:t>
            </a:fld>
            <a:endParaRPr lang="ar-EG">
              <a:solidFill>
                <a:prstClr val="black"/>
              </a:solidFill>
            </a:endParaRPr>
          </a:p>
        </p:txBody>
      </p:sp>
    </p:spTree>
    <p:extLst>
      <p:ext uri="{BB962C8B-B14F-4D97-AF65-F5344CB8AC3E}">
        <p14:creationId xmlns:p14="http://schemas.microsoft.com/office/powerpoint/2010/main" val="1136756350"/>
      </p:ext>
    </p:extLst>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1044</a:t>
            </a:fld>
            <a:endParaRPr lang="ar-EG">
              <a:solidFill>
                <a:prstClr val="black"/>
              </a:solidFill>
            </a:endParaRPr>
          </a:p>
        </p:txBody>
      </p:sp>
    </p:spTree>
    <p:extLst>
      <p:ext uri="{BB962C8B-B14F-4D97-AF65-F5344CB8AC3E}">
        <p14:creationId xmlns:p14="http://schemas.microsoft.com/office/powerpoint/2010/main" val="977966293"/>
      </p:ext>
    </p:extLst>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1045</a:t>
            </a:fld>
            <a:endParaRPr lang="ar-EG">
              <a:solidFill>
                <a:prstClr val="black"/>
              </a:solidFill>
            </a:endParaRPr>
          </a:p>
        </p:txBody>
      </p:sp>
    </p:spTree>
    <p:extLst>
      <p:ext uri="{BB962C8B-B14F-4D97-AF65-F5344CB8AC3E}">
        <p14:creationId xmlns:p14="http://schemas.microsoft.com/office/powerpoint/2010/main" val="2877900916"/>
      </p:ext>
    </p:extLst>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1046</a:t>
            </a:fld>
            <a:endParaRPr lang="ar-EG">
              <a:solidFill>
                <a:prstClr val="black"/>
              </a:solidFill>
            </a:endParaRPr>
          </a:p>
        </p:txBody>
      </p:sp>
    </p:spTree>
    <p:extLst>
      <p:ext uri="{BB962C8B-B14F-4D97-AF65-F5344CB8AC3E}">
        <p14:creationId xmlns:p14="http://schemas.microsoft.com/office/powerpoint/2010/main" val="1057818529"/>
      </p:ext>
    </p:extLst>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1047</a:t>
            </a:fld>
            <a:endParaRPr lang="ar-EG">
              <a:solidFill>
                <a:prstClr val="black"/>
              </a:solidFill>
            </a:endParaRPr>
          </a:p>
        </p:txBody>
      </p:sp>
    </p:spTree>
    <p:extLst>
      <p:ext uri="{BB962C8B-B14F-4D97-AF65-F5344CB8AC3E}">
        <p14:creationId xmlns:p14="http://schemas.microsoft.com/office/powerpoint/2010/main" val="3770756187"/>
      </p:ext>
    </p:extLst>
  </p:cSld>
  <p:clrMapOvr>
    <a:masterClrMapping/>
  </p:clrMapOvr>
</p:notes>
</file>

<file path=ppt/notesSlides/notesSlide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4274" name="Slide Image Placeholder 1"/>
          <p:cNvSpPr>
            <a:spLocks noGrp="1" noRot="1" noChangeAspect="1" noTextEdit="1"/>
          </p:cNvSpPr>
          <p:nvPr>
            <p:ph type="sldImg"/>
          </p:nvPr>
        </p:nvSpPr>
        <p:spPr>
          <a:ln/>
        </p:spPr>
      </p:sp>
      <p:sp>
        <p:nvSpPr>
          <p:cNvPr id="694275" name="Notes Placeholder 2"/>
          <p:cNvSpPr>
            <a:spLocks noGrp="1"/>
          </p:cNvSpPr>
          <p:nvPr>
            <p:ph type="body" idx="1"/>
          </p:nvPr>
        </p:nvSpPr>
        <p:spPr>
          <a:noFill/>
          <a:ln/>
        </p:spPr>
        <p:txBody>
          <a:bodyPr/>
          <a:lstStyle/>
          <a:p>
            <a:endParaRPr lang="ar-EG"/>
          </a:p>
        </p:txBody>
      </p:sp>
      <p:sp>
        <p:nvSpPr>
          <p:cNvPr id="694276" name="Slide Number Placeholder 3"/>
          <p:cNvSpPr>
            <a:spLocks noGrp="1"/>
          </p:cNvSpPr>
          <p:nvPr>
            <p:ph type="sldNum" sz="quarter" idx="5"/>
          </p:nvPr>
        </p:nvSpPr>
        <p:spPr>
          <a:noFill/>
        </p:spPr>
        <p:txBody>
          <a:bodyPr/>
          <a:lstStyle/>
          <a:p>
            <a:fld id="{9CFEC5B5-F250-4D89-B7EA-FED0DD06B7B7}" type="slidenum">
              <a:rPr lang="ar-EG" smtClean="0"/>
              <a:pPr/>
              <a:t>1052</a:t>
            </a:fld>
            <a:endParaRPr lang="ar-EG"/>
          </a:p>
        </p:txBody>
      </p:sp>
    </p:spTree>
    <p:extLst>
      <p:ext uri="{BB962C8B-B14F-4D97-AF65-F5344CB8AC3E}">
        <p14:creationId xmlns:p14="http://schemas.microsoft.com/office/powerpoint/2010/main" val="1347095855"/>
      </p:ext>
    </p:extLst>
  </p:cSld>
  <p:clrMapOvr>
    <a:masterClrMapping/>
  </p:clrMapOvr>
</p:notes>
</file>

<file path=ppt/notesSlides/notesSlide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5298" name="Slide Image Placeholder 1"/>
          <p:cNvSpPr>
            <a:spLocks noGrp="1" noRot="1" noChangeAspect="1" noTextEdit="1"/>
          </p:cNvSpPr>
          <p:nvPr>
            <p:ph type="sldImg"/>
          </p:nvPr>
        </p:nvSpPr>
        <p:spPr>
          <a:ln/>
        </p:spPr>
      </p:sp>
      <p:sp>
        <p:nvSpPr>
          <p:cNvPr id="695299" name="Notes Placeholder 2"/>
          <p:cNvSpPr>
            <a:spLocks noGrp="1"/>
          </p:cNvSpPr>
          <p:nvPr>
            <p:ph type="body" idx="1"/>
          </p:nvPr>
        </p:nvSpPr>
        <p:spPr>
          <a:noFill/>
          <a:ln/>
        </p:spPr>
        <p:txBody>
          <a:bodyPr/>
          <a:lstStyle/>
          <a:p>
            <a:endParaRPr lang="ar-EG"/>
          </a:p>
        </p:txBody>
      </p:sp>
      <p:sp>
        <p:nvSpPr>
          <p:cNvPr id="695300" name="Slide Number Placeholder 3"/>
          <p:cNvSpPr>
            <a:spLocks noGrp="1"/>
          </p:cNvSpPr>
          <p:nvPr>
            <p:ph type="sldNum" sz="quarter" idx="5"/>
          </p:nvPr>
        </p:nvSpPr>
        <p:spPr>
          <a:noFill/>
        </p:spPr>
        <p:txBody>
          <a:bodyPr/>
          <a:lstStyle/>
          <a:p>
            <a:fld id="{387DCA34-EB5C-4B9F-8233-4C3A9D488E1F}" type="slidenum">
              <a:rPr lang="ar-EG" smtClean="0"/>
              <a:pPr/>
              <a:t>1053</a:t>
            </a:fld>
            <a:endParaRPr lang="ar-EG"/>
          </a:p>
        </p:txBody>
      </p:sp>
    </p:spTree>
    <p:extLst>
      <p:ext uri="{BB962C8B-B14F-4D97-AF65-F5344CB8AC3E}">
        <p14:creationId xmlns:p14="http://schemas.microsoft.com/office/powerpoint/2010/main" val="2104546208"/>
      </p:ext>
    </p:extLst>
  </p:cSld>
  <p:clrMapOvr>
    <a:masterClrMapping/>
  </p:clrMapOvr>
</p:notes>
</file>

<file path=ppt/notesSlides/notesSlide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22" name="Slide Image Placeholder 1"/>
          <p:cNvSpPr>
            <a:spLocks noGrp="1" noRot="1" noChangeAspect="1" noTextEdit="1"/>
          </p:cNvSpPr>
          <p:nvPr>
            <p:ph type="sldImg"/>
          </p:nvPr>
        </p:nvSpPr>
        <p:spPr>
          <a:ln/>
        </p:spPr>
      </p:sp>
      <p:sp>
        <p:nvSpPr>
          <p:cNvPr id="696323" name="Notes Placeholder 2"/>
          <p:cNvSpPr>
            <a:spLocks noGrp="1"/>
          </p:cNvSpPr>
          <p:nvPr>
            <p:ph type="body" idx="1"/>
          </p:nvPr>
        </p:nvSpPr>
        <p:spPr>
          <a:noFill/>
          <a:ln/>
        </p:spPr>
        <p:txBody>
          <a:bodyPr/>
          <a:lstStyle/>
          <a:p>
            <a:endParaRPr lang="ar-EG"/>
          </a:p>
        </p:txBody>
      </p:sp>
      <p:sp>
        <p:nvSpPr>
          <p:cNvPr id="696324" name="Slide Number Placeholder 3"/>
          <p:cNvSpPr>
            <a:spLocks noGrp="1"/>
          </p:cNvSpPr>
          <p:nvPr>
            <p:ph type="sldNum" sz="quarter" idx="5"/>
          </p:nvPr>
        </p:nvSpPr>
        <p:spPr>
          <a:noFill/>
        </p:spPr>
        <p:txBody>
          <a:bodyPr/>
          <a:lstStyle/>
          <a:p>
            <a:fld id="{277B5DA6-95C4-455B-B7AA-46FC28CA5016}" type="slidenum">
              <a:rPr lang="ar-EG" smtClean="0"/>
              <a:pPr/>
              <a:t>1054</a:t>
            </a:fld>
            <a:endParaRPr lang="ar-EG"/>
          </a:p>
        </p:txBody>
      </p:sp>
    </p:spTree>
    <p:extLst>
      <p:ext uri="{BB962C8B-B14F-4D97-AF65-F5344CB8AC3E}">
        <p14:creationId xmlns:p14="http://schemas.microsoft.com/office/powerpoint/2010/main" val="562231523"/>
      </p:ext>
    </p:extLst>
  </p:cSld>
  <p:clrMapOvr>
    <a:masterClrMapping/>
  </p:clrMapOvr>
</p:notes>
</file>

<file path=ppt/notesSlides/notesSlide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7346" name="Slide Image Placeholder 1"/>
          <p:cNvSpPr>
            <a:spLocks noGrp="1" noRot="1" noChangeAspect="1" noTextEdit="1"/>
          </p:cNvSpPr>
          <p:nvPr>
            <p:ph type="sldImg"/>
          </p:nvPr>
        </p:nvSpPr>
        <p:spPr>
          <a:ln/>
        </p:spPr>
      </p:sp>
      <p:sp>
        <p:nvSpPr>
          <p:cNvPr id="697347" name="Notes Placeholder 2"/>
          <p:cNvSpPr>
            <a:spLocks noGrp="1"/>
          </p:cNvSpPr>
          <p:nvPr>
            <p:ph type="body" idx="1"/>
          </p:nvPr>
        </p:nvSpPr>
        <p:spPr>
          <a:noFill/>
          <a:ln/>
        </p:spPr>
        <p:txBody>
          <a:bodyPr/>
          <a:lstStyle/>
          <a:p>
            <a:endParaRPr lang="ar-EG"/>
          </a:p>
        </p:txBody>
      </p:sp>
      <p:sp>
        <p:nvSpPr>
          <p:cNvPr id="697348" name="Slide Number Placeholder 3"/>
          <p:cNvSpPr>
            <a:spLocks noGrp="1"/>
          </p:cNvSpPr>
          <p:nvPr>
            <p:ph type="sldNum" sz="quarter" idx="5"/>
          </p:nvPr>
        </p:nvSpPr>
        <p:spPr>
          <a:noFill/>
        </p:spPr>
        <p:txBody>
          <a:bodyPr/>
          <a:lstStyle/>
          <a:p>
            <a:fld id="{F56A9FA6-F4F1-4CD2-94E4-4F121D660AA2}" type="slidenum">
              <a:rPr lang="ar-EG" smtClean="0"/>
              <a:pPr/>
              <a:t>1055</a:t>
            </a:fld>
            <a:endParaRPr lang="ar-EG"/>
          </a:p>
        </p:txBody>
      </p:sp>
    </p:spTree>
    <p:extLst>
      <p:ext uri="{BB962C8B-B14F-4D97-AF65-F5344CB8AC3E}">
        <p14:creationId xmlns:p14="http://schemas.microsoft.com/office/powerpoint/2010/main" val="3666651164"/>
      </p:ext>
    </p:extLst>
  </p:cSld>
  <p:clrMapOvr>
    <a:masterClrMapping/>
  </p:clrMapOvr>
</p:notes>
</file>

<file path=ppt/notesSlides/notesSlide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1277</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1277</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13477421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408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93447514"/>
      </p:ext>
    </p:extLst>
  </p:cSld>
  <p:clrMapOvr>
    <a:masterClrMapping/>
  </p:clrMapOvr>
</p:notes>
</file>

<file path=ppt/notesSlides/notesSlide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1278</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1278</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3253374784"/>
      </p:ext>
    </p:extLst>
  </p:cSld>
  <p:clrMapOvr>
    <a:masterClrMapping/>
  </p:clrMapOvr>
</p:notes>
</file>

<file path=ppt/notesSlides/notesSlide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1279</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1279</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1447393786"/>
      </p:ext>
    </p:extLst>
  </p:cSld>
  <p:clrMapOvr>
    <a:masterClrMapping/>
  </p:clrMapOvr>
</p:notes>
</file>

<file path=ppt/notesSlides/notesSlide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1280</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1280</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3584470978"/>
      </p:ext>
    </p:extLst>
  </p:cSld>
  <p:clrMapOvr>
    <a:masterClrMapping/>
  </p:clrMapOvr>
</p:notes>
</file>

<file path=ppt/notesSlides/notesSlide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1287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69765789"/>
      </p:ext>
    </p:extLst>
  </p:cSld>
  <p:clrMapOvr>
    <a:masterClrMapping/>
  </p:clrMapOvr>
</p:notes>
</file>

<file path=ppt/notesSlides/notesSlide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1288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96213930"/>
      </p:ext>
    </p:extLst>
  </p:cSld>
  <p:clrMapOvr>
    <a:masterClrMapping/>
  </p:clrMapOvr>
</p:notes>
</file>

<file path=ppt/notesSlides/notesSlide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1289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72843741"/>
      </p:ext>
    </p:extLst>
  </p:cSld>
  <p:clrMapOvr>
    <a:masterClrMapping/>
  </p:clrMapOvr>
</p:notes>
</file>

<file path=ppt/notesSlides/notesSlide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1290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67573412"/>
      </p:ext>
    </p:extLst>
  </p:cSld>
  <p:clrMapOvr>
    <a:masterClrMapping/>
  </p:clrMapOvr>
</p:notes>
</file>

<file path=ppt/notesSlides/notesSlide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1291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42346004"/>
      </p:ext>
    </p:extLst>
  </p:cSld>
  <p:clrMapOvr>
    <a:masterClrMapping/>
  </p:clrMapOvr>
</p:notes>
</file>

<file path=ppt/notesSlides/notesSlide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1292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43824136"/>
      </p:ext>
    </p:extLst>
  </p:cSld>
  <p:clrMapOvr>
    <a:masterClrMapping/>
  </p:clrMapOvr>
</p:notes>
</file>

<file path=ppt/notesSlides/notesSlide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1293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590485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409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09810648"/>
      </p:ext>
    </p:extLst>
  </p:cSld>
  <p:clrMapOvr>
    <a:masterClrMapping/>
  </p:clrMapOvr>
</p:notes>
</file>

<file path=ppt/notesSlides/notesSlide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1294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45778939"/>
      </p:ext>
    </p:extLst>
  </p:cSld>
  <p:clrMapOvr>
    <a:masterClrMapping/>
  </p:clrMapOvr>
</p:notes>
</file>

<file path=ppt/notesSlides/notesSlide2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1295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75221948"/>
      </p:ext>
    </p:extLst>
  </p:cSld>
  <p:clrMapOvr>
    <a:masterClrMapping/>
  </p:clrMapOvr>
</p:notes>
</file>

<file path=ppt/notesSlides/notesSlide2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1296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53382976"/>
      </p:ext>
    </p:extLst>
  </p:cSld>
  <p:clrMapOvr>
    <a:masterClrMapping/>
  </p:clrMapOvr>
</p:notes>
</file>

<file path=ppt/notesSlides/notesSlide2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1297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76377700"/>
      </p:ext>
    </p:extLst>
  </p:cSld>
  <p:clrMapOvr>
    <a:masterClrMapping/>
  </p:clrMapOvr>
</p:notes>
</file>

<file path=ppt/notesSlides/notesSlide2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1298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05338066"/>
      </p:ext>
    </p:extLst>
  </p:cSld>
  <p:clrMapOvr>
    <a:masterClrMapping/>
  </p:clrMapOvr>
</p:notes>
</file>

<file path=ppt/notesSlides/notesSlide2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1299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1063859"/>
      </p:ext>
    </p:extLst>
  </p:cSld>
  <p:clrMapOvr>
    <a:masterClrMapping/>
  </p:clrMapOvr>
</p:notes>
</file>

<file path=ppt/notesSlides/notesSlide2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86748109"/>
      </p:ext>
    </p:extLst>
  </p:cSld>
  <p:clrMapOvr>
    <a:masterClrMapping/>
  </p:clrMapOvr>
</p:notes>
</file>

<file path=ppt/notesSlides/notesSlide2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1301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33222561"/>
      </p:ext>
    </p:extLst>
  </p:cSld>
  <p:clrMapOvr>
    <a:masterClrMapping/>
  </p:clrMapOvr>
</p:notes>
</file>

<file path=ppt/notesSlides/notesSlide2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75825192"/>
      </p:ext>
    </p:extLst>
  </p:cSld>
  <p:clrMapOvr>
    <a:masterClrMapping/>
  </p:clrMapOvr>
</p:notes>
</file>

<file path=ppt/notesSlides/notesSlide2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697932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410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46824333"/>
      </p:ext>
    </p:extLst>
  </p:cSld>
  <p:clrMapOvr>
    <a:masterClrMapping/>
  </p:clrMapOvr>
</p:notes>
</file>

<file path=ppt/notesSlides/notesSlide2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1304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74175349"/>
      </p:ext>
    </p:extLst>
  </p:cSld>
  <p:clrMapOvr>
    <a:masterClrMapping/>
  </p:clrMapOvr>
</p:notes>
</file>

<file path=ppt/notesSlides/notesSlide2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1305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18839303"/>
      </p:ext>
    </p:extLst>
  </p:cSld>
  <p:clrMapOvr>
    <a:masterClrMapping/>
  </p:clrMapOvr>
</p:notes>
</file>

<file path=ppt/notesSlides/notesSlide2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1306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08505487"/>
      </p:ext>
    </p:extLst>
  </p:cSld>
  <p:clrMapOvr>
    <a:masterClrMapping/>
  </p:clrMapOvr>
</p:notes>
</file>

<file path=ppt/notesSlides/notesSlide2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1307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64215155"/>
      </p:ext>
    </p:extLst>
  </p:cSld>
  <p:clrMapOvr>
    <a:masterClrMapping/>
  </p:clrMapOvr>
</p:notes>
</file>

<file path=ppt/notesSlides/notesSlide2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1308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75823710"/>
      </p:ext>
    </p:extLst>
  </p:cSld>
  <p:clrMapOvr>
    <a:masterClrMapping/>
  </p:clrMapOvr>
</p:notes>
</file>

<file path=ppt/notesSlides/notesSlide2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1309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53105824"/>
      </p:ext>
    </p:extLst>
  </p:cSld>
  <p:clrMapOvr>
    <a:masterClrMapping/>
  </p:clrMapOvr>
</p:notes>
</file>

<file path=ppt/notesSlides/notesSlide2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1310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34161729"/>
      </p:ext>
    </p:extLst>
  </p:cSld>
  <p:clrMapOvr>
    <a:masterClrMapping/>
  </p:clrMapOvr>
</p:notes>
</file>

<file path=ppt/notesSlides/notesSlide2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1311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17451647"/>
      </p:ext>
    </p:extLst>
  </p:cSld>
  <p:clrMapOvr>
    <a:masterClrMapping/>
  </p:clrMapOvr>
</p:notes>
</file>

<file path=ppt/notesSlides/notesSlide2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1312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84881388"/>
      </p:ext>
    </p:extLst>
  </p:cSld>
  <p:clrMapOvr>
    <a:masterClrMapping/>
  </p:clrMapOvr>
</p:notes>
</file>

<file path=ppt/notesSlides/notesSlide2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1313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276815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411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22279004"/>
      </p:ext>
    </p:extLst>
  </p:cSld>
  <p:clrMapOvr>
    <a:masterClrMapping/>
  </p:clrMapOvr>
</p:notes>
</file>

<file path=ppt/notesSlides/notesSlide2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1314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71488007"/>
      </p:ext>
    </p:extLst>
  </p:cSld>
  <p:clrMapOvr>
    <a:masterClrMapping/>
  </p:clrMapOvr>
</p:notes>
</file>

<file path=ppt/notesSlides/notesSlide2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1315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71294373"/>
      </p:ext>
    </p:extLst>
  </p:cSld>
  <p:clrMapOvr>
    <a:masterClrMapping/>
  </p:clrMapOvr>
</p:notes>
</file>

<file path=ppt/notesSlides/notesSlide2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1316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71005162"/>
      </p:ext>
    </p:extLst>
  </p:cSld>
  <p:clrMapOvr>
    <a:masterClrMapping/>
  </p:clrMapOvr>
</p:notes>
</file>

<file path=ppt/notesSlides/notesSlide2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1317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58036300"/>
      </p:ext>
    </p:extLst>
  </p:cSld>
  <p:clrMapOvr>
    <a:masterClrMapping/>
  </p:clrMapOvr>
</p:notes>
</file>

<file path=ppt/notesSlides/notesSlide2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1318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99244960"/>
      </p:ext>
    </p:extLst>
  </p:cSld>
  <p:clrMapOvr>
    <a:masterClrMapping/>
  </p:clrMapOvr>
</p:notes>
</file>

<file path=ppt/notesSlides/notesSlide2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29743416"/>
      </p:ext>
    </p:extLst>
  </p:cSld>
  <p:clrMapOvr>
    <a:masterClrMapping/>
  </p:clrMapOvr>
</p:notes>
</file>

<file path=ppt/notesSlides/notesSlide2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41636619"/>
      </p:ext>
    </p:extLst>
  </p:cSld>
  <p:clrMapOvr>
    <a:masterClrMapping/>
  </p:clrMapOvr>
</p:notes>
</file>

<file path=ppt/notesSlides/notesSlide2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14191155"/>
      </p:ext>
    </p:extLst>
  </p:cSld>
  <p:clrMapOvr>
    <a:masterClrMapping/>
  </p:clrMapOvr>
</p:notes>
</file>

<file path=ppt/notesSlides/notesSlide2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15968135"/>
      </p:ext>
    </p:extLst>
  </p:cSld>
  <p:clrMapOvr>
    <a:masterClrMapping/>
  </p:clrMapOvr>
</p:notes>
</file>

<file path=ppt/notesSlides/notesSlide2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527720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412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66829831"/>
      </p:ext>
    </p:extLst>
  </p:cSld>
  <p:clrMapOvr>
    <a:masterClrMapping/>
  </p:clrMapOvr>
</p:notes>
</file>

<file path=ppt/notesSlides/notesSlide2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35161831"/>
      </p:ext>
    </p:extLst>
  </p:cSld>
  <p:clrMapOvr>
    <a:masterClrMapping/>
  </p:clrMapOvr>
</p:notes>
</file>

<file path=ppt/notesSlides/notesSlide2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64812127"/>
      </p:ext>
    </p:extLst>
  </p:cSld>
  <p:clrMapOvr>
    <a:masterClrMapping/>
  </p:clrMapOvr>
</p:notes>
</file>

<file path=ppt/notesSlides/notesSlide2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5741947"/>
      </p:ext>
    </p:extLst>
  </p:cSld>
  <p:clrMapOvr>
    <a:masterClrMapping/>
  </p:clrMapOvr>
</p:notes>
</file>

<file path=ppt/notesSlides/notesSlide2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75416926"/>
      </p:ext>
    </p:extLst>
  </p:cSld>
  <p:clrMapOvr>
    <a:masterClrMapping/>
  </p:clrMapOvr>
</p:notes>
</file>

<file path=ppt/notesSlides/notesSlide2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76290283"/>
      </p:ext>
    </p:extLst>
  </p:cSld>
  <p:clrMapOvr>
    <a:masterClrMapping/>
  </p:clrMapOvr>
</p:notes>
</file>

<file path=ppt/notesSlides/notesSlide2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8417522"/>
      </p:ext>
    </p:extLst>
  </p:cSld>
  <p:clrMapOvr>
    <a:masterClrMapping/>
  </p:clrMapOvr>
</p:notes>
</file>

<file path=ppt/notesSlides/notesSlide2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04643001"/>
      </p:ext>
    </p:extLst>
  </p:cSld>
  <p:clrMapOvr>
    <a:masterClrMapping/>
  </p:clrMapOvr>
</p:notes>
</file>

<file path=ppt/notesSlides/notesSlide2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89467201"/>
      </p:ext>
    </p:extLst>
  </p:cSld>
  <p:clrMapOvr>
    <a:masterClrMapping/>
  </p:clrMapOvr>
</p:notes>
</file>

<file path=ppt/notesSlides/notesSlide2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2074335"/>
      </p:ext>
    </p:extLst>
  </p:cSld>
  <p:clrMapOvr>
    <a:masterClrMapping/>
  </p:clrMapOvr>
</p:notes>
</file>

<file path=ppt/notesSlides/notesSlide2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995889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413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79660624"/>
      </p:ext>
    </p:extLst>
  </p:cSld>
  <p:clrMapOvr>
    <a:masterClrMapping/>
  </p:clrMapOvr>
</p:notes>
</file>

<file path=ppt/notesSlides/notesSlide2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03529267"/>
      </p:ext>
    </p:extLst>
  </p:cSld>
  <p:clrMapOvr>
    <a:masterClrMapping/>
  </p:clrMapOvr>
</p:notes>
</file>

<file path=ppt/notesSlides/notesSlide2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1335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43352205"/>
      </p:ext>
    </p:extLst>
  </p:cSld>
  <p:clrMapOvr>
    <a:masterClrMapping/>
  </p:clrMapOvr>
</p:notes>
</file>

<file path=ppt/notesSlides/notesSlide2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29898932"/>
      </p:ext>
    </p:extLst>
  </p:cSld>
  <p:clrMapOvr>
    <a:masterClrMapping/>
  </p:clrMapOvr>
</p:notes>
</file>

<file path=ppt/notesSlides/notesSlide2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3448121"/>
      </p:ext>
    </p:extLst>
  </p:cSld>
  <p:clrMapOvr>
    <a:masterClrMapping/>
  </p:clrMapOvr>
</p:notes>
</file>

<file path=ppt/notesSlides/notesSlide2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8584"/>
      </p:ext>
    </p:extLst>
  </p:cSld>
  <p:clrMapOvr>
    <a:masterClrMapping/>
  </p:clrMapOvr>
</p:notes>
</file>

<file path=ppt/notesSlides/notesSlide2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03699639"/>
      </p:ext>
    </p:extLst>
  </p:cSld>
  <p:clrMapOvr>
    <a:masterClrMapping/>
  </p:clrMapOvr>
</p:notes>
</file>

<file path=ppt/notesSlides/notesSlide2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8731299"/>
      </p:ext>
    </p:extLst>
  </p:cSld>
  <p:clrMapOvr>
    <a:masterClrMapping/>
  </p:clrMapOvr>
</p:notes>
</file>

<file path=ppt/notesSlides/notesSlide2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49077216"/>
      </p:ext>
    </p:extLst>
  </p:cSld>
  <p:clrMapOvr>
    <a:masterClrMapping/>
  </p:clrMapOvr>
</p:notes>
</file>

<file path=ppt/notesSlides/notesSlide2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30690492"/>
      </p:ext>
    </p:extLst>
  </p:cSld>
  <p:clrMapOvr>
    <a:masterClrMapping/>
  </p:clrMapOvr>
</p:notes>
</file>

<file path=ppt/notesSlides/notesSlide2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527580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414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61982594"/>
      </p:ext>
    </p:extLst>
  </p:cSld>
  <p:clrMapOvr>
    <a:masterClrMapping/>
  </p:clrMapOvr>
</p:notes>
</file>

<file path=ppt/notesSlides/notesSlide2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1344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14854685"/>
      </p:ext>
    </p:extLst>
  </p:cSld>
  <p:clrMapOvr>
    <a:masterClrMapping/>
  </p:clrMapOvr>
</p:notes>
</file>

<file path=ppt/notesSlides/notesSlide2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3195532"/>
      </p:ext>
    </p:extLst>
  </p:cSld>
  <p:clrMapOvr>
    <a:masterClrMapping/>
  </p:clrMapOvr>
</p:notes>
</file>

<file path=ppt/notesSlides/notesSlide2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1346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68254766"/>
      </p:ext>
    </p:extLst>
  </p:cSld>
  <p:clrMapOvr>
    <a:masterClrMapping/>
  </p:clrMapOvr>
</p:notes>
</file>

<file path=ppt/notesSlides/notesSlide2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1347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53706190"/>
      </p:ext>
    </p:extLst>
  </p:cSld>
  <p:clrMapOvr>
    <a:masterClrMapping/>
  </p:clrMapOvr>
</p:notes>
</file>

<file path=ppt/notesSlides/notesSlide2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1348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29780044"/>
      </p:ext>
    </p:extLst>
  </p:cSld>
  <p:clrMapOvr>
    <a:masterClrMapping/>
  </p:clrMapOvr>
</p:notes>
</file>

<file path=ppt/notesSlides/notesSlide2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1349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72256946"/>
      </p:ext>
    </p:extLst>
  </p:cSld>
  <p:clrMapOvr>
    <a:masterClrMapping/>
  </p:clrMapOvr>
</p:notes>
</file>

<file path=ppt/notesSlides/notesSlide2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1812782"/>
      </p:ext>
    </p:extLst>
  </p:cSld>
  <p:clrMapOvr>
    <a:masterClrMapping/>
  </p:clrMapOvr>
</p:notes>
</file>

<file path=ppt/notesSlides/notesSlide2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49010714"/>
      </p:ext>
    </p:extLst>
  </p:cSld>
  <p:clrMapOvr>
    <a:masterClrMapping/>
  </p:clrMapOvr>
</p:notes>
</file>

<file path=ppt/notesSlides/notesSlide2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32521237"/>
      </p:ext>
    </p:extLst>
  </p:cSld>
  <p:clrMapOvr>
    <a:masterClrMapping/>
  </p:clrMapOvr>
</p:notes>
</file>

<file path=ppt/notesSlides/notesSlide2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374968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415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65732611"/>
      </p:ext>
    </p:extLst>
  </p:cSld>
  <p:clrMapOvr>
    <a:masterClrMapping/>
  </p:clrMapOvr>
</p:notes>
</file>

<file path=ppt/notesSlides/notesSlide2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04375806"/>
      </p:ext>
    </p:extLst>
  </p:cSld>
  <p:clrMapOvr>
    <a:masterClrMapping/>
  </p:clrMapOvr>
</p:notes>
</file>

<file path=ppt/notesSlides/notesSlide2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37313790"/>
      </p:ext>
    </p:extLst>
  </p:cSld>
  <p:clrMapOvr>
    <a:masterClrMapping/>
  </p:clrMapOvr>
</p:notes>
</file>

<file path=ppt/notesSlides/notesSlide2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177288"/>
      </p:ext>
    </p:extLst>
  </p:cSld>
  <p:clrMapOvr>
    <a:masterClrMapping/>
  </p:clrMapOvr>
</p:notes>
</file>

<file path=ppt/notesSlides/notesSlide2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67973406"/>
      </p:ext>
    </p:extLst>
  </p:cSld>
  <p:clrMapOvr>
    <a:masterClrMapping/>
  </p:clrMapOvr>
</p:notes>
</file>

<file path=ppt/notesSlides/notesSlide2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14304687"/>
      </p:ext>
    </p:extLst>
  </p:cSld>
  <p:clrMapOvr>
    <a:masterClrMapping/>
  </p:clrMapOvr>
</p:notes>
</file>

<file path=ppt/notesSlides/notesSlide2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43114265"/>
      </p:ext>
    </p:extLst>
  </p:cSld>
  <p:clrMapOvr>
    <a:masterClrMapping/>
  </p:clrMapOvr>
</p:notes>
</file>

<file path=ppt/notesSlides/notesSlide2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56358246"/>
      </p:ext>
    </p:extLst>
  </p:cSld>
  <p:clrMapOvr>
    <a:masterClrMapping/>
  </p:clrMapOvr>
</p:notes>
</file>

<file path=ppt/notesSlides/notesSlide2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69275835"/>
      </p:ext>
    </p:extLst>
  </p:cSld>
  <p:clrMapOvr>
    <a:masterClrMapping/>
  </p:clrMapOvr>
</p:notes>
</file>

<file path=ppt/notesSlides/notesSlide2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52095519"/>
      </p:ext>
    </p:extLst>
  </p:cSld>
  <p:clrMapOvr>
    <a:masterClrMapping/>
  </p:clrMapOvr>
</p:notes>
</file>

<file path=ppt/notesSlides/notesSlide2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880028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265</a:t>
            </a:fld>
            <a:endParaRPr lang="ar-EG">
              <a:solidFill>
                <a:prstClr val="black"/>
              </a:solidFill>
            </a:endParaRPr>
          </a:p>
        </p:txBody>
      </p:sp>
    </p:spTree>
    <p:extLst>
      <p:ext uri="{BB962C8B-B14F-4D97-AF65-F5344CB8AC3E}">
        <p14:creationId xmlns:p14="http://schemas.microsoft.com/office/powerpoint/2010/main" val="20809013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416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13706613"/>
      </p:ext>
    </p:extLst>
  </p:cSld>
  <p:clrMapOvr>
    <a:masterClrMapping/>
  </p:clrMapOvr>
</p:notes>
</file>

<file path=ppt/notesSlides/notesSlide3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56868734"/>
      </p:ext>
    </p:extLst>
  </p:cSld>
  <p:clrMapOvr>
    <a:masterClrMapping/>
  </p:clrMapOvr>
</p:notes>
</file>

<file path=ppt/notesSlides/notesSlide3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1298697"/>
      </p:ext>
    </p:extLst>
  </p:cSld>
  <p:clrMapOvr>
    <a:masterClrMapping/>
  </p:clrMapOvr>
</p:notes>
</file>

<file path=ppt/notesSlides/notesSlide3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82154421"/>
      </p:ext>
    </p:extLst>
  </p:cSld>
  <p:clrMapOvr>
    <a:masterClrMapping/>
  </p:clrMapOvr>
</p:notes>
</file>

<file path=ppt/notesSlides/notesSlide3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89355918"/>
      </p:ext>
    </p:extLst>
  </p:cSld>
  <p:clrMapOvr>
    <a:masterClrMapping/>
  </p:clrMapOvr>
</p:notes>
</file>

<file path=ppt/notesSlides/notesSlide3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4283524"/>
      </p:ext>
    </p:extLst>
  </p:cSld>
  <p:clrMapOvr>
    <a:masterClrMapping/>
  </p:clrMapOvr>
</p:notes>
</file>

<file path=ppt/notesSlides/notesSlide3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98037633"/>
      </p:ext>
    </p:extLst>
  </p:cSld>
  <p:clrMapOvr>
    <a:masterClrMapping/>
  </p:clrMapOvr>
</p:notes>
</file>

<file path=ppt/notesSlides/notesSlide3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83570203"/>
      </p:ext>
    </p:extLst>
  </p:cSld>
  <p:clrMapOvr>
    <a:masterClrMapping/>
  </p:clrMapOvr>
</p:notes>
</file>

<file path=ppt/notesSlides/notesSlide3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79384054"/>
      </p:ext>
    </p:extLst>
  </p:cSld>
  <p:clrMapOvr>
    <a:masterClrMapping/>
  </p:clrMapOvr>
</p:notes>
</file>

<file path=ppt/notesSlides/notesSlide3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95668342"/>
      </p:ext>
    </p:extLst>
  </p:cSld>
  <p:clrMapOvr>
    <a:masterClrMapping/>
  </p:clrMapOvr>
</p:notes>
</file>

<file path=ppt/notesSlides/notesSlide3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2719570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417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74742820"/>
      </p:ext>
    </p:extLst>
  </p:cSld>
  <p:clrMapOvr>
    <a:masterClrMapping/>
  </p:clrMapOvr>
</p:notes>
</file>

<file path=ppt/notesSlides/notesSlide3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07922597"/>
      </p:ext>
    </p:extLst>
  </p:cSld>
  <p:clrMapOvr>
    <a:masterClrMapping/>
  </p:clrMapOvr>
</p:notes>
</file>

<file path=ppt/notesSlides/notesSlide3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05902388"/>
      </p:ext>
    </p:extLst>
  </p:cSld>
  <p:clrMapOvr>
    <a:masterClrMapping/>
  </p:clrMapOvr>
</p:notes>
</file>

<file path=ppt/notesSlides/notesSlide3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21150489"/>
      </p:ext>
    </p:extLst>
  </p:cSld>
  <p:clrMapOvr>
    <a:masterClrMapping/>
  </p:clrMapOvr>
</p:notes>
</file>

<file path=ppt/notesSlides/notesSlide3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93922191"/>
      </p:ext>
    </p:extLst>
  </p:cSld>
  <p:clrMapOvr>
    <a:masterClrMapping/>
  </p:clrMapOvr>
</p:notes>
</file>

<file path=ppt/notesSlides/notesSlide3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85549962"/>
      </p:ext>
    </p:extLst>
  </p:cSld>
  <p:clrMapOvr>
    <a:masterClrMapping/>
  </p:clrMapOvr>
</p:notes>
</file>

<file path=ppt/notesSlides/notesSlide3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50727566"/>
      </p:ext>
    </p:extLst>
  </p:cSld>
  <p:clrMapOvr>
    <a:masterClrMapping/>
  </p:clrMapOvr>
</p:notes>
</file>

<file path=ppt/notesSlides/notesSlide3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1393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55625916"/>
      </p:ext>
    </p:extLst>
  </p:cSld>
  <p:clrMapOvr>
    <a:masterClrMapping/>
  </p:clrMapOvr>
</p:notes>
</file>

<file path=ppt/notesSlides/notesSlide3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panose="020F0502020204030204"/>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1488</a:t>
            </a:fld>
            <a:endParaRPr kumimoji="0" lang="ar-EG" sz="1200" b="0" i="0" u="none" strike="noStrike" kern="1200" cap="none" spc="0" normalizeH="0" baseline="0" noProof="0">
              <a:ln>
                <a:noFill/>
              </a:ln>
              <a:solidFill>
                <a:prstClr val="black"/>
              </a:solidFill>
              <a:effectLst/>
              <a:uLnTx/>
              <a:uFillTx/>
              <a:latin typeface="Calibri" panose="020F0502020204030204"/>
              <a:ea typeface="+mn-ea"/>
              <a:cs typeface="Arial" panose="020B0604020202020204" pitchFamily="34" charset="0"/>
            </a:endParaRPr>
          </a:p>
        </p:txBody>
      </p:sp>
    </p:spTree>
    <p:extLst>
      <p:ext uri="{BB962C8B-B14F-4D97-AF65-F5344CB8AC3E}">
        <p14:creationId xmlns:p14="http://schemas.microsoft.com/office/powerpoint/2010/main" val="1258619526"/>
      </p:ext>
    </p:extLst>
  </p:cSld>
  <p:clrMapOvr>
    <a:masterClrMapping/>
  </p:clrMapOvr>
</p:notes>
</file>

<file path=ppt/notesSlides/notesSlide3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1555</a:t>
            </a:fld>
            <a:endParaRPr lang="ar-EG">
              <a:solidFill>
                <a:prstClr val="black"/>
              </a:solidFill>
            </a:endParaRPr>
          </a:p>
        </p:txBody>
      </p:sp>
    </p:spTree>
    <p:extLst>
      <p:ext uri="{BB962C8B-B14F-4D97-AF65-F5344CB8AC3E}">
        <p14:creationId xmlns:p14="http://schemas.microsoft.com/office/powerpoint/2010/main" val="946677723"/>
      </p:ext>
    </p:extLst>
  </p:cSld>
  <p:clrMapOvr>
    <a:masterClrMapping/>
  </p:clrMapOvr>
</p:notes>
</file>

<file path=ppt/notesSlides/notesSlide3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1556</a:t>
            </a:fld>
            <a:endParaRPr lang="ar-EG">
              <a:solidFill>
                <a:prstClr val="black"/>
              </a:solidFill>
            </a:endParaRPr>
          </a:p>
        </p:txBody>
      </p:sp>
    </p:spTree>
    <p:extLst>
      <p:ext uri="{BB962C8B-B14F-4D97-AF65-F5344CB8AC3E}">
        <p14:creationId xmlns:p14="http://schemas.microsoft.com/office/powerpoint/2010/main" val="413433450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418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68840931"/>
      </p:ext>
    </p:extLst>
  </p:cSld>
  <p:clrMapOvr>
    <a:masterClrMapping/>
  </p:clrMapOvr>
</p:notes>
</file>

<file path=ppt/notesSlides/notesSlide3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1557</a:t>
            </a:fld>
            <a:endParaRPr lang="ar-EG">
              <a:solidFill>
                <a:prstClr val="black"/>
              </a:solidFill>
            </a:endParaRPr>
          </a:p>
        </p:txBody>
      </p:sp>
    </p:spTree>
    <p:extLst>
      <p:ext uri="{BB962C8B-B14F-4D97-AF65-F5344CB8AC3E}">
        <p14:creationId xmlns:p14="http://schemas.microsoft.com/office/powerpoint/2010/main" val="720204788"/>
      </p:ext>
    </p:extLst>
  </p:cSld>
  <p:clrMapOvr>
    <a:masterClrMapping/>
  </p:clrMapOvr>
</p:notes>
</file>

<file path=ppt/notesSlides/notesSlide3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1558</a:t>
            </a:fld>
            <a:endParaRPr lang="ar-EG">
              <a:solidFill>
                <a:prstClr val="black"/>
              </a:solidFill>
            </a:endParaRPr>
          </a:p>
        </p:txBody>
      </p:sp>
    </p:spTree>
    <p:extLst>
      <p:ext uri="{BB962C8B-B14F-4D97-AF65-F5344CB8AC3E}">
        <p14:creationId xmlns:p14="http://schemas.microsoft.com/office/powerpoint/2010/main" val="1744933675"/>
      </p:ext>
    </p:extLst>
  </p:cSld>
  <p:clrMapOvr>
    <a:masterClrMapping/>
  </p:clrMapOvr>
</p:notes>
</file>

<file path=ppt/notesSlides/notesSlide3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1559</a:t>
            </a:fld>
            <a:endParaRPr lang="ar-EG">
              <a:solidFill>
                <a:prstClr val="black"/>
              </a:solidFill>
            </a:endParaRPr>
          </a:p>
        </p:txBody>
      </p:sp>
    </p:spTree>
    <p:extLst>
      <p:ext uri="{BB962C8B-B14F-4D97-AF65-F5344CB8AC3E}">
        <p14:creationId xmlns:p14="http://schemas.microsoft.com/office/powerpoint/2010/main" val="4070248431"/>
      </p:ext>
    </p:extLst>
  </p:cSld>
  <p:clrMapOvr>
    <a:masterClrMapping/>
  </p:clrMapOvr>
</p:notes>
</file>

<file path=ppt/notesSlides/notesSlide3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4274" name="Slide Image Placeholder 1"/>
          <p:cNvSpPr>
            <a:spLocks noGrp="1" noRot="1" noChangeAspect="1" noTextEdit="1"/>
          </p:cNvSpPr>
          <p:nvPr>
            <p:ph type="sldImg"/>
          </p:nvPr>
        </p:nvSpPr>
        <p:spPr>
          <a:ln/>
        </p:spPr>
      </p:sp>
      <p:sp>
        <p:nvSpPr>
          <p:cNvPr id="694275" name="Notes Placeholder 2"/>
          <p:cNvSpPr>
            <a:spLocks noGrp="1"/>
          </p:cNvSpPr>
          <p:nvPr>
            <p:ph type="body" idx="1"/>
          </p:nvPr>
        </p:nvSpPr>
        <p:spPr>
          <a:noFill/>
          <a:ln/>
        </p:spPr>
        <p:txBody>
          <a:bodyPr/>
          <a:lstStyle/>
          <a:p>
            <a:endParaRPr lang="ar-EG"/>
          </a:p>
        </p:txBody>
      </p:sp>
      <p:sp>
        <p:nvSpPr>
          <p:cNvPr id="694276" name="Slide Number Placeholder 3"/>
          <p:cNvSpPr>
            <a:spLocks noGrp="1"/>
          </p:cNvSpPr>
          <p:nvPr>
            <p:ph type="sldNum" sz="quarter" idx="5"/>
          </p:nvPr>
        </p:nvSpPr>
        <p:spPr>
          <a:noFill/>
        </p:spPr>
        <p:txBody>
          <a:bodyPr/>
          <a:lstStyle/>
          <a:p>
            <a:fld id="{9CFEC5B5-F250-4D89-B7EA-FED0DD06B7B7}" type="slidenum">
              <a:rPr lang="ar-EG" smtClean="0"/>
              <a:pPr/>
              <a:t>1564</a:t>
            </a:fld>
            <a:endParaRPr lang="ar-EG"/>
          </a:p>
        </p:txBody>
      </p:sp>
    </p:spTree>
    <p:extLst>
      <p:ext uri="{BB962C8B-B14F-4D97-AF65-F5344CB8AC3E}">
        <p14:creationId xmlns:p14="http://schemas.microsoft.com/office/powerpoint/2010/main" val="3676431989"/>
      </p:ext>
    </p:extLst>
  </p:cSld>
  <p:clrMapOvr>
    <a:masterClrMapping/>
  </p:clrMapOvr>
</p:notes>
</file>

<file path=ppt/notesSlides/notesSlide3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5298" name="Slide Image Placeholder 1"/>
          <p:cNvSpPr>
            <a:spLocks noGrp="1" noRot="1" noChangeAspect="1" noTextEdit="1"/>
          </p:cNvSpPr>
          <p:nvPr>
            <p:ph type="sldImg"/>
          </p:nvPr>
        </p:nvSpPr>
        <p:spPr>
          <a:ln/>
        </p:spPr>
      </p:sp>
      <p:sp>
        <p:nvSpPr>
          <p:cNvPr id="695299" name="Notes Placeholder 2"/>
          <p:cNvSpPr>
            <a:spLocks noGrp="1"/>
          </p:cNvSpPr>
          <p:nvPr>
            <p:ph type="body" idx="1"/>
          </p:nvPr>
        </p:nvSpPr>
        <p:spPr>
          <a:noFill/>
          <a:ln/>
        </p:spPr>
        <p:txBody>
          <a:bodyPr/>
          <a:lstStyle/>
          <a:p>
            <a:endParaRPr lang="ar-EG"/>
          </a:p>
        </p:txBody>
      </p:sp>
      <p:sp>
        <p:nvSpPr>
          <p:cNvPr id="695300" name="Slide Number Placeholder 3"/>
          <p:cNvSpPr>
            <a:spLocks noGrp="1"/>
          </p:cNvSpPr>
          <p:nvPr>
            <p:ph type="sldNum" sz="quarter" idx="5"/>
          </p:nvPr>
        </p:nvSpPr>
        <p:spPr>
          <a:noFill/>
        </p:spPr>
        <p:txBody>
          <a:bodyPr/>
          <a:lstStyle/>
          <a:p>
            <a:fld id="{387DCA34-EB5C-4B9F-8233-4C3A9D488E1F}" type="slidenum">
              <a:rPr lang="ar-EG" smtClean="0"/>
              <a:pPr/>
              <a:t>1565</a:t>
            </a:fld>
            <a:endParaRPr lang="ar-EG"/>
          </a:p>
        </p:txBody>
      </p:sp>
    </p:spTree>
    <p:extLst>
      <p:ext uri="{BB962C8B-B14F-4D97-AF65-F5344CB8AC3E}">
        <p14:creationId xmlns:p14="http://schemas.microsoft.com/office/powerpoint/2010/main" val="3798434950"/>
      </p:ext>
    </p:extLst>
  </p:cSld>
  <p:clrMapOvr>
    <a:masterClrMapping/>
  </p:clrMapOvr>
</p:notes>
</file>

<file path=ppt/notesSlides/notesSlide3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22" name="Slide Image Placeholder 1"/>
          <p:cNvSpPr>
            <a:spLocks noGrp="1" noRot="1" noChangeAspect="1" noTextEdit="1"/>
          </p:cNvSpPr>
          <p:nvPr>
            <p:ph type="sldImg"/>
          </p:nvPr>
        </p:nvSpPr>
        <p:spPr>
          <a:ln/>
        </p:spPr>
      </p:sp>
      <p:sp>
        <p:nvSpPr>
          <p:cNvPr id="696323" name="Notes Placeholder 2"/>
          <p:cNvSpPr>
            <a:spLocks noGrp="1"/>
          </p:cNvSpPr>
          <p:nvPr>
            <p:ph type="body" idx="1"/>
          </p:nvPr>
        </p:nvSpPr>
        <p:spPr>
          <a:noFill/>
          <a:ln/>
        </p:spPr>
        <p:txBody>
          <a:bodyPr/>
          <a:lstStyle/>
          <a:p>
            <a:endParaRPr lang="ar-EG"/>
          </a:p>
        </p:txBody>
      </p:sp>
      <p:sp>
        <p:nvSpPr>
          <p:cNvPr id="696324" name="Slide Number Placeholder 3"/>
          <p:cNvSpPr>
            <a:spLocks noGrp="1"/>
          </p:cNvSpPr>
          <p:nvPr>
            <p:ph type="sldNum" sz="quarter" idx="5"/>
          </p:nvPr>
        </p:nvSpPr>
        <p:spPr>
          <a:noFill/>
        </p:spPr>
        <p:txBody>
          <a:bodyPr/>
          <a:lstStyle/>
          <a:p>
            <a:fld id="{277B5DA6-95C4-455B-B7AA-46FC28CA5016}" type="slidenum">
              <a:rPr lang="ar-EG" smtClean="0"/>
              <a:pPr/>
              <a:t>1566</a:t>
            </a:fld>
            <a:endParaRPr lang="ar-EG"/>
          </a:p>
        </p:txBody>
      </p:sp>
    </p:spTree>
    <p:extLst>
      <p:ext uri="{BB962C8B-B14F-4D97-AF65-F5344CB8AC3E}">
        <p14:creationId xmlns:p14="http://schemas.microsoft.com/office/powerpoint/2010/main" val="4148900968"/>
      </p:ext>
    </p:extLst>
  </p:cSld>
  <p:clrMapOvr>
    <a:masterClrMapping/>
  </p:clrMapOvr>
</p:notes>
</file>

<file path=ppt/notesSlides/notesSlide3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7346" name="Slide Image Placeholder 1"/>
          <p:cNvSpPr>
            <a:spLocks noGrp="1" noRot="1" noChangeAspect="1" noTextEdit="1"/>
          </p:cNvSpPr>
          <p:nvPr>
            <p:ph type="sldImg"/>
          </p:nvPr>
        </p:nvSpPr>
        <p:spPr>
          <a:ln/>
        </p:spPr>
      </p:sp>
      <p:sp>
        <p:nvSpPr>
          <p:cNvPr id="697347" name="Notes Placeholder 2"/>
          <p:cNvSpPr>
            <a:spLocks noGrp="1"/>
          </p:cNvSpPr>
          <p:nvPr>
            <p:ph type="body" idx="1"/>
          </p:nvPr>
        </p:nvSpPr>
        <p:spPr>
          <a:noFill/>
          <a:ln/>
        </p:spPr>
        <p:txBody>
          <a:bodyPr/>
          <a:lstStyle/>
          <a:p>
            <a:endParaRPr lang="ar-EG"/>
          </a:p>
        </p:txBody>
      </p:sp>
      <p:sp>
        <p:nvSpPr>
          <p:cNvPr id="697348" name="Slide Number Placeholder 3"/>
          <p:cNvSpPr>
            <a:spLocks noGrp="1"/>
          </p:cNvSpPr>
          <p:nvPr>
            <p:ph type="sldNum" sz="quarter" idx="5"/>
          </p:nvPr>
        </p:nvSpPr>
        <p:spPr>
          <a:noFill/>
        </p:spPr>
        <p:txBody>
          <a:bodyPr/>
          <a:lstStyle/>
          <a:p>
            <a:fld id="{F56A9FA6-F4F1-4CD2-94E4-4F121D660AA2}" type="slidenum">
              <a:rPr lang="ar-EG" smtClean="0"/>
              <a:pPr/>
              <a:t>1567</a:t>
            </a:fld>
            <a:endParaRPr lang="ar-EG"/>
          </a:p>
        </p:txBody>
      </p:sp>
    </p:spTree>
    <p:extLst>
      <p:ext uri="{BB962C8B-B14F-4D97-AF65-F5344CB8AC3E}">
        <p14:creationId xmlns:p14="http://schemas.microsoft.com/office/powerpoint/2010/main" val="2852951284"/>
      </p:ext>
    </p:extLst>
  </p:cSld>
  <p:clrMapOvr>
    <a:masterClrMapping/>
  </p:clrMapOvr>
</p:notes>
</file>

<file path=ppt/notesSlides/notesSlide3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13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48F725-56EE-48E6-AA4B-45ACF1201048}" type="slidenum">
              <a:rPr kumimoji="0" lang="en-GB" sz="12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1649</a:t>
            </a:fld>
            <a:endParaRPr kumimoji="0" lang="en-GB" sz="12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571395" name="Rectangle 2"/>
          <p:cNvSpPr>
            <a:spLocks noGrp="1" noRot="1" noChangeAspect="1" noChangeArrowheads="1" noTextEdit="1"/>
          </p:cNvSpPr>
          <p:nvPr>
            <p:ph type="sldImg"/>
          </p:nvPr>
        </p:nvSpPr>
        <p:spPr>
          <a:ln/>
        </p:spPr>
      </p:sp>
      <p:sp>
        <p:nvSpPr>
          <p:cNvPr id="57139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2907186987"/>
      </p:ext>
    </p:extLst>
  </p:cSld>
  <p:clrMapOvr>
    <a:masterClrMapping/>
  </p:clrMapOvr>
</p:notes>
</file>

<file path=ppt/notesSlides/notesSlide3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1709</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1709</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884111107"/>
      </p:ext>
    </p:extLst>
  </p:cSld>
  <p:clrMapOvr>
    <a:masterClrMapping/>
  </p:clrMapOvr>
</p:notes>
</file>

<file path=ppt/notesSlides/notesSlide3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1710</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1710</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262641041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01905598"/>
      </p:ext>
    </p:extLst>
  </p:cSld>
  <p:clrMapOvr>
    <a:masterClrMapping/>
  </p:clrMapOvr>
</p:notes>
</file>

<file path=ppt/notesSlides/notesSlide3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1711</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1711</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3236402337"/>
      </p:ext>
    </p:extLst>
  </p:cSld>
  <p:clrMapOvr>
    <a:masterClrMapping/>
  </p:clrMapOvr>
</p:notes>
</file>

<file path=ppt/notesSlides/notesSlide3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1712</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1712</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4150617146"/>
      </p:ext>
    </p:extLst>
  </p:cSld>
  <p:clrMapOvr>
    <a:masterClrMapping/>
  </p:clrMapOvr>
</p:notes>
</file>

<file path=ppt/notesSlides/notesSlide3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29412034"/>
      </p:ext>
    </p:extLst>
  </p:cSld>
  <p:clrMapOvr>
    <a:masterClrMapping/>
  </p:clrMapOvr>
</p:notes>
</file>

<file path=ppt/notesSlides/notesSlide3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33441106"/>
      </p:ext>
    </p:extLst>
  </p:cSld>
  <p:clrMapOvr>
    <a:masterClrMapping/>
  </p:clrMapOvr>
</p:notes>
</file>

<file path=ppt/notesSlides/notesSlide3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14006322"/>
      </p:ext>
    </p:extLst>
  </p:cSld>
  <p:clrMapOvr>
    <a:masterClrMapping/>
  </p:clrMapOvr>
</p:notes>
</file>

<file path=ppt/notesSlides/notesSlide3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41890112"/>
      </p:ext>
    </p:extLst>
  </p:cSld>
  <p:clrMapOvr>
    <a:masterClrMapping/>
  </p:clrMapOvr>
</p:notes>
</file>

<file path=ppt/notesSlides/notesSlide3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89986839"/>
      </p:ext>
    </p:extLst>
  </p:cSld>
  <p:clrMapOvr>
    <a:masterClrMapping/>
  </p:clrMapOvr>
</p:notes>
</file>

<file path=ppt/notesSlides/notesSlide3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66847726"/>
      </p:ext>
    </p:extLst>
  </p:cSld>
  <p:clrMapOvr>
    <a:masterClrMapping/>
  </p:clrMapOvr>
</p:notes>
</file>

<file path=ppt/notesSlides/notesSlide3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95831207"/>
      </p:ext>
    </p:extLst>
  </p:cSld>
  <p:clrMapOvr>
    <a:masterClrMapping/>
  </p:clrMapOvr>
</p:notes>
</file>

<file path=ppt/notesSlides/notesSlide3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0101882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01324989"/>
      </p:ext>
    </p:extLst>
  </p:cSld>
  <p:clrMapOvr>
    <a:masterClrMapping/>
  </p:clrMapOvr>
</p:notes>
</file>

<file path=ppt/notesSlides/notesSlide3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99591467"/>
      </p:ext>
    </p:extLst>
  </p:cSld>
  <p:clrMapOvr>
    <a:masterClrMapping/>
  </p:clrMapOvr>
</p:notes>
</file>

<file path=ppt/notesSlides/notesSlide3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39567402"/>
      </p:ext>
    </p:extLst>
  </p:cSld>
  <p:clrMapOvr>
    <a:masterClrMapping/>
  </p:clrMapOvr>
</p:notes>
</file>

<file path=ppt/notesSlides/notesSlide3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34227614"/>
      </p:ext>
    </p:extLst>
  </p:cSld>
  <p:clrMapOvr>
    <a:masterClrMapping/>
  </p:clrMapOvr>
</p:notes>
</file>

<file path=ppt/notesSlides/notesSlide3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47162161"/>
      </p:ext>
    </p:extLst>
  </p:cSld>
  <p:clrMapOvr>
    <a:masterClrMapping/>
  </p:clrMapOvr>
</p:notes>
</file>

<file path=ppt/notesSlides/notesSlide3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14351522"/>
      </p:ext>
    </p:extLst>
  </p:cSld>
  <p:clrMapOvr>
    <a:masterClrMapping/>
  </p:clrMapOvr>
</p:notes>
</file>

<file path=ppt/notesSlides/notesSlide3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56366892"/>
      </p:ext>
    </p:extLst>
  </p:cSld>
  <p:clrMapOvr>
    <a:masterClrMapping/>
  </p:clrMapOvr>
</p:notes>
</file>

<file path=ppt/notesSlides/notesSlide3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6247664"/>
      </p:ext>
    </p:extLst>
  </p:cSld>
  <p:clrMapOvr>
    <a:masterClrMapping/>
  </p:clrMapOvr>
</p:notes>
</file>

<file path=ppt/notesSlides/notesSlide3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09563165"/>
      </p:ext>
    </p:extLst>
  </p:cSld>
  <p:clrMapOvr>
    <a:masterClrMapping/>
  </p:clrMapOvr>
</p:notes>
</file>

<file path=ppt/notesSlides/notesSlide3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1735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60283446"/>
      </p:ext>
    </p:extLst>
  </p:cSld>
  <p:clrMapOvr>
    <a:masterClrMapping/>
  </p:clrMapOvr>
</p:notes>
</file>

<file path=ppt/notesSlides/notesSlide3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1792180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54733430"/>
      </p:ext>
    </p:extLst>
  </p:cSld>
  <p:clrMapOvr>
    <a:masterClrMapping/>
  </p:clrMapOvr>
</p:notes>
</file>

<file path=ppt/notesSlides/notesSlide3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09229730"/>
      </p:ext>
    </p:extLst>
  </p:cSld>
  <p:clrMapOvr>
    <a:masterClrMapping/>
  </p:clrMapOvr>
</p:notes>
</file>

<file path=ppt/notesSlides/notesSlide3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72737086"/>
      </p:ext>
    </p:extLst>
  </p:cSld>
  <p:clrMapOvr>
    <a:masterClrMapping/>
  </p:clrMapOvr>
</p:notes>
</file>

<file path=ppt/notesSlides/notesSlide3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59134732"/>
      </p:ext>
    </p:extLst>
  </p:cSld>
  <p:clrMapOvr>
    <a:masterClrMapping/>
  </p:clrMapOvr>
</p:notes>
</file>

<file path=ppt/notesSlides/notesSlide3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95927105"/>
      </p:ext>
    </p:extLst>
  </p:cSld>
  <p:clrMapOvr>
    <a:masterClrMapping/>
  </p:clrMapOvr>
</p:notes>
</file>

<file path=ppt/notesSlides/notesSlide3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73392445"/>
      </p:ext>
    </p:extLst>
  </p:cSld>
  <p:clrMapOvr>
    <a:masterClrMapping/>
  </p:clrMapOvr>
</p:notes>
</file>

<file path=ppt/notesSlides/notesSlide3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96005176"/>
      </p:ext>
    </p:extLst>
  </p:cSld>
  <p:clrMapOvr>
    <a:masterClrMapping/>
  </p:clrMapOvr>
</p:notes>
</file>

<file path=ppt/notesSlides/notesSlide3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40991599"/>
      </p:ext>
    </p:extLst>
  </p:cSld>
  <p:clrMapOvr>
    <a:masterClrMapping/>
  </p:clrMapOvr>
</p:notes>
</file>

<file path=ppt/notesSlides/notesSlide3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1744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36489952"/>
      </p:ext>
    </p:extLst>
  </p:cSld>
  <p:clrMapOvr>
    <a:masterClrMapping/>
  </p:clrMapOvr>
</p:notes>
</file>

<file path=ppt/notesSlides/notesSlide3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28715894"/>
      </p:ext>
    </p:extLst>
  </p:cSld>
  <p:clrMapOvr>
    <a:masterClrMapping/>
  </p:clrMapOvr>
</p:notes>
</file>

<file path=ppt/notesSlides/notesSlide3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1746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2626291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3802157"/>
      </p:ext>
    </p:extLst>
  </p:cSld>
  <p:clrMapOvr>
    <a:masterClrMapping/>
  </p:clrMapOvr>
</p:notes>
</file>

<file path=ppt/notesSlides/notesSlide3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1747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54802254"/>
      </p:ext>
    </p:extLst>
  </p:cSld>
  <p:clrMapOvr>
    <a:masterClrMapping/>
  </p:clrMapOvr>
</p:notes>
</file>

<file path=ppt/notesSlides/notesSlide3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1748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51013461"/>
      </p:ext>
    </p:extLst>
  </p:cSld>
  <p:clrMapOvr>
    <a:masterClrMapping/>
  </p:clrMapOvr>
</p:notes>
</file>

<file path=ppt/notesSlides/notesSlide3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1749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4554233"/>
      </p:ext>
    </p:extLst>
  </p:cSld>
  <p:clrMapOvr>
    <a:masterClrMapping/>
  </p:clrMapOvr>
</p:notes>
</file>

<file path=ppt/notesSlides/notesSlide3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11146057"/>
      </p:ext>
    </p:extLst>
  </p:cSld>
  <p:clrMapOvr>
    <a:masterClrMapping/>
  </p:clrMapOvr>
</p:notes>
</file>

<file path=ppt/notesSlides/notesSlide3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45904750"/>
      </p:ext>
    </p:extLst>
  </p:cSld>
  <p:clrMapOvr>
    <a:masterClrMapping/>
  </p:clrMapOvr>
</p:notes>
</file>

<file path=ppt/notesSlides/notesSlide3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50279853"/>
      </p:ext>
    </p:extLst>
  </p:cSld>
  <p:clrMapOvr>
    <a:masterClrMapping/>
  </p:clrMapOvr>
</p:notes>
</file>

<file path=ppt/notesSlides/notesSlide3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37986829"/>
      </p:ext>
    </p:extLst>
  </p:cSld>
  <p:clrMapOvr>
    <a:masterClrMapping/>
  </p:clrMapOvr>
</p:notes>
</file>

<file path=ppt/notesSlides/notesSlide3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87443818"/>
      </p:ext>
    </p:extLst>
  </p:cSld>
  <p:clrMapOvr>
    <a:masterClrMapping/>
  </p:clrMapOvr>
</p:notes>
</file>

<file path=ppt/notesSlides/notesSlide3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9081906"/>
      </p:ext>
    </p:extLst>
  </p:cSld>
  <p:clrMapOvr>
    <a:masterClrMapping/>
  </p:clrMapOvr>
</p:notes>
</file>

<file path=ppt/notesSlides/notesSlide3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2967811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86998739"/>
      </p:ext>
    </p:extLst>
  </p:cSld>
  <p:clrMapOvr>
    <a:masterClrMapping/>
  </p:clrMapOvr>
</p:notes>
</file>

<file path=ppt/notesSlides/notesSlide3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97036621"/>
      </p:ext>
    </p:extLst>
  </p:cSld>
  <p:clrMapOvr>
    <a:masterClrMapping/>
  </p:clrMapOvr>
</p:notes>
</file>

<file path=ppt/notesSlides/notesSlide3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18456518"/>
      </p:ext>
    </p:extLst>
  </p:cSld>
  <p:clrMapOvr>
    <a:masterClrMapping/>
  </p:clrMapOvr>
</p:notes>
</file>

<file path=ppt/notesSlides/notesSlide3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32304842"/>
      </p:ext>
    </p:extLst>
  </p:cSld>
  <p:clrMapOvr>
    <a:masterClrMapping/>
  </p:clrMapOvr>
</p:notes>
</file>

<file path=ppt/notesSlides/notesSlide3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58412908"/>
      </p:ext>
    </p:extLst>
  </p:cSld>
  <p:clrMapOvr>
    <a:masterClrMapping/>
  </p:clrMapOvr>
</p:notes>
</file>

<file path=ppt/notesSlides/notesSlide3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73384388"/>
      </p:ext>
    </p:extLst>
  </p:cSld>
  <p:clrMapOvr>
    <a:masterClrMapping/>
  </p:clrMapOvr>
</p:notes>
</file>

<file path=ppt/notesSlides/notesSlide3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2382908"/>
      </p:ext>
    </p:extLst>
  </p:cSld>
  <p:clrMapOvr>
    <a:masterClrMapping/>
  </p:clrMapOvr>
</p:notes>
</file>

<file path=ppt/notesSlides/notesSlide3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92554610"/>
      </p:ext>
    </p:extLst>
  </p:cSld>
  <p:clrMapOvr>
    <a:masterClrMapping/>
  </p:clrMapOvr>
</p:notes>
</file>

<file path=ppt/notesSlides/notesSlide3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1764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89959401"/>
      </p:ext>
    </p:extLst>
  </p:cSld>
  <p:clrMapOvr>
    <a:masterClrMapping/>
  </p:clrMapOvr>
</p:notes>
</file>

<file path=ppt/notesSlides/notesSlide3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30987909"/>
      </p:ext>
    </p:extLst>
  </p:cSld>
  <p:clrMapOvr>
    <a:masterClrMapping/>
  </p:clrMapOvr>
</p:notes>
</file>

<file path=ppt/notesSlides/notesSlide3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433162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34025661"/>
      </p:ext>
    </p:extLst>
  </p:cSld>
  <p:clrMapOvr>
    <a:masterClrMapping/>
  </p:clrMapOvr>
</p:notes>
</file>

<file path=ppt/notesSlides/notesSlide3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75961905"/>
      </p:ext>
    </p:extLst>
  </p:cSld>
  <p:clrMapOvr>
    <a:masterClrMapping/>
  </p:clrMapOvr>
</p:notes>
</file>

<file path=ppt/notesSlides/notesSlide3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67775991"/>
      </p:ext>
    </p:extLst>
  </p:cSld>
  <p:clrMapOvr>
    <a:masterClrMapping/>
  </p:clrMapOvr>
</p:notes>
</file>

<file path=ppt/notesSlides/notesSlide3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1769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61977884"/>
      </p:ext>
    </p:extLst>
  </p:cSld>
  <p:clrMapOvr>
    <a:masterClrMapping/>
  </p:clrMapOvr>
</p:notes>
</file>

<file path=ppt/notesSlides/notesSlide3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93701236"/>
      </p:ext>
    </p:extLst>
  </p:cSld>
  <p:clrMapOvr>
    <a:masterClrMapping/>
  </p:clrMapOvr>
</p:notes>
</file>

<file path=ppt/notesSlides/notesSlide3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72501026"/>
      </p:ext>
    </p:extLst>
  </p:cSld>
  <p:clrMapOvr>
    <a:masterClrMapping/>
  </p:clrMapOvr>
</p:notes>
</file>

<file path=ppt/notesSlides/notesSlide3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32385086"/>
      </p:ext>
    </p:extLst>
  </p:cSld>
  <p:clrMapOvr>
    <a:masterClrMapping/>
  </p:clrMapOvr>
</p:notes>
</file>

<file path=ppt/notesSlides/notesSlide3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45887364"/>
      </p:ext>
    </p:extLst>
  </p:cSld>
  <p:clrMapOvr>
    <a:masterClrMapping/>
  </p:clrMapOvr>
</p:notes>
</file>

<file path=ppt/notesSlides/notesSlide3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71035994"/>
      </p:ext>
    </p:extLst>
  </p:cSld>
  <p:clrMapOvr>
    <a:masterClrMapping/>
  </p:clrMapOvr>
</p:notes>
</file>

<file path=ppt/notesSlides/notesSlide3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610570"/>
      </p:ext>
    </p:extLst>
  </p:cSld>
  <p:clrMapOvr>
    <a:masterClrMapping/>
  </p:clrMapOvr>
</p:notes>
</file>

<file path=ppt/notesSlides/notesSlide3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9705933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66472950"/>
      </p:ext>
    </p:extLst>
  </p:cSld>
  <p:clrMapOvr>
    <a:masterClrMapping/>
  </p:clrMapOvr>
</p:notes>
</file>

<file path=ppt/notesSlides/notesSlide3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96947015"/>
      </p:ext>
    </p:extLst>
  </p:cSld>
  <p:clrMapOvr>
    <a:masterClrMapping/>
  </p:clrMapOvr>
</p:notes>
</file>

<file path=ppt/notesSlides/notesSlide3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47094708"/>
      </p:ext>
    </p:extLst>
  </p:cSld>
  <p:clrMapOvr>
    <a:masterClrMapping/>
  </p:clrMapOvr>
</p:notes>
</file>

<file path=ppt/notesSlides/notesSlide3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1779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55681679"/>
      </p:ext>
    </p:extLst>
  </p:cSld>
  <p:clrMapOvr>
    <a:masterClrMapping/>
  </p:clrMapOvr>
</p:notes>
</file>

<file path=ppt/notesSlides/notesSlide3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53007202"/>
      </p:ext>
    </p:extLst>
  </p:cSld>
  <p:clrMapOvr>
    <a:masterClrMapping/>
  </p:clrMapOvr>
</p:notes>
</file>

<file path=ppt/notesSlides/notesSlide3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14191451"/>
      </p:ext>
    </p:extLst>
  </p:cSld>
  <p:clrMapOvr>
    <a:masterClrMapping/>
  </p:clrMapOvr>
</p:notes>
</file>

<file path=ppt/notesSlides/notesSlide3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23693852"/>
      </p:ext>
    </p:extLst>
  </p:cSld>
  <p:clrMapOvr>
    <a:masterClrMapping/>
  </p:clrMapOvr>
</p:notes>
</file>

<file path=ppt/notesSlides/notesSlide3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95615395"/>
      </p:ext>
    </p:extLst>
  </p:cSld>
  <p:clrMapOvr>
    <a:masterClrMapping/>
  </p:clrMapOvr>
</p:notes>
</file>

<file path=ppt/notesSlides/notesSlide3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16949433"/>
      </p:ext>
    </p:extLst>
  </p:cSld>
  <p:clrMapOvr>
    <a:masterClrMapping/>
  </p:clrMapOvr>
</p:notes>
</file>

<file path=ppt/notesSlides/notesSlide3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15870830"/>
      </p:ext>
    </p:extLst>
  </p:cSld>
  <p:clrMapOvr>
    <a:masterClrMapping/>
  </p:clrMapOvr>
</p:notes>
</file>

<file path=ppt/notesSlides/notesSlide3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557467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266</a:t>
            </a:fld>
            <a:endParaRPr lang="ar-EG">
              <a:solidFill>
                <a:prstClr val="black"/>
              </a:solidFill>
            </a:endParaRPr>
          </a:p>
        </p:txBody>
      </p:sp>
    </p:spTree>
    <p:extLst>
      <p:ext uri="{BB962C8B-B14F-4D97-AF65-F5344CB8AC3E}">
        <p14:creationId xmlns:p14="http://schemas.microsoft.com/office/powerpoint/2010/main" val="344916950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04081776"/>
      </p:ext>
    </p:extLst>
  </p:cSld>
  <p:clrMapOvr>
    <a:masterClrMapping/>
  </p:clrMapOvr>
</p:notes>
</file>

<file path=ppt/notesSlides/notesSlide4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58503036"/>
      </p:ext>
    </p:extLst>
  </p:cSld>
  <p:clrMapOvr>
    <a:masterClrMapping/>
  </p:clrMapOvr>
</p:notes>
</file>

<file path=ppt/notesSlides/notesSlide4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16356001"/>
      </p:ext>
    </p:extLst>
  </p:cSld>
  <p:clrMapOvr>
    <a:masterClrMapping/>
  </p:clrMapOvr>
</p:notes>
</file>

<file path=ppt/notesSlides/notesSlide4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49804646"/>
      </p:ext>
    </p:extLst>
  </p:cSld>
  <p:clrMapOvr>
    <a:masterClrMapping/>
  </p:clrMapOvr>
</p:notes>
</file>

<file path=ppt/notesSlides/notesSlide4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2409166"/>
      </p:ext>
    </p:extLst>
  </p:cSld>
  <p:clrMapOvr>
    <a:masterClrMapping/>
  </p:clrMapOvr>
</p:notes>
</file>

<file path=ppt/notesSlides/notesSlide4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18338208"/>
      </p:ext>
    </p:extLst>
  </p:cSld>
  <p:clrMapOvr>
    <a:masterClrMapping/>
  </p:clrMapOvr>
</p:notes>
</file>

<file path=ppt/notesSlides/notesSlide4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44165096"/>
      </p:ext>
    </p:extLst>
  </p:cSld>
  <p:clrMapOvr>
    <a:masterClrMapping/>
  </p:clrMapOvr>
</p:notes>
</file>

<file path=ppt/notesSlides/notesSlide4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73931310"/>
      </p:ext>
    </p:extLst>
  </p:cSld>
  <p:clrMapOvr>
    <a:masterClrMapping/>
  </p:clrMapOvr>
</p:notes>
</file>

<file path=ppt/notesSlides/notesSlide4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9938173"/>
      </p:ext>
    </p:extLst>
  </p:cSld>
  <p:clrMapOvr>
    <a:masterClrMapping/>
  </p:clrMapOvr>
</p:notes>
</file>

<file path=ppt/notesSlides/notesSlide4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55860686"/>
      </p:ext>
    </p:extLst>
  </p:cSld>
  <p:clrMapOvr>
    <a:masterClrMapping/>
  </p:clrMapOvr>
</p:notes>
</file>

<file path=ppt/notesSlides/notesSlide4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1797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478219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52534668"/>
      </p:ext>
    </p:extLst>
  </p:cSld>
  <p:clrMapOvr>
    <a:masterClrMapping/>
  </p:clrMapOvr>
</p:notes>
</file>

<file path=ppt/notesSlides/notesSlide4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1800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42043705"/>
      </p:ext>
    </p:extLst>
  </p:cSld>
  <p:clrMapOvr>
    <a:masterClrMapping/>
  </p:clrMapOvr>
</p:notes>
</file>

<file path=ppt/notesSlides/notesSlide4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1803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67124342"/>
      </p:ext>
    </p:extLst>
  </p:cSld>
  <p:clrMapOvr>
    <a:masterClrMapping/>
  </p:clrMapOvr>
</p:notes>
</file>

<file path=ppt/notesSlides/notesSlide4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1806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68013246"/>
      </p:ext>
    </p:extLst>
  </p:cSld>
  <p:clrMapOvr>
    <a:masterClrMapping/>
  </p:clrMapOvr>
</p:notes>
</file>

<file path=ppt/notesSlides/notesSlide4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1809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6678962"/>
      </p:ext>
    </p:extLst>
  </p:cSld>
  <p:clrMapOvr>
    <a:masterClrMapping/>
  </p:clrMapOvr>
</p:notes>
</file>

<file path=ppt/notesSlides/notesSlide4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1812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2523641"/>
      </p:ext>
    </p:extLst>
  </p:cSld>
  <p:clrMapOvr>
    <a:masterClrMapping/>
  </p:clrMapOvr>
</p:notes>
</file>

<file path=ppt/notesSlides/notesSlide4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1815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3719572"/>
      </p:ext>
    </p:extLst>
  </p:cSld>
  <p:clrMapOvr>
    <a:masterClrMapping/>
  </p:clrMapOvr>
</p:notes>
</file>

<file path=ppt/notesSlides/notesSlide4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1816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1702536"/>
      </p:ext>
    </p:extLst>
  </p:cSld>
  <p:clrMapOvr>
    <a:masterClrMapping/>
  </p:clrMapOvr>
</p:notes>
</file>

<file path=ppt/notesSlides/notesSlide4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1817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00598464"/>
      </p:ext>
    </p:extLst>
  </p:cSld>
  <p:clrMapOvr>
    <a:masterClrMapping/>
  </p:clrMapOvr>
</p:notes>
</file>

<file path=ppt/notesSlides/notesSlide4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1818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14388203"/>
      </p:ext>
    </p:extLst>
  </p:cSld>
  <p:clrMapOvr>
    <a:masterClrMapping/>
  </p:clrMapOvr>
</p:notes>
</file>

<file path=ppt/notesSlides/notesSlide4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1819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4927026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7042345"/>
      </p:ext>
    </p:extLst>
  </p:cSld>
  <p:clrMapOvr>
    <a:masterClrMapping/>
  </p:clrMapOvr>
</p:notes>
</file>

<file path=ppt/notesSlides/notesSlide4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1820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90837121"/>
      </p:ext>
    </p:extLst>
  </p:cSld>
  <p:clrMapOvr>
    <a:masterClrMapping/>
  </p:clrMapOvr>
</p:notes>
</file>

<file path=ppt/notesSlides/notesSlide4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1821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50350069"/>
      </p:ext>
    </p:extLst>
  </p:cSld>
  <p:clrMapOvr>
    <a:masterClrMapping/>
  </p:clrMapOvr>
</p:notes>
</file>

<file path=ppt/notesSlides/notesSlide4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1822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38000976"/>
      </p:ext>
    </p:extLst>
  </p:cSld>
  <p:clrMapOvr>
    <a:masterClrMapping/>
  </p:clrMapOvr>
</p:notes>
</file>

<file path=ppt/notesSlides/notesSlide4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1823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03264580"/>
      </p:ext>
    </p:extLst>
  </p:cSld>
  <p:clrMapOvr>
    <a:masterClrMapping/>
  </p:clrMapOvr>
</p:notes>
</file>

<file path=ppt/notesSlides/notesSlide4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1824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8069078"/>
      </p:ext>
    </p:extLst>
  </p:cSld>
  <p:clrMapOvr>
    <a:masterClrMapping/>
  </p:clrMapOvr>
</p:notes>
</file>

<file path=ppt/notesSlides/notesSlide4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1825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42919025"/>
      </p:ext>
    </p:extLst>
  </p:cSld>
  <p:clrMapOvr>
    <a:masterClrMapping/>
  </p:clrMapOvr>
</p:notes>
</file>

<file path=ppt/notesSlides/notesSlide4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panose="020F0502020204030204"/>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1871</a:t>
            </a:fld>
            <a:endParaRPr kumimoji="0" lang="ar-EG" sz="1200" b="0" i="0" u="none" strike="noStrike" kern="1200" cap="none" spc="0" normalizeH="0" baseline="0" noProof="0">
              <a:ln>
                <a:noFill/>
              </a:ln>
              <a:solidFill>
                <a:prstClr val="black"/>
              </a:solidFill>
              <a:effectLst/>
              <a:uLnTx/>
              <a:uFillTx/>
              <a:latin typeface="Calibri" panose="020F0502020204030204"/>
              <a:ea typeface="+mn-ea"/>
              <a:cs typeface="Arial" panose="020B0604020202020204" pitchFamily="34" charset="0"/>
            </a:endParaRPr>
          </a:p>
        </p:txBody>
      </p:sp>
    </p:spTree>
    <p:extLst>
      <p:ext uri="{BB962C8B-B14F-4D97-AF65-F5344CB8AC3E}">
        <p14:creationId xmlns:p14="http://schemas.microsoft.com/office/powerpoint/2010/main" val="2031734454"/>
      </p:ext>
    </p:extLst>
  </p:cSld>
  <p:clrMapOvr>
    <a:masterClrMapping/>
  </p:clrMapOvr>
</p:notes>
</file>

<file path=ppt/notesSlides/notesSlide4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1938</a:t>
            </a:fld>
            <a:endParaRPr lang="ar-EG">
              <a:solidFill>
                <a:prstClr val="black"/>
              </a:solidFill>
            </a:endParaRPr>
          </a:p>
        </p:txBody>
      </p:sp>
    </p:spTree>
    <p:extLst>
      <p:ext uri="{BB962C8B-B14F-4D97-AF65-F5344CB8AC3E}">
        <p14:creationId xmlns:p14="http://schemas.microsoft.com/office/powerpoint/2010/main" val="4119350633"/>
      </p:ext>
    </p:extLst>
  </p:cSld>
  <p:clrMapOvr>
    <a:masterClrMapping/>
  </p:clrMapOvr>
</p:notes>
</file>

<file path=ppt/notesSlides/notesSlide4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1939</a:t>
            </a:fld>
            <a:endParaRPr lang="ar-EG">
              <a:solidFill>
                <a:prstClr val="black"/>
              </a:solidFill>
            </a:endParaRPr>
          </a:p>
        </p:txBody>
      </p:sp>
    </p:spTree>
    <p:extLst>
      <p:ext uri="{BB962C8B-B14F-4D97-AF65-F5344CB8AC3E}">
        <p14:creationId xmlns:p14="http://schemas.microsoft.com/office/powerpoint/2010/main" val="2715203840"/>
      </p:ext>
    </p:extLst>
  </p:cSld>
  <p:clrMapOvr>
    <a:masterClrMapping/>
  </p:clrMapOvr>
</p:notes>
</file>

<file path=ppt/notesSlides/notesSlide4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1940</a:t>
            </a:fld>
            <a:endParaRPr lang="ar-EG">
              <a:solidFill>
                <a:prstClr val="black"/>
              </a:solidFill>
            </a:endParaRPr>
          </a:p>
        </p:txBody>
      </p:sp>
    </p:spTree>
    <p:extLst>
      <p:ext uri="{BB962C8B-B14F-4D97-AF65-F5344CB8AC3E}">
        <p14:creationId xmlns:p14="http://schemas.microsoft.com/office/powerpoint/2010/main" val="45667882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78061335"/>
      </p:ext>
    </p:extLst>
  </p:cSld>
  <p:clrMapOvr>
    <a:masterClrMapping/>
  </p:clrMapOvr>
</p:notes>
</file>

<file path=ppt/notesSlides/notesSlide4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1941</a:t>
            </a:fld>
            <a:endParaRPr lang="ar-EG">
              <a:solidFill>
                <a:prstClr val="black"/>
              </a:solidFill>
            </a:endParaRPr>
          </a:p>
        </p:txBody>
      </p:sp>
    </p:spTree>
    <p:extLst>
      <p:ext uri="{BB962C8B-B14F-4D97-AF65-F5344CB8AC3E}">
        <p14:creationId xmlns:p14="http://schemas.microsoft.com/office/powerpoint/2010/main" val="3718149423"/>
      </p:ext>
    </p:extLst>
  </p:cSld>
  <p:clrMapOvr>
    <a:masterClrMapping/>
  </p:clrMapOvr>
</p:notes>
</file>

<file path=ppt/notesSlides/notesSlide4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1942</a:t>
            </a:fld>
            <a:endParaRPr lang="ar-EG">
              <a:solidFill>
                <a:prstClr val="black"/>
              </a:solidFill>
            </a:endParaRPr>
          </a:p>
        </p:txBody>
      </p:sp>
    </p:spTree>
    <p:extLst>
      <p:ext uri="{BB962C8B-B14F-4D97-AF65-F5344CB8AC3E}">
        <p14:creationId xmlns:p14="http://schemas.microsoft.com/office/powerpoint/2010/main" val="3057505964"/>
      </p:ext>
    </p:extLst>
  </p:cSld>
  <p:clrMapOvr>
    <a:masterClrMapping/>
  </p:clrMapOvr>
</p:notes>
</file>

<file path=ppt/notesSlides/notesSlide4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2011</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2011</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1445808434"/>
      </p:ext>
    </p:extLst>
  </p:cSld>
  <p:clrMapOvr>
    <a:masterClrMapping/>
  </p:clrMapOvr>
</p:notes>
</file>

<file path=ppt/notesSlides/notesSlide4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2012</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2012</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125470450"/>
      </p:ext>
    </p:extLst>
  </p:cSld>
  <p:clrMapOvr>
    <a:masterClrMapping/>
  </p:clrMapOvr>
</p:notes>
</file>

<file path=ppt/notesSlides/notesSlide4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2013</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2013</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3653016537"/>
      </p:ext>
    </p:extLst>
  </p:cSld>
  <p:clrMapOvr>
    <a:masterClrMapping/>
  </p:clrMapOvr>
</p:notes>
</file>

<file path=ppt/notesSlides/notesSlide4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2014</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2014</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74382901"/>
      </p:ext>
    </p:extLst>
  </p:cSld>
  <p:clrMapOvr>
    <a:masterClrMapping/>
  </p:clrMapOvr>
</p:notes>
</file>

<file path=ppt/notesSlides/notesSlide4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71686618"/>
      </p:ext>
    </p:extLst>
  </p:cSld>
  <p:clrMapOvr>
    <a:masterClrMapping/>
  </p:clrMapOvr>
</p:notes>
</file>

<file path=ppt/notesSlides/notesSlide4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15717622"/>
      </p:ext>
    </p:extLst>
  </p:cSld>
  <p:clrMapOvr>
    <a:masterClrMapping/>
  </p:clrMapOvr>
</p:notes>
</file>

<file path=ppt/notesSlides/notesSlide4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16146597"/>
      </p:ext>
    </p:extLst>
  </p:cSld>
  <p:clrMapOvr>
    <a:masterClrMapping/>
  </p:clrMapOvr>
</p:notes>
</file>

<file path=ppt/notesSlides/notesSlide4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5531817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1068638"/>
      </p:ext>
    </p:extLst>
  </p:cSld>
  <p:clrMapOvr>
    <a:masterClrMapping/>
  </p:clrMapOvr>
</p:notes>
</file>

<file path=ppt/notesSlides/notesSlide4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84293055"/>
      </p:ext>
    </p:extLst>
  </p:cSld>
  <p:clrMapOvr>
    <a:masterClrMapping/>
  </p:clrMapOvr>
</p:notes>
</file>

<file path=ppt/notesSlides/notesSlide4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03320474"/>
      </p:ext>
    </p:extLst>
  </p:cSld>
  <p:clrMapOvr>
    <a:masterClrMapping/>
  </p:clrMapOvr>
</p:notes>
</file>

<file path=ppt/notesSlides/notesSlide4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98124096"/>
      </p:ext>
    </p:extLst>
  </p:cSld>
  <p:clrMapOvr>
    <a:masterClrMapping/>
  </p:clrMapOvr>
</p:notes>
</file>

<file path=ppt/notesSlides/notesSlide4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2028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13754633"/>
      </p:ext>
    </p:extLst>
  </p:cSld>
  <p:clrMapOvr>
    <a:masterClrMapping/>
  </p:clrMapOvr>
</p:notes>
</file>

<file path=ppt/notesSlides/notesSlide4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2029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4860193"/>
      </p:ext>
    </p:extLst>
  </p:cSld>
  <p:clrMapOvr>
    <a:masterClrMapping/>
  </p:clrMapOvr>
</p:notes>
</file>

<file path=ppt/notesSlides/notesSlide4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2030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93672504"/>
      </p:ext>
    </p:extLst>
  </p:cSld>
  <p:clrMapOvr>
    <a:masterClrMapping/>
  </p:clrMapOvr>
</p:notes>
</file>

<file path=ppt/notesSlides/notesSlide4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8556549"/>
      </p:ext>
    </p:extLst>
  </p:cSld>
  <p:clrMapOvr>
    <a:masterClrMapping/>
  </p:clrMapOvr>
</p:notes>
</file>

<file path=ppt/notesSlides/notesSlide4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635932"/>
      </p:ext>
    </p:extLst>
  </p:cSld>
  <p:clrMapOvr>
    <a:masterClrMapping/>
  </p:clrMapOvr>
</p:notes>
</file>

<file path=ppt/notesSlides/notesSlide4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75237956"/>
      </p:ext>
    </p:extLst>
  </p:cSld>
  <p:clrMapOvr>
    <a:masterClrMapping/>
  </p:clrMapOvr>
</p:notes>
</file>

<file path=ppt/notesSlides/notesSlide4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5198198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431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39876660"/>
      </p:ext>
    </p:extLst>
  </p:cSld>
  <p:clrMapOvr>
    <a:masterClrMapping/>
  </p:clrMapOvr>
</p:notes>
</file>

<file path=ppt/notesSlides/notesSlide4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2035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30199360"/>
      </p:ext>
    </p:extLst>
  </p:cSld>
  <p:clrMapOvr>
    <a:masterClrMapping/>
  </p:clrMapOvr>
</p:notes>
</file>

<file path=ppt/notesSlides/notesSlide4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29337981"/>
      </p:ext>
    </p:extLst>
  </p:cSld>
  <p:clrMapOvr>
    <a:masterClrMapping/>
  </p:clrMapOvr>
</p:notes>
</file>

<file path=ppt/notesSlides/notesSlide4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46310500"/>
      </p:ext>
    </p:extLst>
  </p:cSld>
  <p:clrMapOvr>
    <a:masterClrMapping/>
  </p:clrMapOvr>
</p:notes>
</file>

<file path=ppt/notesSlides/notesSlide4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35015332"/>
      </p:ext>
    </p:extLst>
  </p:cSld>
  <p:clrMapOvr>
    <a:masterClrMapping/>
  </p:clrMapOvr>
</p:notes>
</file>

<file path=ppt/notesSlides/notesSlide4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05604092"/>
      </p:ext>
    </p:extLst>
  </p:cSld>
  <p:clrMapOvr>
    <a:masterClrMapping/>
  </p:clrMapOvr>
</p:notes>
</file>

<file path=ppt/notesSlides/notesSlide4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10409495"/>
      </p:ext>
    </p:extLst>
  </p:cSld>
  <p:clrMapOvr>
    <a:masterClrMapping/>
  </p:clrMapOvr>
</p:notes>
</file>

<file path=ppt/notesSlides/notesSlide4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32204589"/>
      </p:ext>
    </p:extLst>
  </p:cSld>
  <p:clrMapOvr>
    <a:masterClrMapping/>
  </p:clrMapOvr>
</p:notes>
</file>

<file path=ppt/notesSlides/notesSlide4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23334440"/>
      </p:ext>
    </p:extLst>
  </p:cSld>
  <p:clrMapOvr>
    <a:masterClrMapping/>
  </p:clrMapOvr>
</p:notes>
</file>

<file path=ppt/notesSlides/notesSlide4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64283220"/>
      </p:ext>
    </p:extLst>
  </p:cSld>
  <p:clrMapOvr>
    <a:masterClrMapping/>
  </p:clrMapOvr>
</p:notes>
</file>

<file path=ppt/notesSlides/notesSlide4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2044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3664141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432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72849121"/>
      </p:ext>
    </p:extLst>
  </p:cSld>
  <p:clrMapOvr>
    <a:masterClrMapping/>
  </p:clrMapOvr>
</p:notes>
</file>

<file path=ppt/notesSlides/notesSlide4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4001001"/>
      </p:ext>
    </p:extLst>
  </p:cSld>
  <p:clrMapOvr>
    <a:masterClrMapping/>
  </p:clrMapOvr>
</p:notes>
</file>

<file path=ppt/notesSlides/notesSlide4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2046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11469068"/>
      </p:ext>
    </p:extLst>
  </p:cSld>
  <p:clrMapOvr>
    <a:masterClrMapping/>
  </p:clrMapOvr>
</p:notes>
</file>

<file path=ppt/notesSlides/notesSlide4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2047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01879443"/>
      </p:ext>
    </p:extLst>
  </p:cSld>
  <p:clrMapOvr>
    <a:masterClrMapping/>
  </p:clrMapOvr>
</p:notes>
</file>

<file path=ppt/notesSlides/notesSlide4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2048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9950302"/>
      </p:ext>
    </p:extLst>
  </p:cSld>
  <p:clrMapOvr>
    <a:masterClrMapping/>
  </p:clrMapOvr>
</p:notes>
</file>

<file path=ppt/notesSlides/notesSlide4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2049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28676789"/>
      </p:ext>
    </p:extLst>
  </p:cSld>
  <p:clrMapOvr>
    <a:masterClrMapping/>
  </p:clrMapOvr>
</p:notes>
</file>

<file path=ppt/notesSlides/notesSlide4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83464494"/>
      </p:ext>
    </p:extLst>
  </p:cSld>
  <p:clrMapOvr>
    <a:masterClrMapping/>
  </p:clrMapOvr>
</p:notes>
</file>

<file path=ppt/notesSlides/notesSlide4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918103477"/>
      </p:ext>
    </p:extLst>
  </p:cSld>
  <p:clrMapOvr>
    <a:masterClrMapping/>
  </p:clrMapOvr>
</p:notes>
</file>

<file path=ppt/notesSlides/notesSlide4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90462049"/>
      </p:ext>
    </p:extLst>
  </p:cSld>
  <p:clrMapOvr>
    <a:masterClrMapping/>
  </p:clrMapOvr>
</p:notes>
</file>

<file path=ppt/notesSlides/notesSlide4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86459291"/>
      </p:ext>
    </p:extLst>
  </p:cSld>
  <p:clrMapOvr>
    <a:masterClrMapping/>
  </p:clrMapOvr>
</p:notes>
</file>

<file path=ppt/notesSlides/notesSlide4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4618308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433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83050927"/>
      </p:ext>
    </p:extLst>
  </p:cSld>
  <p:clrMapOvr>
    <a:masterClrMapping/>
  </p:clrMapOvr>
</p:notes>
</file>

<file path=ppt/notesSlides/notesSlide4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25693087"/>
      </p:ext>
    </p:extLst>
  </p:cSld>
  <p:clrMapOvr>
    <a:masterClrMapping/>
  </p:clrMapOvr>
</p:notes>
</file>

<file path=ppt/notesSlides/notesSlide4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51778978"/>
      </p:ext>
    </p:extLst>
  </p:cSld>
  <p:clrMapOvr>
    <a:masterClrMapping/>
  </p:clrMapOvr>
</p:notes>
</file>

<file path=ppt/notesSlides/notesSlide4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33081526"/>
      </p:ext>
    </p:extLst>
  </p:cSld>
  <p:clrMapOvr>
    <a:masterClrMapping/>
  </p:clrMapOvr>
</p:notes>
</file>

<file path=ppt/notesSlides/notesSlide4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86567108"/>
      </p:ext>
    </p:extLst>
  </p:cSld>
  <p:clrMapOvr>
    <a:masterClrMapping/>
  </p:clrMapOvr>
</p:notes>
</file>

<file path=ppt/notesSlides/notesSlide4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36649764"/>
      </p:ext>
    </p:extLst>
  </p:cSld>
  <p:clrMapOvr>
    <a:masterClrMapping/>
  </p:clrMapOvr>
</p:notes>
</file>

<file path=ppt/notesSlides/notesSlide4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1809719"/>
      </p:ext>
    </p:extLst>
  </p:cSld>
  <p:clrMapOvr>
    <a:masterClrMapping/>
  </p:clrMapOvr>
</p:notes>
</file>

<file path=ppt/notesSlides/notesSlide4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5884035"/>
      </p:ext>
    </p:extLst>
  </p:cSld>
  <p:clrMapOvr>
    <a:masterClrMapping/>
  </p:clrMapOvr>
</p:notes>
</file>

<file path=ppt/notesSlides/notesSlide4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29742146"/>
      </p:ext>
    </p:extLst>
  </p:cSld>
  <p:clrMapOvr>
    <a:masterClrMapping/>
  </p:clrMapOvr>
</p:notes>
</file>

<file path=ppt/notesSlides/notesSlide4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46783744"/>
      </p:ext>
    </p:extLst>
  </p:cSld>
  <p:clrMapOvr>
    <a:masterClrMapping/>
  </p:clrMapOvr>
</p:notes>
</file>

<file path=ppt/notesSlides/notesSlide4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2064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5994097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434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48749402"/>
      </p:ext>
    </p:extLst>
  </p:cSld>
  <p:clrMapOvr>
    <a:masterClrMapping/>
  </p:clrMapOvr>
</p:notes>
</file>

<file path=ppt/notesSlides/notesSlide4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83421158"/>
      </p:ext>
    </p:extLst>
  </p:cSld>
  <p:clrMapOvr>
    <a:masterClrMapping/>
  </p:clrMapOvr>
</p:notes>
</file>

<file path=ppt/notesSlides/notesSlide4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09098559"/>
      </p:ext>
    </p:extLst>
  </p:cSld>
  <p:clrMapOvr>
    <a:masterClrMapping/>
  </p:clrMapOvr>
</p:notes>
</file>

<file path=ppt/notesSlides/notesSlide4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96112851"/>
      </p:ext>
    </p:extLst>
  </p:cSld>
  <p:clrMapOvr>
    <a:masterClrMapping/>
  </p:clrMapOvr>
</p:notes>
</file>

<file path=ppt/notesSlides/notesSlide4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1632748"/>
      </p:ext>
    </p:extLst>
  </p:cSld>
  <p:clrMapOvr>
    <a:masterClrMapping/>
  </p:clrMapOvr>
</p:notes>
</file>

<file path=ppt/notesSlides/notesSlide4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2069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95481298"/>
      </p:ext>
    </p:extLst>
  </p:cSld>
  <p:clrMapOvr>
    <a:masterClrMapping/>
  </p:clrMapOvr>
</p:notes>
</file>

<file path=ppt/notesSlides/notesSlide4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30674140"/>
      </p:ext>
    </p:extLst>
  </p:cSld>
  <p:clrMapOvr>
    <a:masterClrMapping/>
  </p:clrMapOvr>
</p:notes>
</file>

<file path=ppt/notesSlides/notesSlide4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82833322"/>
      </p:ext>
    </p:extLst>
  </p:cSld>
  <p:clrMapOvr>
    <a:masterClrMapping/>
  </p:clrMapOvr>
</p:notes>
</file>

<file path=ppt/notesSlides/notesSlide4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77118821"/>
      </p:ext>
    </p:extLst>
  </p:cSld>
  <p:clrMapOvr>
    <a:masterClrMapping/>
  </p:clrMapOvr>
</p:notes>
</file>

<file path=ppt/notesSlides/notesSlide4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17262832"/>
      </p:ext>
    </p:extLst>
  </p:cSld>
  <p:clrMapOvr>
    <a:masterClrMapping/>
  </p:clrMapOvr>
</p:notes>
</file>

<file path=ppt/notesSlides/notesSlide4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2074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8630009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435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62608938"/>
      </p:ext>
    </p:extLst>
  </p:cSld>
  <p:clrMapOvr>
    <a:masterClrMapping/>
  </p:clrMapOvr>
</p:notes>
</file>

<file path=ppt/notesSlides/notesSlide4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19121302"/>
      </p:ext>
    </p:extLst>
  </p:cSld>
  <p:clrMapOvr>
    <a:masterClrMapping/>
  </p:clrMapOvr>
</p:notes>
</file>

<file path=ppt/notesSlides/notesSlide4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2076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30204711"/>
      </p:ext>
    </p:extLst>
  </p:cSld>
  <p:clrMapOvr>
    <a:masterClrMapping/>
  </p:clrMapOvr>
</p:notes>
</file>

<file path=ppt/notesSlides/notesSlide4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2077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66280824"/>
      </p:ext>
    </p:extLst>
  </p:cSld>
  <p:clrMapOvr>
    <a:masterClrMapping/>
  </p:clrMapOvr>
</p:notes>
</file>

<file path=ppt/notesSlides/notesSlide4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66838962"/>
      </p:ext>
    </p:extLst>
  </p:cSld>
  <p:clrMapOvr>
    <a:masterClrMapping/>
  </p:clrMapOvr>
</p:notes>
</file>

<file path=ppt/notesSlides/notesSlide4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2079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03968076"/>
      </p:ext>
    </p:extLst>
  </p:cSld>
  <p:clrMapOvr>
    <a:masterClrMapping/>
  </p:clrMapOvr>
</p:notes>
</file>

<file path=ppt/notesSlides/notesSlide4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2080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54401832"/>
      </p:ext>
    </p:extLst>
  </p:cSld>
  <p:clrMapOvr>
    <a:masterClrMapping/>
  </p:clrMapOvr>
</p:notes>
</file>

<file path=ppt/notesSlides/notesSlide4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67238662"/>
      </p:ext>
    </p:extLst>
  </p:cSld>
  <p:clrMapOvr>
    <a:masterClrMapping/>
  </p:clrMapOvr>
</p:notes>
</file>

<file path=ppt/notesSlides/notesSlide4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2082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13254476"/>
      </p:ext>
    </p:extLst>
  </p:cSld>
  <p:clrMapOvr>
    <a:masterClrMapping/>
  </p:clrMapOvr>
</p:notes>
</file>

<file path=ppt/notesSlides/notesSlide4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2083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20696549"/>
      </p:ext>
    </p:extLst>
  </p:cSld>
  <p:clrMapOvr>
    <a:masterClrMapping/>
  </p:clrMapOvr>
</p:notes>
</file>

<file path=ppt/notesSlides/notesSlide4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614211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267</a:t>
            </a:fld>
            <a:endParaRPr lang="ar-EG">
              <a:solidFill>
                <a:prstClr val="black"/>
              </a:solidFill>
            </a:endParaRPr>
          </a:p>
        </p:txBody>
      </p:sp>
    </p:spTree>
    <p:extLst>
      <p:ext uri="{BB962C8B-B14F-4D97-AF65-F5344CB8AC3E}">
        <p14:creationId xmlns:p14="http://schemas.microsoft.com/office/powerpoint/2010/main" val="341183774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436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066716671"/>
      </p:ext>
    </p:extLst>
  </p:cSld>
  <p:clrMapOvr>
    <a:masterClrMapping/>
  </p:clrMapOvr>
</p:notes>
</file>

<file path=ppt/notesSlides/notesSlide5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2085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94683543"/>
      </p:ext>
    </p:extLst>
  </p:cSld>
  <p:clrMapOvr>
    <a:masterClrMapping/>
  </p:clrMapOvr>
</p:notes>
</file>

<file path=ppt/notesSlides/notesSlide5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2086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76781599"/>
      </p:ext>
    </p:extLst>
  </p:cSld>
  <p:clrMapOvr>
    <a:masterClrMapping/>
  </p:clrMapOvr>
</p:notes>
</file>

<file path=ppt/notesSlides/notesSlide5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525639681"/>
      </p:ext>
    </p:extLst>
  </p:cSld>
  <p:clrMapOvr>
    <a:masterClrMapping/>
  </p:clrMapOvr>
</p:notes>
</file>

<file path=ppt/notesSlides/notesSlide5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2088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60029425"/>
      </p:ext>
    </p:extLst>
  </p:cSld>
  <p:clrMapOvr>
    <a:masterClrMapping/>
  </p:clrMapOvr>
</p:notes>
</file>

<file path=ppt/notesSlides/notesSlide5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2089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32659630"/>
      </p:ext>
    </p:extLst>
  </p:cSld>
  <p:clrMapOvr>
    <a:masterClrMapping/>
  </p:clrMapOvr>
</p:notes>
</file>

<file path=ppt/notesSlides/notesSlide5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13409530"/>
      </p:ext>
    </p:extLst>
  </p:cSld>
  <p:clrMapOvr>
    <a:masterClrMapping/>
  </p:clrMapOvr>
</p:notes>
</file>

<file path=ppt/notesSlides/notesSlide5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2091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843878063"/>
      </p:ext>
    </p:extLst>
  </p:cSld>
  <p:clrMapOvr>
    <a:masterClrMapping/>
  </p:clrMapOvr>
</p:notes>
</file>

<file path=ppt/notesSlides/notesSlide5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2092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10844275"/>
      </p:ext>
    </p:extLst>
  </p:cSld>
  <p:clrMapOvr>
    <a:masterClrMapping/>
  </p:clrMapOvr>
</p:notes>
</file>

<file path=ppt/notesSlides/notesSlide5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42554732"/>
      </p:ext>
    </p:extLst>
  </p:cSld>
  <p:clrMapOvr>
    <a:masterClrMapping/>
  </p:clrMapOvr>
</p:notes>
</file>

<file path=ppt/notesSlides/notesSlide5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6696424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437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22796710"/>
      </p:ext>
    </p:extLst>
  </p:cSld>
  <p:clrMapOvr>
    <a:masterClrMapping/>
  </p:clrMapOvr>
</p:notes>
</file>

<file path=ppt/notesSlides/notesSlide5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43489345"/>
      </p:ext>
    </p:extLst>
  </p:cSld>
  <p:clrMapOvr>
    <a:masterClrMapping/>
  </p:clrMapOvr>
</p:notes>
</file>

<file path=ppt/notesSlides/notesSlide5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48278766"/>
      </p:ext>
    </p:extLst>
  </p:cSld>
  <p:clrMapOvr>
    <a:masterClrMapping/>
  </p:clrMapOvr>
</p:notes>
</file>

<file path=ppt/notesSlides/notesSlide5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32581971"/>
      </p:ext>
    </p:extLst>
  </p:cSld>
  <p:clrMapOvr>
    <a:masterClrMapping/>
  </p:clrMapOvr>
</p:notes>
</file>

<file path=ppt/notesSlides/notesSlide5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2099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5461297"/>
      </p:ext>
    </p:extLst>
  </p:cSld>
  <p:clrMapOvr>
    <a:masterClrMapping/>
  </p:clrMapOvr>
</p:notes>
</file>

<file path=ppt/notesSlides/notesSlide5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2102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90922081"/>
      </p:ext>
    </p:extLst>
  </p:cSld>
  <p:clrMapOvr>
    <a:masterClrMapping/>
  </p:clrMapOvr>
</p:notes>
</file>

<file path=ppt/notesSlides/notesSlide5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2105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3395997"/>
      </p:ext>
    </p:extLst>
  </p:cSld>
  <p:clrMapOvr>
    <a:masterClrMapping/>
  </p:clrMapOvr>
</p:notes>
</file>

<file path=ppt/notesSlides/notesSlide5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2108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764345520"/>
      </p:ext>
    </p:extLst>
  </p:cSld>
  <p:clrMapOvr>
    <a:masterClrMapping/>
  </p:clrMapOvr>
</p:notes>
</file>

<file path=ppt/notesSlides/notesSlide5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2111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747150145"/>
      </p:ext>
    </p:extLst>
  </p:cSld>
  <p:clrMapOvr>
    <a:masterClrMapping/>
  </p:clrMapOvr>
</p:notes>
</file>

<file path=ppt/notesSlides/notesSlide5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2114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14468143"/>
      </p:ext>
    </p:extLst>
  </p:cSld>
  <p:clrMapOvr>
    <a:masterClrMapping/>
  </p:clrMapOvr>
</p:notes>
</file>

<file path=ppt/notesSlides/notesSlide5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2117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05156999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438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53038072"/>
      </p:ext>
    </p:extLst>
  </p:cSld>
  <p:clrMapOvr>
    <a:masterClrMapping/>
  </p:clrMapOvr>
</p:notes>
</file>

<file path=ppt/notesSlides/notesSlide5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2118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53598321"/>
      </p:ext>
    </p:extLst>
  </p:cSld>
  <p:clrMapOvr>
    <a:masterClrMapping/>
  </p:clrMapOvr>
</p:notes>
</file>

<file path=ppt/notesSlides/notesSlide5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2119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71352112"/>
      </p:ext>
    </p:extLst>
  </p:cSld>
  <p:clrMapOvr>
    <a:masterClrMapping/>
  </p:clrMapOvr>
</p:notes>
</file>

<file path=ppt/notesSlides/notesSlide5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2120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60210017"/>
      </p:ext>
    </p:extLst>
  </p:cSld>
  <p:clrMapOvr>
    <a:masterClrMapping/>
  </p:clrMapOvr>
</p:notes>
</file>

<file path=ppt/notesSlides/notesSlide5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2121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18739039"/>
      </p:ext>
    </p:extLst>
  </p:cSld>
  <p:clrMapOvr>
    <a:masterClrMapping/>
  </p:clrMapOvr>
</p:notes>
</file>

<file path=ppt/notesSlides/notesSlide5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2122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36864715"/>
      </p:ext>
    </p:extLst>
  </p:cSld>
  <p:clrMapOvr>
    <a:masterClrMapping/>
  </p:clrMapOvr>
</p:notes>
</file>

<file path=ppt/notesSlides/notesSlide5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2123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65532956"/>
      </p:ext>
    </p:extLst>
  </p:cSld>
  <p:clrMapOvr>
    <a:masterClrMapping/>
  </p:clrMapOvr>
</p:notes>
</file>

<file path=ppt/notesSlides/notesSlide5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2124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71727662"/>
      </p:ext>
    </p:extLst>
  </p:cSld>
  <p:clrMapOvr>
    <a:masterClrMapping/>
  </p:clrMapOvr>
</p:notes>
</file>

<file path=ppt/notesSlides/notesSlide5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2125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30512591"/>
      </p:ext>
    </p:extLst>
  </p:cSld>
  <p:clrMapOvr>
    <a:masterClrMapping/>
  </p:clrMapOvr>
</p:notes>
</file>

<file path=ppt/notesSlides/notesSlide5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2126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616272778"/>
      </p:ext>
    </p:extLst>
  </p:cSld>
  <p:clrMapOvr>
    <a:masterClrMapping/>
  </p:clrMapOvr>
</p:notes>
</file>

<file path=ppt/notesSlides/notesSlide5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2127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0367118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439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916566658"/>
      </p:ext>
    </p:extLst>
  </p:cSld>
  <p:clrMapOvr>
    <a:masterClrMapping/>
  </p:clrMapOvr>
</p:notes>
</file>

<file path=ppt/notesSlides/notesSlide5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panose="020F0502020204030204"/>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2156</a:t>
            </a:fld>
            <a:endParaRPr kumimoji="0" lang="ar-EG" sz="1200" b="0" i="0" u="none" strike="noStrike" kern="1200" cap="none" spc="0" normalizeH="0" baseline="0" noProof="0">
              <a:ln>
                <a:noFill/>
              </a:ln>
              <a:solidFill>
                <a:prstClr val="black"/>
              </a:solidFill>
              <a:effectLst/>
              <a:uLnTx/>
              <a:uFillTx/>
              <a:latin typeface="Calibri" panose="020F0502020204030204"/>
              <a:ea typeface="+mn-ea"/>
              <a:cs typeface="Arial" panose="020B0604020202020204" pitchFamily="34" charset="0"/>
            </a:endParaRPr>
          </a:p>
        </p:txBody>
      </p:sp>
    </p:spTree>
    <p:extLst>
      <p:ext uri="{BB962C8B-B14F-4D97-AF65-F5344CB8AC3E}">
        <p14:creationId xmlns:p14="http://schemas.microsoft.com/office/powerpoint/2010/main" val="1722370487"/>
      </p:ext>
    </p:extLst>
  </p:cSld>
  <p:clrMapOvr>
    <a:masterClrMapping/>
  </p:clrMapOvr>
</p:notes>
</file>

<file path=ppt/notesSlides/notesSlide5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2223</a:t>
            </a:fld>
            <a:endParaRPr lang="ar-EG">
              <a:solidFill>
                <a:prstClr val="black"/>
              </a:solidFill>
            </a:endParaRPr>
          </a:p>
        </p:txBody>
      </p:sp>
    </p:spTree>
    <p:extLst>
      <p:ext uri="{BB962C8B-B14F-4D97-AF65-F5344CB8AC3E}">
        <p14:creationId xmlns:p14="http://schemas.microsoft.com/office/powerpoint/2010/main" val="18981879"/>
      </p:ext>
    </p:extLst>
  </p:cSld>
  <p:clrMapOvr>
    <a:masterClrMapping/>
  </p:clrMapOvr>
</p:notes>
</file>

<file path=ppt/notesSlides/notesSlide5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2224</a:t>
            </a:fld>
            <a:endParaRPr lang="ar-EG">
              <a:solidFill>
                <a:prstClr val="black"/>
              </a:solidFill>
            </a:endParaRPr>
          </a:p>
        </p:txBody>
      </p:sp>
    </p:spTree>
    <p:extLst>
      <p:ext uri="{BB962C8B-B14F-4D97-AF65-F5344CB8AC3E}">
        <p14:creationId xmlns:p14="http://schemas.microsoft.com/office/powerpoint/2010/main" val="3334807890"/>
      </p:ext>
    </p:extLst>
  </p:cSld>
  <p:clrMapOvr>
    <a:masterClrMapping/>
  </p:clrMapOvr>
</p:notes>
</file>

<file path=ppt/notesSlides/notesSlide5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2225</a:t>
            </a:fld>
            <a:endParaRPr lang="ar-EG">
              <a:solidFill>
                <a:prstClr val="black"/>
              </a:solidFill>
            </a:endParaRPr>
          </a:p>
        </p:txBody>
      </p:sp>
    </p:spTree>
    <p:extLst>
      <p:ext uri="{BB962C8B-B14F-4D97-AF65-F5344CB8AC3E}">
        <p14:creationId xmlns:p14="http://schemas.microsoft.com/office/powerpoint/2010/main" val="1164325763"/>
      </p:ext>
    </p:extLst>
  </p:cSld>
  <p:clrMapOvr>
    <a:masterClrMapping/>
  </p:clrMapOvr>
</p:notes>
</file>

<file path=ppt/notesSlides/notesSlide5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2226</a:t>
            </a:fld>
            <a:endParaRPr lang="ar-EG">
              <a:solidFill>
                <a:prstClr val="black"/>
              </a:solidFill>
            </a:endParaRPr>
          </a:p>
        </p:txBody>
      </p:sp>
    </p:spTree>
    <p:extLst>
      <p:ext uri="{BB962C8B-B14F-4D97-AF65-F5344CB8AC3E}">
        <p14:creationId xmlns:p14="http://schemas.microsoft.com/office/powerpoint/2010/main" val="2786746808"/>
      </p:ext>
    </p:extLst>
  </p:cSld>
  <p:clrMapOvr>
    <a:masterClrMapping/>
  </p:clrMapOvr>
</p:notes>
</file>

<file path=ppt/notesSlides/notesSlide5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2227</a:t>
            </a:fld>
            <a:endParaRPr lang="ar-EG">
              <a:solidFill>
                <a:prstClr val="black"/>
              </a:solidFill>
            </a:endParaRPr>
          </a:p>
        </p:txBody>
      </p:sp>
    </p:spTree>
    <p:extLst>
      <p:ext uri="{BB962C8B-B14F-4D97-AF65-F5344CB8AC3E}">
        <p14:creationId xmlns:p14="http://schemas.microsoft.com/office/powerpoint/2010/main" val="3229347955"/>
      </p:ext>
    </p:extLst>
  </p:cSld>
  <p:clrMapOvr>
    <a:masterClrMapping/>
  </p:clrMapOvr>
</p:notes>
</file>

<file path=ppt/notesSlides/notesSlide5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2308</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2308</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3476706381"/>
      </p:ext>
    </p:extLst>
  </p:cSld>
  <p:clrMapOvr>
    <a:masterClrMapping/>
  </p:clrMapOvr>
</p:notes>
</file>

<file path=ppt/notesSlides/notesSlide5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2309</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2309</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3816915252"/>
      </p:ext>
    </p:extLst>
  </p:cSld>
  <p:clrMapOvr>
    <a:masterClrMapping/>
  </p:clrMapOvr>
</p:notes>
</file>

<file path=ppt/notesSlides/notesSlide5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2310</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2310</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1380038883"/>
      </p:ext>
    </p:extLst>
  </p:cSld>
  <p:clrMapOvr>
    <a:masterClrMapping/>
  </p:clrMapOvr>
</p:notes>
</file>

<file path=ppt/notesSlides/notesSlide5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2311</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2311</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16488750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440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233646871"/>
      </p:ext>
    </p:extLst>
  </p:cSld>
  <p:clrMapOvr>
    <a:masterClrMapping/>
  </p:clrMapOvr>
</p:notes>
</file>

<file path=ppt/notesSlides/notesSlide5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2318</a:t>
            </a:fld>
            <a:endParaRPr lang="ar-EG"/>
          </a:p>
        </p:txBody>
      </p:sp>
    </p:spTree>
    <p:extLst>
      <p:ext uri="{BB962C8B-B14F-4D97-AF65-F5344CB8AC3E}">
        <p14:creationId xmlns:p14="http://schemas.microsoft.com/office/powerpoint/2010/main" val="2193768289"/>
      </p:ext>
    </p:extLst>
  </p:cSld>
  <p:clrMapOvr>
    <a:masterClrMapping/>
  </p:clrMapOvr>
</p:notes>
</file>

<file path=ppt/notesSlides/notesSlide5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2319</a:t>
            </a:fld>
            <a:endParaRPr lang="ar-EG"/>
          </a:p>
        </p:txBody>
      </p:sp>
    </p:spTree>
    <p:extLst>
      <p:ext uri="{BB962C8B-B14F-4D97-AF65-F5344CB8AC3E}">
        <p14:creationId xmlns:p14="http://schemas.microsoft.com/office/powerpoint/2010/main" val="2906893006"/>
      </p:ext>
    </p:extLst>
  </p:cSld>
  <p:clrMapOvr>
    <a:masterClrMapping/>
  </p:clrMapOvr>
</p:notes>
</file>

<file path=ppt/notesSlides/notesSlide5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2320</a:t>
            </a:fld>
            <a:endParaRPr lang="ar-EG"/>
          </a:p>
        </p:txBody>
      </p:sp>
    </p:spTree>
    <p:extLst>
      <p:ext uri="{BB962C8B-B14F-4D97-AF65-F5344CB8AC3E}">
        <p14:creationId xmlns:p14="http://schemas.microsoft.com/office/powerpoint/2010/main" val="3582580716"/>
      </p:ext>
    </p:extLst>
  </p:cSld>
  <p:clrMapOvr>
    <a:masterClrMapping/>
  </p:clrMapOvr>
</p:notes>
</file>

<file path=ppt/notesSlides/notesSlide5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2321</a:t>
            </a:fld>
            <a:endParaRPr lang="ar-EG"/>
          </a:p>
        </p:txBody>
      </p:sp>
    </p:spTree>
    <p:extLst>
      <p:ext uri="{BB962C8B-B14F-4D97-AF65-F5344CB8AC3E}">
        <p14:creationId xmlns:p14="http://schemas.microsoft.com/office/powerpoint/2010/main" val="556508928"/>
      </p:ext>
    </p:extLst>
  </p:cSld>
  <p:clrMapOvr>
    <a:masterClrMapping/>
  </p:clrMapOvr>
</p:notes>
</file>

<file path=ppt/notesSlides/notesSlide5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2322</a:t>
            </a:fld>
            <a:endParaRPr lang="ar-EG"/>
          </a:p>
        </p:txBody>
      </p:sp>
    </p:spTree>
    <p:extLst>
      <p:ext uri="{BB962C8B-B14F-4D97-AF65-F5344CB8AC3E}">
        <p14:creationId xmlns:p14="http://schemas.microsoft.com/office/powerpoint/2010/main" val="4221191182"/>
      </p:ext>
    </p:extLst>
  </p:cSld>
  <p:clrMapOvr>
    <a:masterClrMapping/>
  </p:clrMapOvr>
</p:notes>
</file>

<file path=ppt/notesSlides/notesSlide5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2323</a:t>
            </a:fld>
            <a:endParaRPr lang="ar-EG"/>
          </a:p>
        </p:txBody>
      </p:sp>
    </p:spTree>
    <p:extLst>
      <p:ext uri="{BB962C8B-B14F-4D97-AF65-F5344CB8AC3E}">
        <p14:creationId xmlns:p14="http://schemas.microsoft.com/office/powerpoint/2010/main" val="1726609208"/>
      </p:ext>
    </p:extLst>
  </p:cSld>
  <p:clrMapOvr>
    <a:masterClrMapping/>
  </p:clrMapOvr>
</p:notes>
</file>

<file path=ppt/notesSlides/notesSlide5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2324</a:t>
            </a:fld>
            <a:endParaRPr lang="ar-EG"/>
          </a:p>
        </p:txBody>
      </p:sp>
    </p:spTree>
    <p:extLst>
      <p:ext uri="{BB962C8B-B14F-4D97-AF65-F5344CB8AC3E}">
        <p14:creationId xmlns:p14="http://schemas.microsoft.com/office/powerpoint/2010/main" val="3133190651"/>
      </p:ext>
    </p:extLst>
  </p:cSld>
  <p:clrMapOvr>
    <a:masterClrMapping/>
  </p:clrMapOvr>
</p:notes>
</file>

<file path=ppt/notesSlides/notesSlide5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2325</a:t>
            </a:fld>
            <a:endParaRPr lang="ar-EG"/>
          </a:p>
        </p:txBody>
      </p:sp>
    </p:spTree>
    <p:extLst>
      <p:ext uri="{BB962C8B-B14F-4D97-AF65-F5344CB8AC3E}">
        <p14:creationId xmlns:p14="http://schemas.microsoft.com/office/powerpoint/2010/main" val="1365070687"/>
      </p:ext>
    </p:extLst>
  </p:cSld>
  <p:clrMapOvr>
    <a:masterClrMapping/>
  </p:clrMapOvr>
</p:notes>
</file>

<file path=ppt/notesSlides/notesSlide5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2326</a:t>
            </a:fld>
            <a:endParaRPr lang="ar-EG"/>
          </a:p>
        </p:txBody>
      </p:sp>
    </p:spTree>
    <p:extLst>
      <p:ext uri="{BB962C8B-B14F-4D97-AF65-F5344CB8AC3E}">
        <p14:creationId xmlns:p14="http://schemas.microsoft.com/office/powerpoint/2010/main" val="501014862"/>
      </p:ext>
    </p:extLst>
  </p:cSld>
  <p:clrMapOvr>
    <a:masterClrMapping/>
  </p:clrMapOvr>
</p:notes>
</file>

<file path=ppt/notesSlides/notesSlide5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2327</a:t>
            </a:fld>
            <a:endParaRPr lang="ar-EG"/>
          </a:p>
        </p:txBody>
      </p:sp>
    </p:spTree>
    <p:extLst>
      <p:ext uri="{BB962C8B-B14F-4D97-AF65-F5344CB8AC3E}">
        <p14:creationId xmlns:p14="http://schemas.microsoft.com/office/powerpoint/2010/main" val="398628907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441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323477436"/>
      </p:ext>
    </p:extLst>
  </p:cSld>
  <p:clrMapOvr>
    <a:masterClrMapping/>
  </p:clrMapOvr>
</p:notes>
</file>

<file path=ppt/notesSlides/notesSlide5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2328</a:t>
            </a:fld>
            <a:endParaRPr lang="ar-EG"/>
          </a:p>
        </p:txBody>
      </p:sp>
    </p:spTree>
    <p:extLst>
      <p:ext uri="{BB962C8B-B14F-4D97-AF65-F5344CB8AC3E}">
        <p14:creationId xmlns:p14="http://schemas.microsoft.com/office/powerpoint/2010/main" val="2964340061"/>
      </p:ext>
    </p:extLst>
  </p:cSld>
  <p:clrMapOvr>
    <a:masterClrMapping/>
  </p:clrMapOvr>
</p:notes>
</file>

<file path=ppt/notesSlides/notesSlide5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2329</a:t>
            </a:fld>
            <a:endParaRPr lang="ar-EG"/>
          </a:p>
        </p:txBody>
      </p:sp>
    </p:spTree>
    <p:extLst>
      <p:ext uri="{BB962C8B-B14F-4D97-AF65-F5344CB8AC3E}">
        <p14:creationId xmlns:p14="http://schemas.microsoft.com/office/powerpoint/2010/main" val="1527679747"/>
      </p:ext>
    </p:extLst>
  </p:cSld>
  <p:clrMapOvr>
    <a:masterClrMapping/>
  </p:clrMapOvr>
</p:notes>
</file>

<file path=ppt/notesSlides/notesSlide5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2330</a:t>
            </a:fld>
            <a:endParaRPr lang="ar-EG"/>
          </a:p>
        </p:txBody>
      </p:sp>
    </p:spTree>
    <p:extLst>
      <p:ext uri="{BB962C8B-B14F-4D97-AF65-F5344CB8AC3E}">
        <p14:creationId xmlns:p14="http://schemas.microsoft.com/office/powerpoint/2010/main" val="1185298903"/>
      </p:ext>
    </p:extLst>
  </p:cSld>
  <p:clrMapOvr>
    <a:masterClrMapping/>
  </p:clrMapOvr>
</p:notes>
</file>

<file path=ppt/notesSlides/notesSlide5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2331</a:t>
            </a:fld>
            <a:endParaRPr lang="ar-EG"/>
          </a:p>
        </p:txBody>
      </p:sp>
    </p:spTree>
    <p:extLst>
      <p:ext uri="{BB962C8B-B14F-4D97-AF65-F5344CB8AC3E}">
        <p14:creationId xmlns:p14="http://schemas.microsoft.com/office/powerpoint/2010/main" val="434249054"/>
      </p:ext>
    </p:extLst>
  </p:cSld>
  <p:clrMapOvr>
    <a:masterClrMapping/>
  </p:clrMapOvr>
</p:notes>
</file>

<file path=ppt/notesSlides/notesSlide5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2332</a:t>
            </a:fld>
            <a:endParaRPr lang="ar-EG"/>
          </a:p>
        </p:txBody>
      </p:sp>
    </p:spTree>
    <p:extLst>
      <p:ext uri="{BB962C8B-B14F-4D97-AF65-F5344CB8AC3E}">
        <p14:creationId xmlns:p14="http://schemas.microsoft.com/office/powerpoint/2010/main" val="3095410754"/>
      </p:ext>
    </p:extLst>
  </p:cSld>
  <p:clrMapOvr>
    <a:masterClrMapping/>
  </p:clrMapOvr>
</p:notes>
</file>

<file path=ppt/notesSlides/notesSlide5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2333</a:t>
            </a:fld>
            <a:endParaRPr lang="ar-EG"/>
          </a:p>
        </p:txBody>
      </p:sp>
    </p:spTree>
    <p:extLst>
      <p:ext uri="{BB962C8B-B14F-4D97-AF65-F5344CB8AC3E}">
        <p14:creationId xmlns:p14="http://schemas.microsoft.com/office/powerpoint/2010/main" val="4106370220"/>
      </p:ext>
    </p:extLst>
  </p:cSld>
  <p:clrMapOvr>
    <a:masterClrMapping/>
  </p:clrMapOvr>
</p:notes>
</file>

<file path=ppt/notesSlides/notesSlide5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2334</a:t>
            </a:fld>
            <a:endParaRPr lang="ar-EG"/>
          </a:p>
        </p:txBody>
      </p:sp>
    </p:spTree>
    <p:extLst>
      <p:ext uri="{BB962C8B-B14F-4D97-AF65-F5344CB8AC3E}">
        <p14:creationId xmlns:p14="http://schemas.microsoft.com/office/powerpoint/2010/main" val="1770741759"/>
      </p:ext>
    </p:extLst>
  </p:cSld>
  <p:clrMapOvr>
    <a:masterClrMapping/>
  </p:clrMapOvr>
</p:notes>
</file>

<file path=ppt/notesSlides/notesSlide5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2335</a:t>
            </a:fld>
            <a:endParaRPr lang="ar-EG"/>
          </a:p>
        </p:txBody>
      </p:sp>
    </p:spTree>
    <p:extLst>
      <p:ext uri="{BB962C8B-B14F-4D97-AF65-F5344CB8AC3E}">
        <p14:creationId xmlns:p14="http://schemas.microsoft.com/office/powerpoint/2010/main" val="2030583012"/>
      </p:ext>
    </p:extLst>
  </p:cSld>
  <p:clrMapOvr>
    <a:masterClrMapping/>
  </p:clrMapOvr>
</p:notes>
</file>

<file path=ppt/notesSlides/notesSlide5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2336</a:t>
            </a:fld>
            <a:endParaRPr lang="ar-EG"/>
          </a:p>
        </p:txBody>
      </p:sp>
    </p:spTree>
    <p:extLst>
      <p:ext uri="{BB962C8B-B14F-4D97-AF65-F5344CB8AC3E}">
        <p14:creationId xmlns:p14="http://schemas.microsoft.com/office/powerpoint/2010/main" val="4175341247"/>
      </p:ext>
    </p:extLst>
  </p:cSld>
  <p:clrMapOvr>
    <a:masterClrMapping/>
  </p:clrMapOvr>
</p:notes>
</file>

<file path=ppt/notesSlides/notesSlide5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2337</a:t>
            </a:fld>
            <a:endParaRPr lang="ar-EG"/>
          </a:p>
        </p:txBody>
      </p:sp>
    </p:spTree>
    <p:extLst>
      <p:ext uri="{BB962C8B-B14F-4D97-AF65-F5344CB8AC3E}">
        <p14:creationId xmlns:p14="http://schemas.microsoft.com/office/powerpoint/2010/main" val="293223138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442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01214110"/>
      </p:ext>
    </p:extLst>
  </p:cSld>
  <p:clrMapOvr>
    <a:masterClrMapping/>
  </p:clrMapOvr>
</p:notes>
</file>

<file path=ppt/notesSlides/notesSlide5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2338</a:t>
            </a:fld>
            <a:endParaRPr lang="ar-EG"/>
          </a:p>
        </p:txBody>
      </p:sp>
    </p:spTree>
    <p:extLst>
      <p:ext uri="{BB962C8B-B14F-4D97-AF65-F5344CB8AC3E}">
        <p14:creationId xmlns:p14="http://schemas.microsoft.com/office/powerpoint/2010/main" val="1119633426"/>
      </p:ext>
    </p:extLst>
  </p:cSld>
  <p:clrMapOvr>
    <a:masterClrMapping/>
  </p:clrMapOvr>
</p:notes>
</file>

<file path=ppt/notesSlides/notesSlide5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2339</a:t>
            </a:fld>
            <a:endParaRPr lang="ar-EG"/>
          </a:p>
        </p:txBody>
      </p:sp>
    </p:spTree>
    <p:extLst>
      <p:ext uri="{BB962C8B-B14F-4D97-AF65-F5344CB8AC3E}">
        <p14:creationId xmlns:p14="http://schemas.microsoft.com/office/powerpoint/2010/main" val="3596057074"/>
      </p:ext>
    </p:extLst>
  </p:cSld>
  <p:clrMapOvr>
    <a:masterClrMapping/>
  </p:clrMapOvr>
</p:notes>
</file>

<file path=ppt/notesSlides/notesSlide5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2340</a:t>
            </a:fld>
            <a:endParaRPr lang="ar-EG"/>
          </a:p>
        </p:txBody>
      </p:sp>
    </p:spTree>
    <p:extLst>
      <p:ext uri="{BB962C8B-B14F-4D97-AF65-F5344CB8AC3E}">
        <p14:creationId xmlns:p14="http://schemas.microsoft.com/office/powerpoint/2010/main" val="4120411127"/>
      </p:ext>
    </p:extLst>
  </p:cSld>
  <p:clrMapOvr>
    <a:masterClrMapping/>
  </p:clrMapOvr>
</p:notes>
</file>

<file path=ppt/notesSlides/notesSlide5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2341</a:t>
            </a:fld>
            <a:endParaRPr lang="ar-EG"/>
          </a:p>
        </p:txBody>
      </p:sp>
    </p:spTree>
    <p:extLst>
      <p:ext uri="{BB962C8B-B14F-4D97-AF65-F5344CB8AC3E}">
        <p14:creationId xmlns:p14="http://schemas.microsoft.com/office/powerpoint/2010/main" val="745571843"/>
      </p:ext>
    </p:extLst>
  </p:cSld>
  <p:clrMapOvr>
    <a:masterClrMapping/>
  </p:clrMapOvr>
</p:notes>
</file>

<file path=ppt/notesSlides/notesSlide5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2342</a:t>
            </a:fld>
            <a:endParaRPr lang="ar-EG"/>
          </a:p>
        </p:txBody>
      </p:sp>
    </p:spTree>
    <p:extLst>
      <p:ext uri="{BB962C8B-B14F-4D97-AF65-F5344CB8AC3E}">
        <p14:creationId xmlns:p14="http://schemas.microsoft.com/office/powerpoint/2010/main" val="1846585839"/>
      </p:ext>
    </p:extLst>
  </p:cSld>
  <p:clrMapOvr>
    <a:masterClrMapping/>
  </p:clrMapOvr>
</p:notes>
</file>

<file path=ppt/notesSlides/notesSlide5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2343</a:t>
            </a:fld>
            <a:endParaRPr lang="ar-EG"/>
          </a:p>
        </p:txBody>
      </p:sp>
    </p:spTree>
    <p:extLst>
      <p:ext uri="{BB962C8B-B14F-4D97-AF65-F5344CB8AC3E}">
        <p14:creationId xmlns:p14="http://schemas.microsoft.com/office/powerpoint/2010/main" val="3327547000"/>
      </p:ext>
    </p:extLst>
  </p:cSld>
  <p:clrMapOvr>
    <a:masterClrMapping/>
  </p:clrMapOvr>
</p:notes>
</file>

<file path=ppt/notesSlides/notesSlide5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2344</a:t>
            </a:fld>
            <a:endParaRPr lang="ar-EG"/>
          </a:p>
        </p:txBody>
      </p:sp>
    </p:spTree>
    <p:extLst>
      <p:ext uri="{BB962C8B-B14F-4D97-AF65-F5344CB8AC3E}">
        <p14:creationId xmlns:p14="http://schemas.microsoft.com/office/powerpoint/2010/main" val="2617456044"/>
      </p:ext>
    </p:extLst>
  </p:cSld>
  <p:clrMapOvr>
    <a:masterClrMapping/>
  </p:clrMapOvr>
</p:notes>
</file>

<file path=ppt/notesSlides/notesSlide5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2345</a:t>
            </a:fld>
            <a:endParaRPr lang="ar-EG"/>
          </a:p>
        </p:txBody>
      </p:sp>
    </p:spTree>
    <p:extLst>
      <p:ext uri="{BB962C8B-B14F-4D97-AF65-F5344CB8AC3E}">
        <p14:creationId xmlns:p14="http://schemas.microsoft.com/office/powerpoint/2010/main" val="1654019856"/>
      </p:ext>
    </p:extLst>
  </p:cSld>
  <p:clrMapOvr>
    <a:masterClrMapping/>
  </p:clrMapOvr>
</p:notes>
</file>

<file path=ppt/notesSlides/notesSlide5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2346</a:t>
            </a:fld>
            <a:endParaRPr lang="ar-EG"/>
          </a:p>
        </p:txBody>
      </p:sp>
    </p:spTree>
    <p:extLst>
      <p:ext uri="{BB962C8B-B14F-4D97-AF65-F5344CB8AC3E}">
        <p14:creationId xmlns:p14="http://schemas.microsoft.com/office/powerpoint/2010/main" val="3681322698"/>
      </p:ext>
    </p:extLst>
  </p:cSld>
  <p:clrMapOvr>
    <a:masterClrMapping/>
  </p:clrMapOvr>
</p:notes>
</file>

<file path=ppt/notesSlides/notesSlide5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2347</a:t>
            </a:fld>
            <a:endParaRPr lang="ar-EG"/>
          </a:p>
        </p:txBody>
      </p:sp>
    </p:spTree>
    <p:extLst>
      <p:ext uri="{BB962C8B-B14F-4D97-AF65-F5344CB8AC3E}">
        <p14:creationId xmlns:p14="http://schemas.microsoft.com/office/powerpoint/2010/main" val="49213084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443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1320629"/>
      </p:ext>
    </p:extLst>
  </p:cSld>
  <p:clrMapOvr>
    <a:masterClrMapping/>
  </p:clrMapOvr>
</p:notes>
</file>

<file path=ppt/notesSlides/notesSlide5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2348</a:t>
            </a:fld>
            <a:endParaRPr lang="ar-EG"/>
          </a:p>
        </p:txBody>
      </p:sp>
    </p:spTree>
    <p:extLst>
      <p:ext uri="{BB962C8B-B14F-4D97-AF65-F5344CB8AC3E}">
        <p14:creationId xmlns:p14="http://schemas.microsoft.com/office/powerpoint/2010/main" val="237139630"/>
      </p:ext>
    </p:extLst>
  </p:cSld>
  <p:clrMapOvr>
    <a:masterClrMapping/>
  </p:clrMapOvr>
</p:notes>
</file>

<file path=ppt/notesSlides/notesSlide5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2349</a:t>
            </a:fld>
            <a:endParaRPr lang="ar-EG"/>
          </a:p>
        </p:txBody>
      </p:sp>
    </p:spTree>
    <p:extLst>
      <p:ext uri="{BB962C8B-B14F-4D97-AF65-F5344CB8AC3E}">
        <p14:creationId xmlns:p14="http://schemas.microsoft.com/office/powerpoint/2010/main" val="2447380959"/>
      </p:ext>
    </p:extLst>
  </p:cSld>
  <p:clrMapOvr>
    <a:masterClrMapping/>
  </p:clrMapOvr>
</p:notes>
</file>

<file path=ppt/notesSlides/notesSlide5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2350</a:t>
            </a:fld>
            <a:endParaRPr lang="ar-EG"/>
          </a:p>
        </p:txBody>
      </p:sp>
    </p:spTree>
    <p:extLst>
      <p:ext uri="{BB962C8B-B14F-4D97-AF65-F5344CB8AC3E}">
        <p14:creationId xmlns:p14="http://schemas.microsoft.com/office/powerpoint/2010/main" val="92726355"/>
      </p:ext>
    </p:extLst>
  </p:cSld>
  <p:clrMapOvr>
    <a:masterClrMapping/>
  </p:clrMapOvr>
</p:notes>
</file>

<file path=ppt/notesSlides/notesSlide5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2351</a:t>
            </a:fld>
            <a:endParaRPr lang="ar-EG"/>
          </a:p>
        </p:txBody>
      </p:sp>
    </p:spTree>
    <p:extLst>
      <p:ext uri="{BB962C8B-B14F-4D97-AF65-F5344CB8AC3E}">
        <p14:creationId xmlns:p14="http://schemas.microsoft.com/office/powerpoint/2010/main" val="4019069540"/>
      </p:ext>
    </p:extLst>
  </p:cSld>
  <p:clrMapOvr>
    <a:masterClrMapping/>
  </p:clrMapOvr>
</p:notes>
</file>

<file path=ppt/notesSlides/notesSlide5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2352</a:t>
            </a:fld>
            <a:endParaRPr lang="ar-EG"/>
          </a:p>
        </p:txBody>
      </p:sp>
    </p:spTree>
    <p:extLst>
      <p:ext uri="{BB962C8B-B14F-4D97-AF65-F5344CB8AC3E}">
        <p14:creationId xmlns:p14="http://schemas.microsoft.com/office/powerpoint/2010/main" val="1320054505"/>
      </p:ext>
    </p:extLst>
  </p:cSld>
  <p:clrMapOvr>
    <a:masterClrMapping/>
  </p:clrMapOvr>
</p:notes>
</file>

<file path=ppt/notesSlides/notesSlide5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2353</a:t>
            </a:fld>
            <a:endParaRPr lang="ar-EG"/>
          </a:p>
        </p:txBody>
      </p:sp>
    </p:spTree>
    <p:extLst>
      <p:ext uri="{BB962C8B-B14F-4D97-AF65-F5344CB8AC3E}">
        <p14:creationId xmlns:p14="http://schemas.microsoft.com/office/powerpoint/2010/main" val="2763649496"/>
      </p:ext>
    </p:extLst>
  </p:cSld>
  <p:clrMapOvr>
    <a:masterClrMapping/>
  </p:clrMapOvr>
</p:notes>
</file>

<file path=ppt/notesSlides/notesSlide5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2354</a:t>
            </a:fld>
            <a:endParaRPr lang="ar-EG"/>
          </a:p>
        </p:txBody>
      </p:sp>
    </p:spTree>
    <p:extLst>
      <p:ext uri="{BB962C8B-B14F-4D97-AF65-F5344CB8AC3E}">
        <p14:creationId xmlns:p14="http://schemas.microsoft.com/office/powerpoint/2010/main" val="1066758893"/>
      </p:ext>
    </p:extLst>
  </p:cSld>
  <p:clrMapOvr>
    <a:masterClrMapping/>
  </p:clrMapOvr>
</p:notes>
</file>

<file path=ppt/notesSlides/notesSlide5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2355</a:t>
            </a:fld>
            <a:endParaRPr lang="ar-EG"/>
          </a:p>
        </p:txBody>
      </p:sp>
    </p:spTree>
    <p:extLst>
      <p:ext uri="{BB962C8B-B14F-4D97-AF65-F5344CB8AC3E}">
        <p14:creationId xmlns:p14="http://schemas.microsoft.com/office/powerpoint/2010/main" val="2908816228"/>
      </p:ext>
    </p:extLst>
  </p:cSld>
  <p:clrMapOvr>
    <a:masterClrMapping/>
  </p:clrMapOvr>
</p:notes>
</file>

<file path=ppt/notesSlides/notesSlide5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2356</a:t>
            </a:fld>
            <a:endParaRPr lang="ar-EG"/>
          </a:p>
        </p:txBody>
      </p:sp>
    </p:spTree>
    <p:extLst>
      <p:ext uri="{BB962C8B-B14F-4D97-AF65-F5344CB8AC3E}">
        <p14:creationId xmlns:p14="http://schemas.microsoft.com/office/powerpoint/2010/main" val="249063664"/>
      </p:ext>
    </p:extLst>
  </p:cSld>
  <p:clrMapOvr>
    <a:masterClrMapping/>
  </p:clrMapOvr>
</p:notes>
</file>

<file path=ppt/notesSlides/notesSlide5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2357</a:t>
            </a:fld>
            <a:endParaRPr lang="ar-EG"/>
          </a:p>
        </p:txBody>
      </p:sp>
    </p:spTree>
    <p:extLst>
      <p:ext uri="{BB962C8B-B14F-4D97-AF65-F5344CB8AC3E}">
        <p14:creationId xmlns:p14="http://schemas.microsoft.com/office/powerpoint/2010/main" val="21827416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444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791414879"/>
      </p:ext>
    </p:extLst>
  </p:cSld>
  <p:clrMapOvr>
    <a:masterClrMapping/>
  </p:clrMapOvr>
</p:notes>
</file>

<file path=ppt/notesSlides/notesSlide5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2358</a:t>
            </a:fld>
            <a:endParaRPr lang="ar-EG"/>
          </a:p>
        </p:txBody>
      </p:sp>
    </p:spTree>
    <p:extLst>
      <p:ext uri="{BB962C8B-B14F-4D97-AF65-F5344CB8AC3E}">
        <p14:creationId xmlns:p14="http://schemas.microsoft.com/office/powerpoint/2010/main" val="851954902"/>
      </p:ext>
    </p:extLst>
  </p:cSld>
  <p:clrMapOvr>
    <a:masterClrMapping/>
  </p:clrMapOvr>
</p:notes>
</file>

<file path=ppt/notesSlides/notesSlide5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2359</a:t>
            </a:fld>
            <a:endParaRPr lang="ar-EG"/>
          </a:p>
        </p:txBody>
      </p:sp>
    </p:spTree>
    <p:extLst>
      <p:ext uri="{BB962C8B-B14F-4D97-AF65-F5344CB8AC3E}">
        <p14:creationId xmlns:p14="http://schemas.microsoft.com/office/powerpoint/2010/main" val="3120224461"/>
      </p:ext>
    </p:extLst>
  </p:cSld>
  <p:clrMapOvr>
    <a:masterClrMapping/>
  </p:clrMapOvr>
</p:notes>
</file>

<file path=ppt/notesSlides/notesSlide5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2360</a:t>
            </a:fld>
            <a:endParaRPr lang="ar-EG"/>
          </a:p>
        </p:txBody>
      </p:sp>
    </p:spTree>
    <p:extLst>
      <p:ext uri="{BB962C8B-B14F-4D97-AF65-F5344CB8AC3E}">
        <p14:creationId xmlns:p14="http://schemas.microsoft.com/office/powerpoint/2010/main" val="376996607"/>
      </p:ext>
    </p:extLst>
  </p:cSld>
  <p:clrMapOvr>
    <a:masterClrMapping/>
  </p:clrMapOvr>
</p:notes>
</file>

<file path=ppt/notesSlides/notesSlide5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2361</a:t>
            </a:fld>
            <a:endParaRPr lang="ar-EG"/>
          </a:p>
        </p:txBody>
      </p:sp>
    </p:spTree>
    <p:extLst>
      <p:ext uri="{BB962C8B-B14F-4D97-AF65-F5344CB8AC3E}">
        <p14:creationId xmlns:p14="http://schemas.microsoft.com/office/powerpoint/2010/main" val="2150152476"/>
      </p:ext>
    </p:extLst>
  </p:cSld>
  <p:clrMapOvr>
    <a:masterClrMapping/>
  </p:clrMapOvr>
</p:notes>
</file>

<file path=ppt/notesSlides/notesSlide5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2362</a:t>
            </a:fld>
            <a:endParaRPr lang="ar-EG"/>
          </a:p>
        </p:txBody>
      </p:sp>
    </p:spTree>
    <p:extLst>
      <p:ext uri="{BB962C8B-B14F-4D97-AF65-F5344CB8AC3E}">
        <p14:creationId xmlns:p14="http://schemas.microsoft.com/office/powerpoint/2010/main" val="2711371083"/>
      </p:ext>
    </p:extLst>
  </p:cSld>
  <p:clrMapOvr>
    <a:masterClrMapping/>
  </p:clrMapOvr>
</p:notes>
</file>

<file path=ppt/notesSlides/notesSlide5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2363</a:t>
            </a:fld>
            <a:endParaRPr lang="ar-EG"/>
          </a:p>
        </p:txBody>
      </p:sp>
    </p:spTree>
    <p:extLst>
      <p:ext uri="{BB962C8B-B14F-4D97-AF65-F5344CB8AC3E}">
        <p14:creationId xmlns:p14="http://schemas.microsoft.com/office/powerpoint/2010/main" val="1932840824"/>
      </p:ext>
    </p:extLst>
  </p:cSld>
  <p:clrMapOvr>
    <a:masterClrMapping/>
  </p:clrMapOvr>
</p:notes>
</file>

<file path=ppt/notesSlides/notesSlide5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2364</a:t>
            </a:fld>
            <a:endParaRPr lang="ar-EG"/>
          </a:p>
        </p:txBody>
      </p:sp>
    </p:spTree>
    <p:extLst>
      <p:ext uri="{BB962C8B-B14F-4D97-AF65-F5344CB8AC3E}">
        <p14:creationId xmlns:p14="http://schemas.microsoft.com/office/powerpoint/2010/main" val="1913744818"/>
      </p:ext>
    </p:extLst>
  </p:cSld>
  <p:clrMapOvr>
    <a:masterClrMapping/>
  </p:clrMapOvr>
</p:notes>
</file>

<file path=ppt/notesSlides/notesSlide5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2365</a:t>
            </a:fld>
            <a:endParaRPr lang="ar-EG"/>
          </a:p>
        </p:txBody>
      </p:sp>
    </p:spTree>
    <p:extLst>
      <p:ext uri="{BB962C8B-B14F-4D97-AF65-F5344CB8AC3E}">
        <p14:creationId xmlns:p14="http://schemas.microsoft.com/office/powerpoint/2010/main" val="2326283657"/>
      </p:ext>
    </p:extLst>
  </p:cSld>
  <p:clrMapOvr>
    <a:masterClrMapping/>
  </p:clrMapOvr>
</p:notes>
</file>

<file path=ppt/notesSlides/notesSlide5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2366</a:t>
            </a:fld>
            <a:endParaRPr lang="ar-EG"/>
          </a:p>
        </p:txBody>
      </p:sp>
    </p:spTree>
    <p:extLst>
      <p:ext uri="{BB962C8B-B14F-4D97-AF65-F5344CB8AC3E}">
        <p14:creationId xmlns:p14="http://schemas.microsoft.com/office/powerpoint/2010/main" val="2002816570"/>
      </p:ext>
    </p:extLst>
  </p:cSld>
  <p:clrMapOvr>
    <a:masterClrMapping/>
  </p:clrMapOvr>
</p:notes>
</file>

<file path=ppt/notesSlides/notesSlide5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2367</a:t>
            </a:fld>
            <a:endParaRPr lang="ar-EG"/>
          </a:p>
        </p:txBody>
      </p:sp>
    </p:spTree>
    <p:extLst>
      <p:ext uri="{BB962C8B-B14F-4D97-AF65-F5344CB8AC3E}">
        <p14:creationId xmlns:p14="http://schemas.microsoft.com/office/powerpoint/2010/main" val="233941306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445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62778048"/>
      </p:ext>
    </p:extLst>
  </p:cSld>
  <p:clrMapOvr>
    <a:masterClrMapping/>
  </p:clrMapOvr>
</p:notes>
</file>

<file path=ppt/notesSlides/notesSlide5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2368</a:t>
            </a:fld>
            <a:endParaRPr lang="ar-EG"/>
          </a:p>
        </p:txBody>
      </p:sp>
    </p:spTree>
    <p:extLst>
      <p:ext uri="{BB962C8B-B14F-4D97-AF65-F5344CB8AC3E}">
        <p14:creationId xmlns:p14="http://schemas.microsoft.com/office/powerpoint/2010/main" val="40365865"/>
      </p:ext>
    </p:extLst>
  </p:cSld>
  <p:clrMapOvr>
    <a:masterClrMapping/>
  </p:clrMapOvr>
</p:notes>
</file>

<file path=ppt/notesSlides/notesSlide5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2369</a:t>
            </a:fld>
            <a:endParaRPr lang="ar-EG"/>
          </a:p>
        </p:txBody>
      </p:sp>
    </p:spTree>
    <p:extLst>
      <p:ext uri="{BB962C8B-B14F-4D97-AF65-F5344CB8AC3E}">
        <p14:creationId xmlns:p14="http://schemas.microsoft.com/office/powerpoint/2010/main" val="3892478351"/>
      </p:ext>
    </p:extLst>
  </p:cSld>
  <p:clrMapOvr>
    <a:masterClrMapping/>
  </p:clrMapOvr>
</p:notes>
</file>

<file path=ppt/notesSlides/notesSlide5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2370</a:t>
            </a:fld>
            <a:endParaRPr lang="ar-EG"/>
          </a:p>
        </p:txBody>
      </p:sp>
    </p:spTree>
    <p:extLst>
      <p:ext uri="{BB962C8B-B14F-4D97-AF65-F5344CB8AC3E}">
        <p14:creationId xmlns:p14="http://schemas.microsoft.com/office/powerpoint/2010/main" val="3551824488"/>
      </p:ext>
    </p:extLst>
  </p:cSld>
  <p:clrMapOvr>
    <a:masterClrMapping/>
  </p:clrMapOvr>
</p:notes>
</file>

<file path=ppt/notesSlides/notesSlide5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2371</a:t>
            </a:fld>
            <a:endParaRPr lang="ar-EG"/>
          </a:p>
        </p:txBody>
      </p:sp>
    </p:spTree>
    <p:extLst>
      <p:ext uri="{BB962C8B-B14F-4D97-AF65-F5344CB8AC3E}">
        <p14:creationId xmlns:p14="http://schemas.microsoft.com/office/powerpoint/2010/main" val="251577019"/>
      </p:ext>
    </p:extLst>
  </p:cSld>
  <p:clrMapOvr>
    <a:masterClrMapping/>
  </p:clrMapOvr>
</p:notes>
</file>

<file path=ppt/notesSlides/notesSlide5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2372</a:t>
            </a:fld>
            <a:endParaRPr lang="ar-EG"/>
          </a:p>
        </p:txBody>
      </p:sp>
    </p:spTree>
    <p:extLst>
      <p:ext uri="{BB962C8B-B14F-4D97-AF65-F5344CB8AC3E}">
        <p14:creationId xmlns:p14="http://schemas.microsoft.com/office/powerpoint/2010/main" val="105209655"/>
      </p:ext>
    </p:extLst>
  </p:cSld>
  <p:clrMapOvr>
    <a:masterClrMapping/>
  </p:clrMapOvr>
</p:notes>
</file>

<file path=ppt/notesSlides/notesSlide5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2373</a:t>
            </a:fld>
            <a:endParaRPr lang="ar-EG"/>
          </a:p>
        </p:txBody>
      </p:sp>
    </p:spTree>
    <p:extLst>
      <p:ext uri="{BB962C8B-B14F-4D97-AF65-F5344CB8AC3E}">
        <p14:creationId xmlns:p14="http://schemas.microsoft.com/office/powerpoint/2010/main" val="1639884651"/>
      </p:ext>
    </p:extLst>
  </p:cSld>
  <p:clrMapOvr>
    <a:masterClrMapping/>
  </p:clrMapOvr>
</p:notes>
</file>

<file path=ppt/notesSlides/notesSlide5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2374</a:t>
            </a:fld>
            <a:endParaRPr lang="ar-EG"/>
          </a:p>
        </p:txBody>
      </p:sp>
    </p:spTree>
    <p:extLst>
      <p:ext uri="{BB962C8B-B14F-4D97-AF65-F5344CB8AC3E}">
        <p14:creationId xmlns:p14="http://schemas.microsoft.com/office/powerpoint/2010/main" val="2570205448"/>
      </p:ext>
    </p:extLst>
  </p:cSld>
  <p:clrMapOvr>
    <a:masterClrMapping/>
  </p:clrMapOvr>
</p:notes>
</file>

<file path=ppt/notesSlides/notesSlide5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2375</a:t>
            </a:fld>
            <a:endParaRPr lang="ar-EG"/>
          </a:p>
        </p:txBody>
      </p:sp>
    </p:spTree>
    <p:extLst>
      <p:ext uri="{BB962C8B-B14F-4D97-AF65-F5344CB8AC3E}">
        <p14:creationId xmlns:p14="http://schemas.microsoft.com/office/powerpoint/2010/main" val="2635946405"/>
      </p:ext>
    </p:extLst>
  </p:cSld>
  <p:clrMapOvr>
    <a:masterClrMapping/>
  </p:clrMapOvr>
</p:notes>
</file>

<file path=ppt/notesSlides/notesSlide5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2376</a:t>
            </a:fld>
            <a:endParaRPr lang="ar-EG"/>
          </a:p>
        </p:txBody>
      </p:sp>
    </p:spTree>
    <p:extLst>
      <p:ext uri="{BB962C8B-B14F-4D97-AF65-F5344CB8AC3E}">
        <p14:creationId xmlns:p14="http://schemas.microsoft.com/office/powerpoint/2010/main" val="3229088195"/>
      </p:ext>
    </p:extLst>
  </p:cSld>
  <p:clrMapOvr>
    <a:masterClrMapping/>
  </p:clrMapOvr>
</p:notes>
</file>

<file path=ppt/notesSlides/notesSlide5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2377</a:t>
            </a:fld>
            <a:endParaRPr lang="ar-EG"/>
          </a:p>
        </p:txBody>
      </p:sp>
    </p:spTree>
    <p:extLst>
      <p:ext uri="{BB962C8B-B14F-4D97-AF65-F5344CB8AC3E}">
        <p14:creationId xmlns:p14="http://schemas.microsoft.com/office/powerpoint/2010/main" val="38312769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solidFill>
                  <a:prstClr val="black"/>
                </a:solidFill>
              </a:rPr>
              <a:pPr/>
              <a:t>268</a:t>
            </a:fld>
            <a:endParaRPr lang="ar-EG">
              <a:solidFill>
                <a:prstClr val="black"/>
              </a:solidFill>
            </a:endParaRPr>
          </a:p>
        </p:txBody>
      </p:sp>
    </p:spTree>
    <p:extLst>
      <p:ext uri="{BB962C8B-B14F-4D97-AF65-F5344CB8AC3E}">
        <p14:creationId xmlns:p14="http://schemas.microsoft.com/office/powerpoint/2010/main" val="31610647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446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9089015"/>
      </p:ext>
    </p:extLst>
  </p:cSld>
  <p:clrMapOvr>
    <a:masterClrMapping/>
  </p:clrMapOvr>
</p:notes>
</file>

<file path=ppt/notesSlides/notesSlide6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2378</a:t>
            </a:fld>
            <a:endParaRPr lang="ar-EG"/>
          </a:p>
        </p:txBody>
      </p:sp>
    </p:spTree>
    <p:extLst>
      <p:ext uri="{BB962C8B-B14F-4D97-AF65-F5344CB8AC3E}">
        <p14:creationId xmlns:p14="http://schemas.microsoft.com/office/powerpoint/2010/main" val="2788546575"/>
      </p:ext>
    </p:extLst>
  </p:cSld>
  <p:clrMapOvr>
    <a:masterClrMapping/>
  </p:clrMapOvr>
</p:notes>
</file>

<file path=ppt/notesSlides/notesSlide6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2379</a:t>
            </a:fld>
            <a:endParaRPr lang="ar-EG"/>
          </a:p>
        </p:txBody>
      </p:sp>
    </p:spTree>
    <p:extLst>
      <p:ext uri="{BB962C8B-B14F-4D97-AF65-F5344CB8AC3E}">
        <p14:creationId xmlns:p14="http://schemas.microsoft.com/office/powerpoint/2010/main" val="683027554"/>
      </p:ext>
    </p:extLst>
  </p:cSld>
  <p:clrMapOvr>
    <a:masterClrMapping/>
  </p:clrMapOvr>
</p:notes>
</file>

<file path=ppt/notesSlides/notesSlide6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2380</a:t>
            </a:fld>
            <a:endParaRPr lang="ar-EG"/>
          </a:p>
        </p:txBody>
      </p:sp>
    </p:spTree>
    <p:extLst>
      <p:ext uri="{BB962C8B-B14F-4D97-AF65-F5344CB8AC3E}">
        <p14:creationId xmlns:p14="http://schemas.microsoft.com/office/powerpoint/2010/main" val="2733853132"/>
      </p:ext>
    </p:extLst>
  </p:cSld>
  <p:clrMapOvr>
    <a:masterClrMapping/>
  </p:clrMapOvr>
</p:notes>
</file>

<file path=ppt/notesSlides/notesSlide6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2381</a:t>
            </a:fld>
            <a:endParaRPr lang="ar-EG"/>
          </a:p>
        </p:txBody>
      </p:sp>
    </p:spTree>
    <p:extLst>
      <p:ext uri="{BB962C8B-B14F-4D97-AF65-F5344CB8AC3E}">
        <p14:creationId xmlns:p14="http://schemas.microsoft.com/office/powerpoint/2010/main" val="3204428796"/>
      </p:ext>
    </p:extLst>
  </p:cSld>
  <p:clrMapOvr>
    <a:masterClrMapping/>
  </p:clrMapOvr>
</p:notes>
</file>

<file path=ppt/notesSlides/notesSlide6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2382</a:t>
            </a:fld>
            <a:endParaRPr lang="ar-EG"/>
          </a:p>
        </p:txBody>
      </p:sp>
    </p:spTree>
    <p:extLst>
      <p:ext uri="{BB962C8B-B14F-4D97-AF65-F5344CB8AC3E}">
        <p14:creationId xmlns:p14="http://schemas.microsoft.com/office/powerpoint/2010/main" val="745636993"/>
      </p:ext>
    </p:extLst>
  </p:cSld>
  <p:clrMapOvr>
    <a:masterClrMapping/>
  </p:clrMapOvr>
</p:notes>
</file>

<file path=ppt/notesSlides/notesSlide6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2383</a:t>
            </a:fld>
            <a:endParaRPr lang="ar-EG"/>
          </a:p>
        </p:txBody>
      </p:sp>
    </p:spTree>
    <p:extLst>
      <p:ext uri="{BB962C8B-B14F-4D97-AF65-F5344CB8AC3E}">
        <p14:creationId xmlns:p14="http://schemas.microsoft.com/office/powerpoint/2010/main" val="4126862923"/>
      </p:ext>
    </p:extLst>
  </p:cSld>
  <p:clrMapOvr>
    <a:masterClrMapping/>
  </p:clrMapOvr>
</p:notes>
</file>

<file path=ppt/notesSlides/notesSlide6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2384</a:t>
            </a:fld>
            <a:endParaRPr lang="ar-EG"/>
          </a:p>
        </p:txBody>
      </p:sp>
    </p:spTree>
    <p:extLst>
      <p:ext uri="{BB962C8B-B14F-4D97-AF65-F5344CB8AC3E}">
        <p14:creationId xmlns:p14="http://schemas.microsoft.com/office/powerpoint/2010/main" val="2081500546"/>
      </p:ext>
    </p:extLst>
  </p:cSld>
  <p:clrMapOvr>
    <a:masterClrMapping/>
  </p:clrMapOvr>
</p:notes>
</file>

<file path=ppt/notesSlides/notesSlide6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2385</a:t>
            </a:fld>
            <a:endParaRPr lang="ar-EG"/>
          </a:p>
        </p:txBody>
      </p:sp>
    </p:spTree>
    <p:extLst>
      <p:ext uri="{BB962C8B-B14F-4D97-AF65-F5344CB8AC3E}">
        <p14:creationId xmlns:p14="http://schemas.microsoft.com/office/powerpoint/2010/main" val="3126167945"/>
      </p:ext>
    </p:extLst>
  </p:cSld>
  <p:clrMapOvr>
    <a:masterClrMapping/>
  </p:clrMapOvr>
</p:notes>
</file>

<file path=ppt/notesSlides/notesSlide6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2386</a:t>
            </a:fld>
            <a:endParaRPr lang="ar-EG"/>
          </a:p>
        </p:txBody>
      </p:sp>
    </p:spTree>
    <p:extLst>
      <p:ext uri="{BB962C8B-B14F-4D97-AF65-F5344CB8AC3E}">
        <p14:creationId xmlns:p14="http://schemas.microsoft.com/office/powerpoint/2010/main" val="2181945035"/>
      </p:ext>
    </p:extLst>
  </p:cSld>
  <p:clrMapOvr>
    <a:masterClrMapping/>
  </p:clrMapOvr>
</p:notes>
</file>

<file path=ppt/notesSlides/notesSlide6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2387</a:t>
            </a:fld>
            <a:endParaRPr lang="ar-EG"/>
          </a:p>
        </p:txBody>
      </p:sp>
    </p:spTree>
    <p:extLst>
      <p:ext uri="{BB962C8B-B14F-4D97-AF65-F5344CB8AC3E}">
        <p14:creationId xmlns:p14="http://schemas.microsoft.com/office/powerpoint/2010/main" val="714972153"/>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447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91935902"/>
      </p:ext>
    </p:extLst>
  </p:cSld>
  <p:clrMapOvr>
    <a:masterClrMapping/>
  </p:clrMapOvr>
</p:notes>
</file>

<file path=ppt/notesSlides/notesSlide6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2388</a:t>
            </a:fld>
            <a:endParaRPr lang="ar-EG"/>
          </a:p>
        </p:txBody>
      </p:sp>
    </p:spTree>
    <p:extLst>
      <p:ext uri="{BB962C8B-B14F-4D97-AF65-F5344CB8AC3E}">
        <p14:creationId xmlns:p14="http://schemas.microsoft.com/office/powerpoint/2010/main" val="2828731514"/>
      </p:ext>
    </p:extLst>
  </p:cSld>
  <p:clrMapOvr>
    <a:masterClrMapping/>
  </p:clrMapOvr>
</p:notes>
</file>

<file path=ppt/notesSlides/notesSlide6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2389</a:t>
            </a:fld>
            <a:endParaRPr lang="ar-EG"/>
          </a:p>
        </p:txBody>
      </p:sp>
    </p:spTree>
    <p:extLst>
      <p:ext uri="{BB962C8B-B14F-4D97-AF65-F5344CB8AC3E}">
        <p14:creationId xmlns:p14="http://schemas.microsoft.com/office/powerpoint/2010/main" val="2279063558"/>
      </p:ext>
    </p:extLst>
  </p:cSld>
  <p:clrMapOvr>
    <a:masterClrMapping/>
  </p:clrMapOvr>
</p:notes>
</file>

<file path=ppt/notesSlides/notesSlide6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2390</a:t>
            </a:fld>
            <a:endParaRPr lang="ar-EG"/>
          </a:p>
        </p:txBody>
      </p:sp>
    </p:spTree>
    <p:extLst>
      <p:ext uri="{BB962C8B-B14F-4D97-AF65-F5344CB8AC3E}">
        <p14:creationId xmlns:p14="http://schemas.microsoft.com/office/powerpoint/2010/main" val="4167217354"/>
      </p:ext>
    </p:extLst>
  </p:cSld>
  <p:clrMapOvr>
    <a:masterClrMapping/>
  </p:clrMapOvr>
</p:notes>
</file>

<file path=ppt/notesSlides/notesSlide6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2391</a:t>
            </a:fld>
            <a:endParaRPr lang="ar-EG"/>
          </a:p>
        </p:txBody>
      </p:sp>
    </p:spTree>
    <p:extLst>
      <p:ext uri="{BB962C8B-B14F-4D97-AF65-F5344CB8AC3E}">
        <p14:creationId xmlns:p14="http://schemas.microsoft.com/office/powerpoint/2010/main" val="900036756"/>
      </p:ext>
    </p:extLst>
  </p:cSld>
  <p:clrMapOvr>
    <a:masterClrMapping/>
  </p:clrMapOvr>
</p:notes>
</file>

<file path=ppt/notesSlides/notesSlide6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2392</a:t>
            </a:fld>
            <a:endParaRPr lang="ar-EG"/>
          </a:p>
        </p:txBody>
      </p:sp>
    </p:spTree>
    <p:extLst>
      <p:ext uri="{BB962C8B-B14F-4D97-AF65-F5344CB8AC3E}">
        <p14:creationId xmlns:p14="http://schemas.microsoft.com/office/powerpoint/2010/main" val="42461143"/>
      </p:ext>
    </p:extLst>
  </p:cSld>
  <p:clrMapOvr>
    <a:masterClrMapping/>
  </p:clrMapOvr>
</p:notes>
</file>

<file path=ppt/notesSlides/notesSlide6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2393</a:t>
            </a:fld>
            <a:endParaRPr lang="ar-EG"/>
          </a:p>
        </p:txBody>
      </p:sp>
    </p:spTree>
    <p:extLst>
      <p:ext uri="{BB962C8B-B14F-4D97-AF65-F5344CB8AC3E}">
        <p14:creationId xmlns:p14="http://schemas.microsoft.com/office/powerpoint/2010/main" val="406508498"/>
      </p:ext>
    </p:extLst>
  </p:cSld>
  <p:clrMapOvr>
    <a:masterClrMapping/>
  </p:clrMapOvr>
</p:notes>
</file>

<file path=ppt/notesSlides/notesSlide6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2422</a:t>
            </a:fld>
            <a:endParaRPr lang="ar-EG"/>
          </a:p>
        </p:txBody>
      </p:sp>
    </p:spTree>
    <p:extLst>
      <p:ext uri="{BB962C8B-B14F-4D97-AF65-F5344CB8AC3E}">
        <p14:creationId xmlns:p14="http://schemas.microsoft.com/office/powerpoint/2010/main" val="838414622"/>
      </p:ext>
    </p:extLst>
  </p:cSld>
  <p:clrMapOvr>
    <a:masterClrMapping/>
  </p:clrMapOvr>
</p:notes>
</file>

<file path=ppt/notesSlides/notesSlide6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2424</a:t>
            </a:fld>
            <a:endParaRPr lang="ar-EG"/>
          </a:p>
        </p:txBody>
      </p:sp>
    </p:spTree>
    <p:extLst>
      <p:ext uri="{BB962C8B-B14F-4D97-AF65-F5344CB8AC3E}">
        <p14:creationId xmlns:p14="http://schemas.microsoft.com/office/powerpoint/2010/main" val="855113426"/>
      </p:ext>
    </p:extLst>
  </p:cSld>
  <p:clrMapOvr>
    <a:masterClrMapping/>
  </p:clrMapOvr>
</p:notes>
</file>

<file path=ppt/notesSlides/notesSlide6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2427</a:t>
            </a:fld>
            <a:endParaRPr lang="ar-EG"/>
          </a:p>
        </p:txBody>
      </p:sp>
    </p:spTree>
    <p:extLst>
      <p:ext uri="{BB962C8B-B14F-4D97-AF65-F5344CB8AC3E}">
        <p14:creationId xmlns:p14="http://schemas.microsoft.com/office/powerpoint/2010/main" val="3844257103"/>
      </p:ext>
    </p:extLst>
  </p:cSld>
  <p:clrMapOvr>
    <a:masterClrMapping/>
  </p:clrMapOvr>
</p:notes>
</file>

<file path=ppt/notesSlides/notesSlide6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2430</a:t>
            </a:fld>
            <a:endParaRPr lang="ar-EG"/>
          </a:p>
        </p:txBody>
      </p:sp>
    </p:spTree>
    <p:extLst>
      <p:ext uri="{BB962C8B-B14F-4D97-AF65-F5344CB8AC3E}">
        <p14:creationId xmlns:p14="http://schemas.microsoft.com/office/powerpoint/2010/main" val="344000006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448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492361940"/>
      </p:ext>
    </p:extLst>
  </p:cSld>
  <p:clrMapOvr>
    <a:masterClrMapping/>
  </p:clrMapOvr>
</p:notes>
</file>

<file path=ppt/notesSlides/notesSlide6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2433</a:t>
            </a:fld>
            <a:endParaRPr lang="ar-EG"/>
          </a:p>
        </p:txBody>
      </p:sp>
    </p:spTree>
    <p:extLst>
      <p:ext uri="{BB962C8B-B14F-4D97-AF65-F5344CB8AC3E}">
        <p14:creationId xmlns:p14="http://schemas.microsoft.com/office/powerpoint/2010/main" val="3898613916"/>
      </p:ext>
    </p:extLst>
  </p:cSld>
  <p:clrMapOvr>
    <a:masterClrMapping/>
  </p:clrMapOvr>
</p:notes>
</file>

<file path=ppt/notesSlides/notesSlide6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2436</a:t>
            </a:fld>
            <a:endParaRPr lang="ar-EG"/>
          </a:p>
        </p:txBody>
      </p:sp>
    </p:spTree>
    <p:extLst>
      <p:ext uri="{BB962C8B-B14F-4D97-AF65-F5344CB8AC3E}">
        <p14:creationId xmlns:p14="http://schemas.microsoft.com/office/powerpoint/2010/main" val="3782770934"/>
      </p:ext>
    </p:extLst>
  </p:cSld>
  <p:clrMapOvr>
    <a:masterClrMapping/>
  </p:clrMapOvr>
</p:notes>
</file>

<file path=ppt/notesSlides/notesSlide6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2439</a:t>
            </a:fld>
            <a:endParaRPr lang="ar-EG"/>
          </a:p>
        </p:txBody>
      </p:sp>
    </p:spTree>
    <p:extLst>
      <p:ext uri="{BB962C8B-B14F-4D97-AF65-F5344CB8AC3E}">
        <p14:creationId xmlns:p14="http://schemas.microsoft.com/office/powerpoint/2010/main" val="1966616607"/>
      </p:ext>
    </p:extLst>
  </p:cSld>
  <p:clrMapOvr>
    <a:masterClrMapping/>
  </p:clrMapOvr>
</p:notes>
</file>

<file path=ppt/notesSlides/notesSlide6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2442</a:t>
            </a:fld>
            <a:endParaRPr lang="ar-EG"/>
          </a:p>
        </p:txBody>
      </p:sp>
    </p:spTree>
    <p:extLst>
      <p:ext uri="{BB962C8B-B14F-4D97-AF65-F5344CB8AC3E}">
        <p14:creationId xmlns:p14="http://schemas.microsoft.com/office/powerpoint/2010/main" val="511669675"/>
      </p:ext>
    </p:extLst>
  </p:cSld>
  <p:clrMapOvr>
    <a:masterClrMapping/>
  </p:clrMapOvr>
</p:notes>
</file>

<file path=ppt/notesSlides/notesSlide6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2443</a:t>
            </a:fld>
            <a:endParaRPr lang="ar-EG"/>
          </a:p>
        </p:txBody>
      </p:sp>
    </p:spTree>
    <p:extLst>
      <p:ext uri="{BB962C8B-B14F-4D97-AF65-F5344CB8AC3E}">
        <p14:creationId xmlns:p14="http://schemas.microsoft.com/office/powerpoint/2010/main" val="1882271260"/>
      </p:ext>
    </p:extLst>
  </p:cSld>
  <p:clrMapOvr>
    <a:masterClrMapping/>
  </p:clrMapOvr>
</p:notes>
</file>

<file path=ppt/notesSlides/notesSlide6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2444</a:t>
            </a:fld>
            <a:endParaRPr lang="ar-EG"/>
          </a:p>
        </p:txBody>
      </p:sp>
    </p:spTree>
    <p:extLst>
      <p:ext uri="{BB962C8B-B14F-4D97-AF65-F5344CB8AC3E}">
        <p14:creationId xmlns:p14="http://schemas.microsoft.com/office/powerpoint/2010/main" val="1578146532"/>
      </p:ext>
    </p:extLst>
  </p:cSld>
  <p:clrMapOvr>
    <a:masterClrMapping/>
  </p:clrMapOvr>
</p:notes>
</file>

<file path=ppt/notesSlides/notesSlide6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2445</a:t>
            </a:fld>
            <a:endParaRPr lang="ar-EG"/>
          </a:p>
        </p:txBody>
      </p:sp>
    </p:spTree>
    <p:extLst>
      <p:ext uri="{BB962C8B-B14F-4D97-AF65-F5344CB8AC3E}">
        <p14:creationId xmlns:p14="http://schemas.microsoft.com/office/powerpoint/2010/main" val="1297520971"/>
      </p:ext>
    </p:extLst>
  </p:cSld>
  <p:clrMapOvr>
    <a:masterClrMapping/>
  </p:clrMapOvr>
</p:notes>
</file>

<file path=ppt/notesSlides/notesSlide6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2446</a:t>
            </a:fld>
            <a:endParaRPr lang="ar-EG"/>
          </a:p>
        </p:txBody>
      </p:sp>
    </p:spTree>
    <p:extLst>
      <p:ext uri="{BB962C8B-B14F-4D97-AF65-F5344CB8AC3E}">
        <p14:creationId xmlns:p14="http://schemas.microsoft.com/office/powerpoint/2010/main" val="2989012484"/>
      </p:ext>
    </p:extLst>
  </p:cSld>
  <p:clrMapOvr>
    <a:masterClrMapping/>
  </p:clrMapOvr>
</p:notes>
</file>

<file path=ppt/notesSlides/notesSlide6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2447</a:t>
            </a:fld>
            <a:endParaRPr lang="ar-EG"/>
          </a:p>
        </p:txBody>
      </p:sp>
    </p:spTree>
    <p:extLst>
      <p:ext uri="{BB962C8B-B14F-4D97-AF65-F5344CB8AC3E}">
        <p14:creationId xmlns:p14="http://schemas.microsoft.com/office/powerpoint/2010/main" val="2350486579"/>
      </p:ext>
    </p:extLst>
  </p:cSld>
  <p:clrMapOvr>
    <a:masterClrMapping/>
  </p:clrMapOvr>
</p:notes>
</file>

<file path=ppt/notesSlides/notesSlide6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2448</a:t>
            </a:fld>
            <a:endParaRPr lang="ar-EG"/>
          </a:p>
        </p:txBody>
      </p:sp>
    </p:spTree>
    <p:extLst>
      <p:ext uri="{BB962C8B-B14F-4D97-AF65-F5344CB8AC3E}">
        <p14:creationId xmlns:p14="http://schemas.microsoft.com/office/powerpoint/2010/main" val="348834844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449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151599369"/>
      </p:ext>
    </p:extLst>
  </p:cSld>
  <p:clrMapOvr>
    <a:masterClrMapping/>
  </p:clrMapOvr>
</p:notes>
</file>

<file path=ppt/notesSlides/notesSlide6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2449</a:t>
            </a:fld>
            <a:endParaRPr lang="ar-EG"/>
          </a:p>
        </p:txBody>
      </p:sp>
    </p:spTree>
    <p:extLst>
      <p:ext uri="{BB962C8B-B14F-4D97-AF65-F5344CB8AC3E}">
        <p14:creationId xmlns:p14="http://schemas.microsoft.com/office/powerpoint/2010/main" val="2997349510"/>
      </p:ext>
    </p:extLst>
  </p:cSld>
  <p:clrMapOvr>
    <a:masterClrMapping/>
  </p:clrMapOvr>
</p:notes>
</file>

<file path=ppt/notesSlides/notesSlide6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2450</a:t>
            </a:fld>
            <a:endParaRPr lang="ar-EG"/>
          </a:p>
        </p:txBody>
      </p:sp>
    </p:spTree>
    <p:extLst>
      <p:ext uri="{BB962C8B-B14F-4D97-AF65-F5344CB8AC3E}">
        <p14:creationId xmlns:p14="http://schemas.microsoft.com/office/powerpoint/2010/main" val="584774951"/>
      </p:ext>
    </p:extLst>
  </p:cSld>
  <p:clrMapOvr>
    <a:masterClrMapping/>
  </p:clrMapOvr>
</p:notes>
</file>

<file path=ppt/notesSlides/notesSlide6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fld id="{8AB8207E-788A-411A-94E8-C2D45EB88DAE}" type="slidenum">
              <a:rPr lang="ar-EG" smtClean="0"/>
              <a:pPr/>
              <a:t>2451</a:t>
            </a:fld>
            <a:endParaRPr lang="ar-EG"/>
          </a:p>
        </p:txBody>
      </p:sp>
    </p:spTree>
    <p:extLst>
      <p:ext uri="{BB962C8B-B14F-4D97-AF65-F5344CB8AC3E}">
        <p14:creationId xmlns:p14="http://schemas.microsoft.com/office/powerpoint/2010/main" val="814383967"/>
      </p:ext>
    </p:extLst>
  </p:cSld>
  <p:clrMapOvr>
    <a:masterClrMapping/>
  </p:clrMapOvr>
</p:notes>
</file>

<file path=ppt/notesSlides/notesSlide6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dirty="0"/>
          </a:p>
        </p:txBody>
      </p:sp>
      <p:sp>
        <p:nvSpPr>
          <p:cNvPr id="4" name="Slide Number Placeholder 3"/>
          <p:cNvSpPr>
            <a:spLocks noGrp="1"/>
          </p:cNvSpPr>
          <p:nvPr>
            <p:ph type="sldNum" sz="quarter" idx="10"/>
          </p:nvPr>
        </p:nvSpPr>
        <p:spPr/>
        <p:txBody>
          <a:bodyPr/>
          <a:lstStyle/>
          <a:p>
            <a:fld id="{8AB8207E-788A-411A-94E8-C2D45EB88DAE}" type="slidenum">
              <a:rPr lang="ar-EG" smtClean="0"/>
              <a:pPr/>
              <a:t>2452</a:t>
            </a:fld>
            <a:endParaRPr lang="ar-EG"/>
          </a:p>
        </p:txBody>
      </p:sp>
    </p:spTree>
    <p:extLst>
      <p:ext uri="{BB962C8B-B14F-4D97-AF65-F5344CB8AC3E}">
        <p14:creationId xmlns:p14="http://schemas.microsoft.com/office/powerpoint/2010/main" val="57915020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450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12590632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451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3829042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452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6266820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453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18324500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454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63565699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455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94635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387</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387</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33949827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456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0680495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457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3659603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458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5132720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459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8787729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460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86588761"/>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461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22140905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462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272954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463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32968630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464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35772262"/>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465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0406184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388</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388</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3292866396"/>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466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4381538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467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850690451"/>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468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344223533"/>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469</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6656724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470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51371030"/>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471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491924492"/>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472</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562517760"/>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473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574482513"/>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475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53684226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478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193348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EB1BD-8C69-4D9D-8BEF-3AB8A3863D9C}" type="slidenum">
              <a:rPr kumimoji="0" lang="ar-SA" sz="1200" b="0" i="0" u="none" strike="noStrike" kern="1200" cap="none" spc="0" normalizeH="0" baseline="0" noProof="0" smtClean="0">
                <a:ln>
                  <a:noFill/>
                </a:ln>
                <a:solidFill>
                  <a:srgbClr val="000000"/>
                </a:solidFill>
                <a:effectLst/>
                <a:uLnTx/>
                <a:uFillTx/>
                <a:latin typeface="Calibri"/>
                <a:ea typeface="+mn-ea"/>
                <a:cs typeface="Arial" panose="020B0604020202020204" pitchFamily="34" charset="0"/>
              </a:rPr>
              <a:pPr marL="0" marR="0" lvl="0" indent="0" algn="l" defTabSz="914400" rtl="0" eaLnBrk="1" fontAlgn="auto" latinLnBrk="0" hangingPunct="1">
                <a:lnSpc>
                  <a:spcPct val="100000"/>
                </a:lnSpc>
                <a:spcBef>
                  <a:spcPts val="0"/>
                </a:spcBef>
                <a:spcAft>
                  <a:spcPts val="0"/>
                </a:spcAft>
                <a:buClrTx/>
                <a:buSzTx/>
                <a:buFontTx/>
                <a:buNone/>
                <a:tabLst/>
                <a:defRPr/>
              </a:pPr>
              <a:t>389</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
        <p:nvSpPr>
          <p:cNvPr id="9219" name="Slide Image Placeholder 1"/>
          <p:cNvSpPr>
            <a:spLocks noGrp="1" noRot="1" noChangeAspect="1" noTextEdit="1"/>
          </p:cNvSpPr>
          <p:nvPr>
            <p:ph type="sldImg"/>
          </p:nvPr>
        </p:nvSpPr>
        <p:spPr>
          <a:ln/>
        </p:spPr>
      </p:sp>
      <p:sp>
        <p:nvSpPr>
          <p:cNvPr id="9220" name="Notes Placeholder 2"/>
          <p:cNvSpPr>
            <a:spLocks noGrp="1"/>
          </p:cNvSpPr>
          <p:nvPr>
            <p:ph type="body" idx="1"/>
          </p:nvPr>
        </p:nvSpPr>
        <p:spPr>
          <a:noFill/>
          <a:ln/>
        </p:spPr>
        <p:txBody>
          <a:bodyPr/>
          <a:lstStyle/>
          <a:p>
            <a:pPr eaLnBrk="1" hangingPunct="1">
              <a:spcBef>
                <a:spcPct val="0"/>
              </a:spcBef>
            </a:pPr>
            <a:endParaRPr lang="en-US"/>
          </a:p>
        </p:txBody>
      </p:sp>
      <p:sp>
        <p:nvSpPr>
          <p:cNvPr id="9221" name="Slide Number Placeholder 3"/>
          <p:cNvSpPr txBox="1">
            <a:spLocks noGrp="1"/>
          </p:cNvSpPr>
          <p:nvPr/>
        </p:nvSpPr>
        <p:spPr bwMode="auto">
          <a:xfrm>
            <a:off x="3884613" y="8685213"/>
            <a:ext cx="2971800" cy="457200"/>
          </a:xfrm>
          <a:prstGeom prst="rect">
            <a:avLst/>
          </a:prstGeom>
          <a:noFill/>
          <a:ln w="9525">
            <a:noFill/>
            <a:miter lim="800000"/>
            <a:headEnd/>
            <a:tailEnd/>
          </a:ln>
        </p:spPr>
        <p:txBody>
          <a:bodyPr anchor="b"/>
          <a:lstStyle/>
          <a:p>
            <a:pPr marL="0" marR="0" lvl="0" indent="0" algn="r" defTabSz="914400" rtl="1" eaLnBrk="1" fontAlgn="auto" latinLnBrk="0" hangingPunct="1">
              <a:lnSpc>
                <a:spcPct val="100000"/>
              </a:lnSpc>
              <a:spcBef>
                <a:spcPts val="0"/>
              </a:spcBef>
              <a:spcAft>
                <a:spcPts val="0"/>
              </a:spcAft>
              <a:buClrTx/>
              <a:buSzTx/>
              <a:buFontTx/>
              <a:buNone/>
              <a:tabLst/>
              <a:defRPr/>
            </a:pPr>
            <a:fld id="{CA77AB4F-6B84-495F-96E2-45910D14ECA9}" type="slidenum">
              <a:rPr kumimoji="0" lang="ar-SA" sz="1200" b="0" i="0" u="none" strike="noStrike" kern="1200" cap="none" spc="0" normalizeH="0" baseline="0" noProof="0">
                <a:ln>
                  <a:noFill/>
                </a:ln>
                <a:solidFill>
                  <a:srgbClr val="000000"/>
                </a:solidFill>
                <a:effectLst/>
                <a:uLnTx/>
                <a:uFillTx/>
                <a:latin typeface="Calibri"/>
                <a:ea typeface="+mn-ea"/>
                <a:cs typeface="Arial" panose="020B0604020202020204" pitchFamily="34" charset="0"/>
              </a:rPr>
              <a:pPr marL="0" marR="0" lvl="0" indent="0" algn="r" defTabSz="914400" rtl="1" eaLnBrk="1" fontAlgn="auto" latinLnBrk="0" hangingPunct="1">
                <a:lnSpc>
                  <a:spcPct val="100000"/>
                </a:lnSpc>
                <a:spcBef>
                  <a:spcPts val="0"/>
                </a:spcBef>
                <a:spcAft>
                  <a:spcPts val="0"/>
                </a:spcAft>
                <a:buClrTx/>
                <a:buSzTx/>
                <a:buFontTx/>
                <a:buNone/>
                <a:tabLst/>
                <a:defRPr/>
              </a:pPr>
              <a:t>389</a:t>
            </a:fld>
            <a:endParaRPr kumimoji="0" lang="en-US" sz="1200" b="0" i="0" u="none" strike="noStrike" kern="1200" cap="none" spc="0" normalizeH="0" baseline="0" noProof="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1381373487"/>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481</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727765"/>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484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70577175"/>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487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942498248"/>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490</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4164006"/>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493</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875565445"/>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494</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090317986"/>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495</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2662660282"/>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496</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3793839062"/>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497</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1695351804"/>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ar-EG"/>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AB8207E-788A-411A-94E8-C2D45EB88DAE}" type="slidenum">
              <a:rPr kumimoji="0" lang="ar-EG" sz="1200" b="0" i="0" u="none" strike="noStrike" kern="1200" cap="none" spc="0" normalizeH="0" baseline="0" noProof="0" smtClean="0">
                <a:ln>
                  <a:noFill/>
                </a:ln>
                <a:solidFill>
                  <a:prstClr val="black"/>
                </a:solidFill>
                <a:effectLst/>
                <a:uLnTx/>
                <a:uFillTx/>
                <a:latin typeface="Calibri"/>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498</a:t>
            </a:fld>
            <a:endParaRPr kumimoji="0" lang="ar-EG" sz="1200" b="0" i="0" u="none" strike="noStrike" kern="1200" cap="none" spc="0" normalizeH="0" baseline="0" noProof="0">
              <a:ln>
                <a:noFill/>
              </a:ln>
              <a:solidFill>
                <a:prstClr val="black"/>
              </a:solidFill>
              <a:effectLst/>
              <a:uLnTx/>
              <a:uFillTx/>
              <a:latin typeface="Calibri"/>
              <a:ea typeface="+mn-ea"/>
              <a:cs typeface="Arial" panose="020B0604020202020204" pitchFamily="34" charset="0"/>
            </a:endParaRPr>
          </a:p>
        </p:txBody>
      </p:sp>
    </p:spTree>
    <p:extLst>
      <p:ext uri="{BB962C8B-B14F-4D97-AF65-F5344CB8AC3E}">
        <p14:creationId xmlns:p14="http://schemas.microsoft.com/office/powerpoint/2010/main" val="42641700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18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4.xml"/></Relationships>
</file>

<file path=ppt/slideLayouts/_rels/slideLayout18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4.xml"/></Relationships>
</file>

<file path=ppt/slideLayouts/_rels/slideLayout18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4.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4.xml.rels><?xml version="1.0" encoding="UTF-8" standalone="yes"?>
<Relationships xmlns="http://schemas.openxmlformats.org/package/2006/relationships"><Relationship Id="rId2" Type="http://schemas.openxmlformats.org/officeDocument/2006/relationships/slide" Target="../slides/slide2299.xml"/><Relationship Id="rId1" Type="http://schemas.openxmlformats.org/officeDocument/2006/relationships/slideMaster" Target="../slideMasters/slideMaster4.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6.xml.rels><?xml version="1.0" encoding="UTF-8" standalone="yes"?>
<Relationships xmlns="http://schemas.openxmlformats.org/package/2006/relationships"><Relationship Id="rId3" Type="http://schemas.openxmlformats.org/officeDocument/2006/relationships/slide" Target="../slides/slide2128.xml"/><Relationship Id="rId7" Type="http://schemas.openxmlformats.org/officeDocument/2006/relationships/slide" Target="../slides/slide1871.xml"/><Relationship Id="rId2" Type="http://schemas.openxmlformats.org/officeDocument/2006/relationships/slide" Target="../slides/slide2308.xml"/><Relationship Id="rId1" Type="http://schemas.openxmlformats.org/officeDocument/2006/relationships/slideMaster" Target="../slideMasters/slideMaster4.xml"/><Relationship Id="rId6" Type="http://schemas.openxmlformats.org/officeDocument/2006/relationships/slide" Target="../slides/slide1461.xml"/><Relationship Id="rId5" Type="http://schemas.openxmlformats.org/officeDocument/2006/relationships/slide" Target="../slides/slide943.xml"/><Relationship Id="rId4" Type="http://schemas.openxmlformats.org/officeDocument/2006/relationships/slide" Target="../slides/slide504.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2.xml.rels><?xml version="1.0" encoding="UTF-8" standalone="yes"?>
<Relationships xmlns="http://schemas.openxmlformats.org/package/2006/relationships"><Relationship Id="rId3" Type="http://schemas.openxmlformats.org/officeDocument/2006/relationships/slide" Target="../slides/slide820.xml"/><Relationship Id="rId7" Type="http://schemas.openxmlformats.org/officeDocument/2006/relationships/slide" Target="../slides/slide2301.xml"/><Relationship Id="rId2" Type="http://schemas.openxmlformats.org/officeDocument/2006/relationships/slide" Target="../slides/slide373.xml"/><Relationship Id="rId1" Type="http://schemas.openxmlformats.org/officeDocument/2006/relationships/slideMaster" Target="../slideMasters/slideMaster4.xml"/><Relationship Id="rId6" Type="http://schemas.openxmlformats.org/officeDocument/2006/relationships/slide" Target="../slides/slide2000.xml"/><Relationship Id="rId5" Type="http://schemas.openxmlformats.org/officeDocument/2006/relationships/slide" Target="../slides/slide1696.xml"/><Relationship Id="rId4" Type="http://schemas.openxmlformats.org/officeDocument/2006/relationships/slide" Target="../slides/slide1261.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0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5.xml"/></Relationships>
</file>

<file path=ppt/slideLayouts/_rels/slideLayout30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5.xml"/></Relationships>
</file>

<file path=ppt/slideLayouts/_rels/slideLayout30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9.xml.rels><?xml version="1.0" encoding="UTF-8" standalone="yes"?>
<Relationships xmlns="http://schemas.openxmlformats.org/package/2006/relationships"><Relationship Id="rId2" Type="http://schemas.openxmlformats.org/officeDocument/2006/relationships/slide" Target="../slides/slide2299.xml"/><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1.xml.rels><?xml version="1.0" encoding="UTF-8" standalone="yes"?>
<Relationships xmlns="http://schemas.openxmlformats.org/package/2006/relationships"><Relationship Id="rId3" Type="http://schemas.openxmlformats.org/officeDocument/2006/relationships/slide" Target="../slides/slide2128.xml"/><Relationship Id="rId7" Type="http://schemas.openxmlformats.org/officeDocument/2006/relationships/slide" Target="../slides/slide1871.xml"/><Relationship Id="rId2" Type="http://schemas.openxmlformats.org/officeDocument/2006/relationships/slide" Target="../slides/slide2308.xml"/><Relationship Id="rId1" Type="http://schemas.openxmlformats.org/officeDocument/2006/relationships/slideMaster" Target="../slideMasters/slideMaster5.xml"/><Relationship Id="rId6" Type="http://schemas.openxmlformats.org/officeDocument/2006/relationships/slide" Target="../slides/slide1461.xml"/><Relationship Id="rId5" Type="http://schemas.openxmlformats.org/officeDocument/2006/relationships/slide" Target="../slides/slide943.xml"/><Relationship Id="rId4" Type="http://schemas.openxmlformats.org/officeDocument/2006/relationships/slide" Target="../slides/slide504.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7.xml.rels><?xml version="1.0" encoding="UTF-8" standalone="yes"?>
<Relationships xmlns="http://schemas.openxmlformats.org/package/2006/relationships"><Relationship Id="rId3" Type="http://schemas.openxmlformats.org/officeDocument/2006/relationships/slide" Target="../slides/slide820.xml"/><Relationship Id="rId7" Type="http://schemas.openxmlformats.org/officeDocument/2006/relationships/slide" Target="../slides/slide2301.xml"/><Relationship Id="rId2" Type="http://schemas.openxmlformats.org/officeDocument/2006/relationships/slide" Target="../slides/slide373.xml"/><Relationship Id="rId1" Type="http://schemas.openxmlformats.org/officeDocument/2006/relationships/slideMaster" Target="../slideMasters/slideMaster5.xml"/><Relationship Id="rId6" Type="http://schemas.openxmlformats.org/officeDocument/2006/relationships/slide" Target="../slides/slide2000.xml"/><Relationship Id="rId5" Type="http://schemas.openxmlformats.org/officeDocument/2006/relationships/slide" Target="../slides/slide1696.xml"/><Relationship Id="rId4" Type="http://schemas.openxmlformats.org/officeDocument/2006/relationships/slide" Target="../slides/slide1261.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3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6.xml"/></Relationships>
</file>

<file path=ppt/slideLayouts/_rels/slideLayout43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6.xml"/></Relationships>
</file>

<file path=ppt/slideLayouts/_rels/slideLayout43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6.xml"/></Relationships>
</file>

<file path=ppt/slideLayouts/_rels/slideLayout43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6.xml"/></Relationships>
</file>

<file path=ppt/slideLayouts/_rels/slideLayout4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4.xml.rels><?xml version="1.0" encoding="UTF-8" standalone="yes"?>
<Relationships xmlns="http://schemas.openxmlformats.org/package/2006/relationships"><Relationship Id="rId2" Type="http://schemas.openxmlformats.org/officeDocument/2006/relationships/slide" Target="../slides/slide2299.xml"/><Relationship Id="rId1" Type="http://schemas.openxmlformats.org/officeDocument/2006/relationships/slideMaster" Target="../slideMasters/slideMaster6.xml"/></Relationships>
</file>

<file path=ppt/slideLayouts/_rels/slideLayout4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6.xml.rels><?xml version="1.0" encoding="UTF-8" standalone="yes"?>
<Relationships xmlns="http://schemas.openxmlformats.org/package/2006/relationships"><Relationship Id="rId3" Type="http://schemas.openxmlformats.org/officeDocument/2006/relationships/slide" Target="../slides/slide2128.xml"/><Relationship Id="rId7" Type="http://schemas.openxmlformats.org/officeDocument/2006/relationships/slide" Target="../slides/slide1871.xml"/><Relationship Id="rId2" Type="http://schemas.openxmlformats.org/officeDocument/2006/relationships/slide" Target="../slides/slide2308.xml"/><Relationship Id="rId1" Type="http://schemas.openxmlformats.org/officeDocument/2006/relationships/slideMaster" Target="../slideMasters/slideMaster6.xml"/><Relationship Id="rId6" Type="http://schemas.openxmlformats.org/officeDocument/2006/relationships/slide" Target="../slides/slide1461.xml"/><Relationship Id="rId5" Type="http://schemas.openxmlformats.org/officeDocument/2006/relationships/slide" Target="../slides/slide943.xml"/><Relationship Id="rId4" Type="http://schemas.openxmlformats.org/officeDocument/2006/relationships/slide" Target="../slides/slide504.xml"/></Relationships>
</file>

<file path=ppt/slideLayouts/_rels/slideLayout4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2.xml.rels><?xml version="1.0" encoding="UTF-8" standalone="yes"?>
<Relationships xmlns="http://schemas.openxmlformats.org/package/2006/relationships"><Relationship Id="rId3" Type="http://schemas.openxmlformats.org/officeDocument/2006/relationships/slide" Target="../slides/slide820.xml"/><Relationship Id="rId7" Type="http://schemas.openxmlformats.org/officeDocument/2006/relationships/slide" Target="../slides/slide2301.xml"/><Relationship Id="rId2" Type="http://schemas.openxmlformats.org/officeDocument/2006/relationships/slide" Target="../slides/slide373.xml"/><Relationship Id="rId1" Type="http://schemas.openxmlformats.org/officeDocument/2006/relationships/slideMaster" Target="../slideMasters/slideMaster6.xml"/><Relationship Id="rId6" Type="http://schemas.openxmlformats.org/officeDocument/2006/relationships/slide" Target="../slides/slide2000.xml"/><Relationship Id="rId5" Type="http://schemas.openxmlformats.org/officeDocument/2006/relationships/slide" Target="../slides/slide1696.xml"/><Relationship Id="rId4" Type="http://schemas.openxmlformats.org/officeDocument/2006/relationships/slide" Target="../slides/slide1261.xml"/></Relationships>
</file>

<file path=ppt/slideLayouts/_rels/slideLayout4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2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2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2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2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3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5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7.xml"/></Relationships>
</file>

<file path=ppt/slideLayouts/_rels/slideLayout55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7.xml"/></Relationships>
</file>

<file path=ppt/slideLayouts/_rels/slideLayout55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7.xml"/></Relationships>
</file>

<file path=ppt/slideLayouts/_rels/slideLayout5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9.xml.rels><?xml version="1.0" encoding="UTF-8" standalone="yes"?>
<Relationships xmlns="http://schemas.openxmlformats.org/package/2006/relationships"><Relationship Id="rId2" Type="http://schemas.openxmlformats.org/officeDocument/2006/relationships/slide" Target="../slides/slide2299.xml"/><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1.xml.rels><?xml version="1.0" encoding="UTF-8" standalone="yes"?>
<Relationships xmlns="http://schemas.openxmlformats.org/package/2006/relationships"><Relationship Id="rId3" Type="http://schemas.openxmlformats.org/officeDocument/2006/relationships/slide" Target="../slides/slide2128.xml"/><Relationship Id="rId7" Type="http://schemas.openxmlformats.org/officeDocument/2006/relationships/slide" Target="../slides/slide1871.xml"/><Relationship Id="rId2" Type="http://schemas.openxmlformats.org/officeDocument/2006/relationships/slide" Target="../slides/slide2308.xml"/><Relationship Id="rId1" Type="http://schemas.openxmlformats.org/officeDocument/2006/relationships/slideMaster" Target="../slideMasters/slideMaster7.xml"/><Relationship Id="rId6" Type="http://schemas.openxmlformats.org/officeDocument/2006/relationships/slide" Target="../slides/slide1461.xml"/><Relationship Id="rId5" Type="http://schemas.openxmlformats.org/officeDocument/2006/relationships/slide" Target="../slides/slide943.xml"/><Relationship Id="rId4" Type="http://schemas.openxmlformats.org/officeDocument/2006/relationships/slide" Target="../slides/slide504.xml"/></Relationships>
</file>

<file path=ppt/slideLayouts/_rels/slideLayout5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97.xml.rels><?xml version="1.0" encoding="UTF-8" standalone="yes"?>
<Relationships xmlns="http://schemas.openxmlformats.org/package/2006/relationships"><Relationship Id="rId3" Type="http://schemas.openxmlformats.org/officeDocument/2006/relationships/slide" Target="../slides/slide820.xml"/><Relationship Id="rId7" Type="http://schemas.openxmlformats.org/officeDocument/2006/relationships/slide" Target="../slides/slide2301.xml"/><Relationship Id="rId2" Type="http://schemas.openxmlformats.org/officeDocument/2006/relationships/slide" Target="../slides/slide373.xml"/><Relationship Id="rId1" Type="http://schemas.openxmlformats.org/officeDocument/2006/relationships/slideMaster" Target="../slideMasters/slideMaster7.xml"/><Relationship Id="rId6" Type="http://schemas.openxmlformats.org/officeDocument/2006/relationships/slide" Target="../slides/slide2000.xml"/><Relationship Id="rId5" Type="http://schemas.openxmlformats.org/officeDocument/2006/relationships/slide" Target="../slides/slide1696.xml"/><Relationship Id="rId4" Type="http://schemas.openxmlformats.org/officeDocument/2006/relationships/slide" Target="../slides/slide1261.xml"/></Relationships>
</file>

<file path=ppt/slideLayouts/_rels/slideLayout5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3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3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3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4.xml.rels><?xml version="1.0" encoding="UTF-8" standalone="yes"?>
<Relationships xmlns="http://schemas.openxmlformats.org/package/2006/relationships"><Relationship Id="rId2" Type="http://schemas.openxmlformats.org/officeDocument/2006/relationships/slide" Target="../slides/slide2299.xml"/><Relationship Id="rId1" Type="http://schemas.openxmlformats.org/officeDocument/2006/relationships/slideMaster" Target="../slideMasters/slideMaster1.xml"/></Relationships>
</file>

<file path=ppt/slideLayouts/_rels/slideLayout6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4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4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4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xml.rels><?xml version="1.0" encoding="UTF-8" standalone="yes"?>
<Relationships xmlns="http://schemas.openxmlformats.org/package/2006/relationships"><Relationship Id="rId3" Type="http://schemas.openxmlformats.org/officeDocument/2006/relationships/slide" Target="../slides/slide2128.xml"/><Relationship Id="rId7" Type="http://schemas.openxmlformats.org/officeDocument/2006/relationships/slide" Target="../slides/slide1871.xml"/><Relationship Id="rId2" Type="http://schemas.openxmlformats.org/officeDocument/2006/relationships/slide" Target="../slides/slide2308.xml"/><Relationship Id="rId1" Type="http://schemas.openxmlformats.org/officeDocument/2006/relationships/slideMaster" Target="../slideMasters/slideMaster1.xml"/><Relationship Id="rId6" Type="http://schemas.openxmlformats.org/officeDocument/2006/relationships/slide" Target="../slides/slide1461.xml"/><Relationship Id="rId5" Type="http://schemas.openxmlformats.org/officeDocument/2006/relationships/slide" Target="../slides/slide943.xml"/><Relationship Id="rId4" Type="http://schemas.openxmlformats.org/officeDocument/2006/relationships/slide" Target="../slides/slide504.xml"/></Relationships>
</file>

<file path=ppt/slideLayouts/_rels/slideLayout66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8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8.xml"/></Relationships>
</file>

<file path=ppt/slideLayouts/_rels/slideLayout68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8.xml"/></Relationships>
</file>

<file path=ppt/slideLayouts/_rels/slideLayout68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8.xml"/></Relationships>
</file>

<file path=ppt/slideLayouts/_rels/slideLayout68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8.xml"/></Relationships>
</file>

<file path=ppt/slideLayouts/_rels/slideLayout6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94.xml.rels><?xml version="1.0" encoding="UTF-8" standalone="yes"?>
<Relationships xmlns="http://schemas.openxmlformats.org/package/2006/relationships"><Relationship Id="rId2" Type="http://schemas.openxmlformats.org/officeDocument/2006/relationships/slide" Target="../slides/slide2299.xml"/><Relationship Id="rId1" Type="http://schemas.openxmlformats.org/officeDocument/2006/relationships/slideMaster" Target="../slideMasters/slideMaster8.xml"/></Relationships>
</file>

<file path=ppt/slideLayouts/_rels/slideLayout69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96.xml.rels><?xml version="1.0" encoding="UTF-8" standalone="yes"?>
<Relationships xmlns="http://schemas.openxmlformats.org/package/2006/relationships"><Relationship Id="rId3" Type="http://schemas.openxmlformats.org/officeDocument/2006/relationships/slide" Target="../slides/slide2128.xml"/><Relationship Id="rId7" Type="http://schemas.openxmlformats.org/officeDocument/2006/relationships/slide" Target="../slides/slide1871.xml"/><Relationship Id="rId2" Type="http://schemas.openxmlformats.org/officeDocument/2006/relationships/slide" Target="../slides/slide2308.xml"/><Relationship Id="rId1" Type="http://schemas.openxmlformats.org/officeDocument/2006/relationships/slideMaster" Target="../slideMasters/slideMaster8.xml"/><Relationship Id="rId6" Type="http://schemas.openxmlformats.org/officeDocument/2006/relationships/slide" Target="../slides/slide1461.xml"/><Relationship Id="rId5" Type="http://schemas.openxmlformats.org/officeDocument/2006/relationships/slide" Target="../slides/slide943.xml"/><Relationship Id="rId4" Type="http://schemas.openxmlformats.org/officeDocument/2006/relationships/slide" Target="../slides/slide504.xml"/></Relationships>
</file>

<file path=ppt/slideLayouts/_rels/slideLayout69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9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9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0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0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0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0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0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0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0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0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0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2.xml.rels><?xml version="1.0" encoding="UTF-8" standalone="yes"?>
<Relationships xmlns="http://schemas.openxmlformats.org/package/2006/relationships"><Relationship Id="rId3" Type="http://schemas.openxmlformats.org/officeDocument/2006/relationships/slide" Target="../slides/slide820.xml"/><Relationship Id="rId7" Type="http://schemas.openxmlformats.org/officeDocument/2006/relationships/slide" Target="../slides/slide2301.xml"/><Relationship Id="rId2" Type="http://schemas.openxmlformats.org/officeDocument/2006/relationships/slide" Target="../slides/slide373.xml"/><Relationship Id="rId1" Type="http://schemas.openxmlformats.org/officeDocument/2006/relationships/slideMaster" Target="../slideMasters/slideMaster8.xml"/><Relationship Id="rId6" Type="http://schemas.openxmlformats.org/officeDocument/2006/relationships/slide" Target="../slides/slide2000.xml"/><Relationship Id="rId5" Type="http://schemas.openxmlformats.org/officeDocument/2006/relationships/slide" Target="../slides/slide1696.xml"/><Relationship Id="rId4" Type="http://schemas.openxmlformats.org/officeDocument/2006/relationships/slide" Target="../slides/slide1261.xml"/></Relationships>
</file>

<file path=ppt/slideLayouts/_rels/slideLayout7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3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3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3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5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5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5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3" Type="http://schemas.openxmlformats.org/officeDocument/2006/relationships/slide" Target="../slides/slide820.xml"/><Relationship Id="rId7" Type="http://schemas.openxmlformats.org/officeDocument/2006/relationships/slide" Target="../slides/slide2301.xml"/><Relationship Id="rId2" Type="http://schemas.openxmlformats.org/officeDocument/2006/relationships/slide" Target="../slides/slide373.xml"/><Relationship Id="rId1" Type="http://schemas.openxmlformats.org/officeDocument/2006/relationships/slideMaster" Target="../slideMasters/slideMaster1.xml"/><Relationship Id="rId6" Type="http://schemas.openxmlformats.org/officeDocument/2006/relationships/slide" Target="../slides/slide2000.xml"/><Relationship Id="rId5" Type="http://schemas.openxmlformats.org/officeDocument/2006/relationships/slide" Target="../slides/slide1696.xml"/><Relationship Id="rId4" Type="http://schemas.openxmlformats.org/officeDocument/2006/relationships/slide" Target="../slides/slide126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اي حاج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ctr" rtl="1">
              <a:defRPr sz="60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Tree>
    <p:extLst>
      <p:ext uri="{BB962C8B-B14F-4D97-AF65-F5344CB8AC3E}">
        <p14:creationId xmlns:p14="http://schemas.microsoft.com/office/powerpoint/2010/main" val="7255122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نبوات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3447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2954216" y="224135"/>
            <a:ext cx="2883876"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54271619"/>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userDrawn="1">
  <p:cSld name="20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5913106"/>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userDrawn="1">
  <p:cSld name="19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7243234"/>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1 مقدمة العظة قبطي">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550067A-22CC-44A2-9515-6623ABB3A635}"/>
              </a:ext>
            </a:extLst>
          </p:cNvPr>
          <p:cNvSpPr txBox="1"/>
          <p:nvPr userDrawn="1"/>
        </p:nvSpPr>
        <p:spPr>
          <a:xfrm>
            <a:off x="0" y="4433103"/>
            <a:ext cx="9096179" cy="1015663"/>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6000" b="1" i="0" u="none" strike="noStrike" kern="1200" cap="none" spc="0" normalizeH="0" baseline="0" noProof="0">
                <a:ln>
                  <a:noFill/>
                </a:ln>
                <a:solidFill>
                  <a:prstClr val="white"/>
                </a:solidFill>
                <a:effectLst/>
                <a:uLnTx/>
                <a:uFillTx/>
                <a:latin typeface="Calibri"/>
                <a:ea typeface="+mn-ea"/>
                <a:cs typeface="Arial" panose="020B0604020202020204" pitchFamily="34" charset="0"/>
              </a:rPr>
              <a:t>عظة لأبينا القديس انبا </a:t>
            </a:r>
            <a:endParaRPr kumimoji="0" lang="ar-EG" sz="96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endParaRPr>
          </a:p>
        </p:txBody>
      </p:sp>
      <p:sp>
        <p:nvSpPr>
          <p:cNvPr id="9" name="TextBox 8">
            <a:extLst>
              <a:ext uri="{FF2B5EF4-FFF2-40B4-BE49-F238E27FC236}">
                <a16:creationId xmlns:a16="http://schemas.microsoft.com/office/drawing/2014/main" id="{CDF1423D-C4ED-4CCE-8DA9-C385ABFADE4B}"/>
              </a:ext>
            </a:extLst>
          </p:cNvPr>
          <p:cNvSpPr txBox="1"/>
          <p:nvPr userDrawn="1"/>
        </p:nvSpPr>
        <p:spPr>
          <a:xfrm>
            <a:off x="0" y="5384235"/>
            <a:ext cx="9096179" cy="55399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000" b="0" i="0" u="none" strike="noStrike" kern="1200" cap="none" spc="0" normalizeH="0" baseline="0" noProof="0" dirty="0">
                <a:ln>
                  <a:noFill/>
                </a:ln>
                <a:solidFill>
                  <a:srgbClr val="FFC000"/>
                </a:solidFill>
                <a:effectLst/>
                <a:uLnTx/>
                <a:uFillTx/>
                <a:latin typeface="Avva_Shenouda"/>
                <a:ea typeface="+mn-ea"/>
                <a:cs typeface="+mn-cs"/>
              </a:rPr>
              <a:t> Ovkathx3cic `</a:t>
            </a:r>
            <a:r>
              <a:rPr kumimoji="0" lang="en-US" sz="3000" b="0" i="0" u="none" strike="noStrike" kern="1200" cap="none" spc="0" normalizeH="0" baseline="0" noProof="0" dirty="0" err="1">
                <a:ln>
                  <a:noFill/>
                </a:ln>
                <a:solidFill>
                  <a:srgbClr val="FFC000"/>
                </a:solidFill>
                <a:effectLst/>
                <a:uLnTx/>
                <a:uFillTx/>
                <a:latin typeface="Avva_Shenouda"/>
                <a:ea typeface="+mn-ea"/>
                <a:cs typeface="+mn-cs"/>
              </a:rPr>
              <a:t>nte</a:t>
            </a:r>
            <a:r>
              <a:rPr kumimoji="0" lang="en-US" sz="3000" b="0" i="0" u="none" strike="noStrike" kern="1200" cap="none" spc="0" normalizeH="0" baseline="0" noProof="0" dirty="0">
                <a:ln>
                  <a:noFill/>
                </a:ln>
                <a:solidFill>
                  <a:srgbClr val="FFC000"/>
                </a:solidFill>
                <a:effectLst/>
                <a:uLnTx/>
                <a:uFillTx/>
                <a:latin typeface="Avva_Shenouda"/>
                <a:ea typeface="+mn-ea"/>
                <a:cs typeface="+mn-cs"/>
              </a:rPr>
              <a:t> </a:t>
            </a:r>
            <a:r>
              <a:rPr kumimoji="0" lang="en-US" sz="3000" b="0" i="0" u="none" strike="noStrike" kern="1200" cap="none" spc="0" normalizeH="0" baseline="0" noProof="0" dirty="0" err="1">
                <a:ln>
                  <a:noFill/>
                </a:ln>
                <a:solidFill>
                  <a:srgbClr val="FFC000"/>
                </a:solidFill>
                <a:effectLst/>
                <a:uLnTx/>
                <a:uFillTx/>
                <a:latin typeface="Avva_Shenouda"/>
                <a:ea typeface="+mn-ea"/>
                <a:cs typeface="+mn-cs"/>
              </a:rPr>
              <a:t>peniwt</a:t>
            </a:r>
            <a:r>
              <a:rPr kumimoji="0" lang="en-US" sz="3000" b="0" i="0" u="none" strike="noStrike" kern="1200" cap="none" spc="0" normalizeH="0" baseline="0" noProof="0" dirty="0">
                <a:ln>
                  <a:noFill/>
                </a:ln>
                <a:solidFill>
                  <a:srgbClr val="FFC000"/>
                </a:solidFill>
                <a:effectLst/>
                <a:uLnTx/>
                <a:uFillTx/>
                <a:latin typeface="Avva_Shenouda"/>
                <a:ea typeface="+mn-ea"/>
                <a:cs typeface="+mn-cs"/>
              </a:rPr>
              <a:t> e0ovab</a:t>
            </a:r>
            <a:r>
              <a:rPr kumimoji="0" lang="ar-EG" sz="3000" b="0" i="0" u="none" strike="noStrike" kern="1200" cap="none" spc="0" normalizeH="0" baseline="0" noProof="0" dirty="0">
                <a:ln>
                  <a:noFill/>
                </a:ln>
                <a:solidFill>
                  <a:srgbClr val="FFC000"/>
                </a:solidFill>
                <a:effectLst/>
                <a:uLnTx/>
                <a:uFillTx/>
                <a:latin typeface="Avva_Shenouda"/>
                <a:ea typeface="+mn-ea"/>
                <a:cs typeface="Arial" panose="020B0604020202020204" pitchFamily="34" charset="0"/>
              </a:rPr>
              <a:t> </a:t>
            </a:r>
            <a:r>
              <a:rPr kumimoji="0" lang="en-US" sz="3000" b="0" i="0" u="none" strike="noStrike" kern="1200" cap="none" spc="0" normalizeH="0" baseline="0" noProof="0" dirty="0">
                <a:ln>
                  <a:noFill/>
                </a:ln>
                <a:solidFill>
                  <a:srgbClr val="FFC000"/>
                </a:solidFill>
                <a:effectLst/>
                <a:uLnTx/>
                <a:uFillTx/>
                <a:latin typeface="Avva_Shenouda"/>
                <a:ea typeface="+mn-ea"/>
                <a:cs typeface="+mn-cs"/>
              </a:rPr>
              <a:t>Abba</a:t>
            </a:r>
            <a:endParaRPr kumimoji="0" lang="en-US" sz="3000" b="0" i="0" u="none" strike="noStrike" kern="1200" cap="none" spc="0" normalizeH="0" baseline="0" noProof="0" dirty="0">
              <a:ln>
                <a:noFill/>
              </a:ln>
              <a:solidFill>
                <a:srgbClr val="FFC000"/>
              </a:solidFill>
              <a:effectLst/>
              <a:uLnTx/>
              <a:uFillTx/>
              <a:latin typeface="Avva_Shenouda" pitchFamily="34" charset="2"/>
              <a:ea typeface="+mn-ea"/>
              <a:cs typeface="+mn-cs"/>
            </a:endParaRPr>
          </a:p>
        </p:txBody>
      </p:sp>
      <p:sp>
        <p:nvSpPr>
          <p:cNvPr id="11" name="TextBox 10">
            <a:extLst>
              <a:ext uri="{FF2B5EF4-FFF2-40B4-BE49-F238E27FC236}">
                <a16:creationId xmlns:a16="http://schemas.microsoft.com/office/drawing/2014/main" id="{0C665660-6168-4926-9C3F-C818F1B66FF1}"/>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أوكاتي شيسيس انتي بين يوت اثؤواب أفا </a:t>
            </a:r>
          </a:p>
        </p:txBody>
      </p:sp>
    </p:spTree>
    <p:extLst>
      <p:ext uri="{BB962C8B-B14F-4D97-AF65-F5344CB8AC3E}">
        <p14:creationId xmlns:p14="http://schemas.microsoft.com/office/powerpoint/2010/main" val="3433209849"/>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عظة انبا يوحنا فم الذهب">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6AFA02B-7FE9-49B5-ACAB-071DC147237D}"/>
              </a:ext>
            </a:extLst>
          </p:cNvPr>
          <p:cNvSpPr txBox="1"/>
          <p:nvPr userDrawn="1"/>
        </p:nvSpPr>
        <p:spPr>
          <a:xfrm>
            <a:off x="0" y="4433103"/>
            <a:ext cx="9096179" cy="830997"/>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انبا يوحنا فم الذهب</a:t>
            </a:r>
          </a:p>
        </p:txBody>
      </p:sp>
      <p:sp>
        <p:nvSpPr>
          <p:cNvPr id="7" name="TextBox 6">
            <a:extLst>
              <a:ext uri="{FF2B5EF4-FFF2-40B4-BE49-F238E27FC236}">
                <a16:creationId xmlns:a16="http://schemas.microsoft.com/office/drawing/2014/main" id="{905EC6A6-108C-4582-AFE2-DDF8BE05AA60}"/>
              </a:ext>
            </a:extLst>
          </p:cNvPr>
          <p:cNvSpPr txBox="1"/>
          <p:nvPr userDrawn="1"/>
        </p:nvSpPr>
        <p:spPr>
          <a:xfrm>
            <a:off x="0" y="5303211"/>
            <a:ext cx="914400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C000"/>
                </a:solidFill>
                <a:effectLst/>
                <a:uLnTx/>
                <a:uFillTx/>
                <a:latin typeface="Avva_Shenouda"/>
                <a:ea typeface="+mn-ea"/>
                <a:cs typeface="+mn-cs"/>
              </a:rPr>
              <a:t>Iwann3c </a:t>
            </a:r>
            <a:r>
              <a:rPr kumimoji="0" lang="en-US" sz="4000" b="0" i="0" u="none" strike="noStrike" kern="1200" cap="none" spc="0" normalizeH="0" baseline="0" noProof="0" dirty="0" err="1">
                <a:ln>
                  <a:noFill/>
                </a:ln>
                <a:solidFill>
                  <a:srgbClr val="FFC000"/>
                </a:solidFill>
                <a:effectLst/>
                <a:uLnTx/>
                <a:uFillTx/>
                <a:latin typeface="Avva_Shenouda"/>
                <a:ea typeface="+mn-ea"/>
                <a:cs typeface="+mn-cs"/>
              </a:rPr>
              <a:t>pi`xrvcoctomoc</a:t>
            </a:r>
            <a:endParaRPr kumimoji="0" lang="en-US" sz="4000" b="0" i="0" u="none" strike="noStrike" kern="1200" cap="none" spc="0" normalizeH="0" baseline="0" noProof="0" dirty="0">
              <a:ln>
                <a:noFill/>
              </a:ln>
              <a:solidFill>
                <a:srgbClr val="FFC000"/>
              </a:solidFill>
              <a:effectLst/>
              <a:uLnTx/>
              <a:uFillTx/>
              <a:latin typeface="Avva_Shenouda"/>
              <a:ea typeface="+mn-ea"/>
              <a:cs typeface="+mn-cs"/>
            </a:endParaRPr>
          </a:p>
        </p:txBody>
      </p:sp>
      <p:sp>
        <p:nvSpPr>
          <p:cNvPr id="8" name="TextBox 7">
            <a:extLst>
              <a:ext uri="{FF2B5EF4-FFF2-40B4-BE49-F238E27FC236}">
                <a16:creationId xmlns:a16="http://schemas.microsoft.com/office/drawing/2014/main" id="{B6AB4F77-7274-441A-86D3-05E7CE68BB3C}"/>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يوأنيس بي اخريزوستوموس</a:t>
            </a:r>
          </a:p>
        </p:txBody>
      </p:sp>
    </p:spTree>
    <p:extLst>
      <p:ext uri="{BB962C8B-B14F-4D97-AF65-F5344CB8AC3E}">
        <p14:creationId xmlns:p14="http://schemas.microsoft.com/office/powerpoint/2010/main" val="3408262193"/>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1_عظة انبا اثناسيوس الرسولى">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C3454F4-0DAE-417E-8847-E23D51CE8E0C}"/>
              </a:ext>
            </a:extLst>
          </p:cNvPr>
          <p:cNvSpPr txBox="1"/>
          <p:nvPr userDrawn="1"/>
        </p:nvSpPr>
        <p:spPr>
          <a:xfrm>
            <a:off x="0" y="4433103"/>
            <a:ext cx="9096179" cy="830997"/>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انبا اثناسيوس الرسولى</a:t>
            </a:r>
          </a:p>
        </p:txBody>
      </p:sp>
      <p:sp>
        <p:nvSpPr>
          <p:cNvPr id="4" name="TextBox 3">
            <a:extLst>
              <a:ext uri="{FF2B5EF4-FFF2-40B4-BE49-F238E27FC236}">
                <a16:creationId xmlns:a16="http://schemas.microsoft.com/office/drawing/2014/main" id="{E9659A44-0D64-4C43-AFC5-09170EF84F49}"/>
              </a:ext>
            </a:extLst>
          </p:cNvPr>
          <p:cNvSpPr txBox="1"/>
          <p:nvPr userDrawn="1"/>
        </p:nvSpPr>
        <p:spPr>
          <a:xfrm>
            <a:off x="0" y="5303211"/>
            <a:ext cx="914400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C000"/>
                </a:solidFill>
                <a:effectLst/>
                <a:uLnTx/>
                <a:uFillTx/>
                <a:latin typeface="Avva_Shenouda"/>
                <a:ea typeface="+mn-ea"/>
                <a:cs typeface="+mn-cs"/>
              </a:rPr>
              <a:t>A0anacioc </a:t>
            </a:r>
            <a:r>
              <a:rPr kumimoji="0" lang="en-US" sz="4000" b="0" i="0" u="none" strike="noStrike" kern="1200" cap="none" spc="0" normalizeH="0" baseline="0" noProof="0" dirty="0" err="1">
                <a:ln>
                  <a:noFill/>
                </a:ln>
                <a:solidFill>
                  <a:srgbClr val="FFC000"/>
                </a:solidFill>
                <a:effectLst/>
                <a:uLnTx/>
                <a:uFillTx/>
                <a:latin typeface="Avva_Shenouda"/>
                <a:ea typeface="+mn-ea"/>
                <a:cs typeface="+mn-cs"/>
              </a:rPr>
              <a:t>pi`apoctolikoc</a:t>
            </a:r>
            <a:endParaRPr kumimoji="0" lang="en-US" sz="4000" b="0" i="0" u="none" strike="noStrike" kern="1200" cap="none" spc="0" normalizeH="0" baseline="0" noProof="0" dirty="0">
              <a:ln>
                <a:noFill/>
              </a:ln>
              <a:solidFill>
                <a:srgbClr val="FFC000"/>
              </a:solidFill>
              <a:effectLst/>
              <a:uLnTx/>
              <a:uFillTx/>
              <a:latin typeface="Avva_Shenouda"/>
              <a:ea typeface="+mn-ea"/>
              <a:cs typeface="+mn-cs"/>
            </a:endParaRPr>
          </a:p>
        </p:txBody>
      </p:sp>
      <p:sp>
        <p:nvSpPr>
          <p:cNvPr id="5" name="TextBox 4">
            <a:extLst>
              <a:ext uri="{FF2B5EF4-FFF2-40B4-BE49-F238E27FC236}">
                <a16:creationId xmlns:a16="http://schemas.microsoft.com/office/drawing/2014/main" id="{22B1FD4C-D048-4E60-85D7-22CEBEFE8274}"/>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أثناسيوس بي أبوسطوليكوس</a:t>
            </a:r>
          </a:p>
        </p:txBody>
      </p:sp>
    </p:spTree>
    <p:extLst>
      <p:ext uri="{BB962C8B-B14F-4D97-AF65-F5344CB8AC3E}">
        <p14:creationId xmlns:p14="http://schemas.microsoft.com/office/powerpoint/2010/main" val="1129570939"/>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2_عظة أنبا ساويرسب">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4BC9D8-1CD1-4A53-BEBF-482F28638CC0}"/>
              </a:ext>
            </a:extLst>
          </p:cNvPr>
          <p:cNvSpPr txBox="1"/>
          <p:nvPr userDrawn="1"/>
        </p:nvSpPr>
        <p:spPr>
          <a:xfrm>
            <a:off x="23143" y="4333581"/>
            <a:ext cx="9096179" cy="923330"/>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5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أنبا ساويرس</a:t>
            </a:r>
          </a:p>
        </p:txBody>
      </p:sp>
      <p:sp>
        <p:nvSpPr>
          <p:cNvPr id="4" name="TextBox 3">
            <a:extLst>
              <a:ext uri="{FF2B5EF4-FFF2-40B4-BE49-F238E27FC236}">
                <a16:creationId xmlns:a16="http://schemas.microsoft.com/office/drawing/2014/main" id="{7F9EB1CC-2593-458E-8389-C1FCB321D85F}"/>
              </a:ext>
            </a:extLst>
          </p:cNvPr>
          <p:cNvSpPr txBox="1"/>
          <p:nvPr userDrawn="1"/>
        </p:nvSpPr>
        <p:spPr>
          <a:xfrm>
            <a:off x="11575" y="5233761"/>
            <a:ext cx="9144000"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C000"/>
                </a:solidFill>
                <a:effectLst/>
                <a:uLnTx/>
                <a:uFillTx/>
                <a:latin typeface="Avva_Shenouda"/>
                <a:ea typeface="+mn-ea"/>
                <a:cs typeface="+mn-cs"/>
              </a:rPr>
              <a:t>Cev3rianoc </a:t>
            </a:r>
          </a:p>
        </p:txBody>
      </p:sp>
      <p:sp>
        <p:nvSpPr>
          <p:cNvPr id="5" name="TextBox 4">
            <a:extLst>
              <a:ext uri="{FF2B5EF4-FFF2-40B4-BE49-F238E27FC236}">
                <a16:creationId xmlns:a16="http://schemas.microsoft.com/office/drawing/2014/main" id="{876F8DEC-7F4F-46CE-8E48-67EA6FC981F7}"/>
              </a:ext>
            </a:extLst>
          </p:cNvPr>
          <p:cNvSpPr txBox="1"/>
          <p:nvPr userDrawn="1"/>
        </p:nvSpPr>
        <p:spPr>
          <a:xfrm>
            <a:off x="-47821" y="5925820"/>
            <a:ext cx="9191821" cy="830997"/>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سيفيريانوس </a:t>
            </a:r>
          </a:p>
        </p:txBody>
      </p:sp>
    </p:spTree>
    <p:extLst>
      <p:ext uri="{BB962C8B-B14F-4D97-AF65-F5344CB8AC3E}">
        <p14:creationId xmlns:p14="http://schemas.microsoft.com/office/powerpoint/2010/main" val="3716250049"/>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عظة الانبا شنودة">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3C04963-7040-481A-834E-1F71F9745C9E}"/>
              </a:ext>
            </a:extLst>
          </p:cNvPr>
          <p:cNvSpPr txBox="1"/>
          <p:nvPr userDrawn="1"/>
        </p:nvSpPr>
        <p:spPr>
          <a:xfrm>
            <a:off x="0" y="4433103"/>
            <a:ext cx="9096179" cy="830997"/>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أفا شينوتي بي أرشي مان ادراتيس</a:t>
            </a:r>
          </a:p>
        </p:txBody>
      </p:sp>
      <p:sp>
        <p:nvSpPr>
          <p:cNvPr id="4" name="TextBox 3">
            <a:extLst>
              <a:ext uri="{FF2B5EF4-FFF2-40B4-BE49-F238E27FC236}">
                <a16:creationId xmlns:a16="http://schemas.microsoft.com/office/drawing/2014/main" id="{79442FC2-F717-4E81-97CE-2131C3F7570A}"/>
              </a:ext>
            </a:extLst>
          </p:cNvPr>
          <p:cNvSpPr txBox="1"/>
          <p:nvPr userDrawn="1"/>
        </p:nvSpPr>
        <p:spPr>
          <a:xfrm>
            <a:off x="0" y="5303211"/>
            <a:ext cx="9144000" cy="646331"/>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600" b="0" i="0" dirty="0">
                <a:solidFill>
                  <a:srgbClr val="FFC000"/>
                </a:solidFill>
                <a:latin typeface="Avva_Shenouda"/>
              </a:rPr>
              <a:t>Abba</a:t>
            </a:r>
            <a:r>
              <a:rPr lang="ar-EG" sz="3600" b="0" i="0" dirty="0">
                <a:solidFill>
                  <a:srgbClr val="FFC000"/>
                </a:solidFill>
                <a:latin typeface="Avva_Shenouda"/>
              </a:rPr>
              <a:t> </a:t>
            </a:r>
            <a:r>
              <a:rPr lang="en-US" sz="3600" b="0" i="0" dirty="0">
                <a:solidFill>
                  <a:srgbClr val="FFC000"/>
                </a:solidFill>
                <a:latin typeface="Avva_Shenouda"/>
              </a:rPr>
              <a:t>@enov5</a:t>
            </a:r>
            <a:r>
              <a:rPr lang="ar-EG" sz="3600" b="0" i="0" dirty="0">
                <a:solidFill>
                  <a:srgbClr val="FFC000"/>
                </a:solidFill>
                <a:latin typeface="Avva_Shenouda"/>
              </a:rPr>
              <a:t> </a:t>
            </a:r>
            <a:r>
              <a:rPr lang="en-US" sz="3600" b="0" i="0" dirty="0">
                <a:solidFill>
                  <a:srgbClr val="FFC000"/>
                </a:solidFill>
                <a:latin typeface="Avva_Shenouda"/>
              </a:rPr>
              <a:t>piarx3man`drat3</a:t>
            </a:r>
            <a:endParaRPr lang="en-US" sz="3600" b="0" kern="1200" baseline="0" dirty="0">
              <a:solidFill>
                <a:srgbClr val="FFC000"/>
              </a:solidFill>
              <a:latin typeface="Avva_Shenouda" pitchFamily="34" charset="2"/>
              <a:ea typeface="+mn-ea"/>
              <a:cs typeface="+mn-cs"/>
            </a:endParaRPr>
          </a:p>
        </p:txBody>
      </p:sp>
      <p:sp>
        <p:nvSpPr>
          <p:cNvPr id="5" name="TextBox 4">
            <a:extLst>
              <a:ext uri="{FF2B5EF4-FFF2-40B4-BE49-F238E27FC236}">
                <a16:creationId xmlns:a16="http://schemas.microsoft.com/office/drawing/2014/main" id="{505D8558-A8CC-4385-B706-2C857A91750B}"/>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انبا شنودة رئيس المتوحدين</a:t>
            </a:r>
          </a:p>
        </p:txBody>
      </p:sp>
    </p:spTree>
    <p:extLst>
      <p:ext uri="{BB962C8B-B14F-4D97-AF65-F5344CB8AC3E}">
        <p14:creationId xmlns:p14="http://schemas.microsoft.com/office/powerpoint/2010/main" val="685388381"/>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3  مقدمة العظة قبطي">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36FEC10-B2FF-4C0D-8CA8-9DC8A2953EF9}"/>
              </a:ext>
            </a:extLst>
          </p:cNvPr>
          <p:cNvSpPr txBox="1"/>
          <p:nvPr userDrawn="1"/>
        </p:nvSpPr>
        <p:spPr>
          <a:xfrm>
            <a:off x="0" y="4433103"/>
            <a:ext cx="9096179"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بركته المقدسة تكون معنا، آمين</a:t>
            </a:r>
            <a:endParaRPr lang="ar-EG" sz="80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FFD1E120-C701-44DE-8745-6553654C21E4}"/>
              </a:ext>
            </a:extLst>
          </p:cNvPr>
          <p:cNvSpPr txBox="1"/>
          <p:nvPr userDrawn="1"/>
        </p:nvSpPr>
        <p:spPr>
          <a:xfrm>
            <a:off x="0" y="5303211"/>
            <a:ext cx="9144000" cy="523220"/>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2800" b="0" i="0" dirty="0">
                <a:solidFill>
                  <a:srgbClr val="FFC000"/>
                </a:solidFill>
                <a:latin typeface="Avva_Shenouda"/>
              </a:rPr>
              <a:t>`ere pe4`cmov e0ovab 2wpi neman : `am3n</a:t>
            </a:r>
          </a:p>
        </p:txBody>
      </p:sp>
      <p:sp>
        <p:nvSpPr>
          <p:cNvPr id="6" name="TextBox 5">
            <a:extLst>
              <a:ext uri="{FF2B5EF4-FFF2-40B4-BE49-F238E27FC236}">
                <a16:creationId xmlns:a16="http://schemas.microsoft.com/office/drawing/2014/main" id="{74B3DE61-9689-4838-BAA9-6024A83D0A74}"/>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ايري بيف اسمو اثؤواب شوبي نيمان : أمين</a:t>
            </a:r>
          </a:p>
        </p:txBody>
      </p:sp>
    </p:spTree>
    <p:extLst>
      <p:ext uri="{BB962C8B-B14F-4D97-AF65-F5344CB8AC3E}">
        <p14:creationId xmlns:p14="http://schemas.microsoft.com/office/powerpoint/2010/main" val="1884950557"/>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1_1 ختام العظة قبطي">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A00BA82-20E8-4430-A9D6-EBE3811DA150}"/>
              </a:ext>
            </a:extLst>
          </p:cNvPr>
          <p:cNvSpPr txBox="1"/>
          <p:nvPr userDrawn="1"/>
        </p:nvSpPr>
        <p:spPr>
          <a:xfrm>
            <a:off x="0" y="4433103"/>
            <a:ext cx="9096179"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فلنختم عظة أبينا القديس</a:t>
            </a:r>
            <a:endParaRPr lang="ar-EG" sz="80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15EEED84-229B-4135-909E-DA456D32E170}"/>
              </a:ext>
            </a:extLst>
          </p:cNvPr>
          <p:cNvSpPr txBox="1"/>
          <p:nvPr userDrawn="1"/>
        </p:nvSpPr>
        <p:spPr>
          <a:xfrm>
            <a:off x="0" y="5303211"/>
            <a:ext cx="9144000" cy="954107"/>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i="0" dirty="0" err="1">
                <a:solidFill>
                  <a:srgbClr val="FFC000"/>
                </a:solidFill>
                <a:latin typeface="Avva_Shenouda"/>
              </a:rPr>
              <a:t>Marenener</a:t>
            </a:r>
            <a:r>
              <a:rPr lang="en-US" sz="2800" b="0" i="0" dirty="0">
                <a:solidFill>
                  <a:srgbClr val="FFC000"/>
                </a:solidFill>
                <a:latin typeface="Avva_Shenouda"/>
              </a:rPr>
              <a:t> </a:t>
            </a:r>
            <a:r>
              <a:rPr lang="en-US" sz="2800" b="0" i="0" dirty="0" err="1">
                <a:solidFill>
                  <a:srgbClr val="FFC000"/>
                </a:solidFill>
                <a:latin typeface="Avva_Shenouda"/>
              </a:rPr>
              <a:t>cfrajizin</a:t>
            </a:r>
            <a:r>
              <a:rPr lang="en-US" sz="2800" b="0" i="0" dirty="0">
                <a:solidFill>
                  <a:srgbClr val="FFC000"/>
                </a:solidFill>
                <a:latin typeface="Avva_Shenouda"/>
              </a:rPr>
              <a:t> `n5kat3x3cic `</a:t>
            </a:r>
            <a:r>
              <a:rPr lang="en-US" sz="2800" b="0" i="0" dirty="0" err="1">
                <a:solidFill>
                  <a:srgbClr val="FFC000"/>
                </a:solidFill>
                <a:latin typeface="Avva_Shenouda"/>
              </a:rPr>
              <a:t>nte</a:t>
            </a:r>
            <a:r>
              <a:rPr lang="en-US" sz="2800" b="0" i="0" dirty="0">
                <a:solidFill>
                  <a:srgbClr val="FFC000"/>
                </a:solidFill>
                <a:latin typeface="Avva_Shenouda"/>
              </a:rPr>
              <a:t> </a:t>
            </a:r>
            <a:r>
              <a:rPr lang="en-US" sz="2800" b="0" i="0" dirty="0" err="1">
                <a:solidFill>
                  <a:srgbClr val="FFC000"/>
                </a:solidFill>
                <a:latin typeface="Avva_Shenouda"/>
              </a:rPr>
              <a:t>peniwt</a:t>
            </a:r>
            <a:r>
              <a:rPr lang="en-US" sz="2800" b="0" i="0" dirty="0">
                <a:solidFill>
                  <a:srgbClr val="FFC000"/>
                </a:solidFill>
                <a:latin typeface="Avva_Shenouda"/>
              </a:rPr>
              <a:t> e=0v</a:t>
            </a:r>
            <a:endParaRPr lang="en-US" sz="2800" b="0" kern="1200" baseline="0" dirty="0">
              <a:solidFill>
                <a:srgbClr val="FFC000"/>
              </a:solidFill>
              <a:latin typeface="Avva_Shenouda" pitchFamily="34" charset="2"/>
              <a:ea typeface="+mn-ea"/>
              <a:cs typeface="+mn-cs"/>
            </a:endParaRPr>
          </a:p>
        </p:txBody>
      </p:sp>
      <p:sp>
        <p:nvSpPr>
          <p:cNvPr id="6" name="TextBox 5">
            <a:extLst>
              <a:ext uri="{FF2B5EF4-FFF2-40B4-BE49-F238E27FC236}">
                <a16:creationId xmlns:a16="http://schemas.microsoft.com/office/drawing/2014/main" id="{6BC6AF97-BB45-458D-8010-A1E3F292BF35}"/>
              </a:ext>
            </a:extLst>
          </p:cNvPr>
          <p:cNvSpPr txBox="1"/>
          <p:nvPr userDrawn="1"/>
        </p:nvSpPr>
        <p:spPr>
          <a:xfrm>
            <a:off x="-47821" y="6273064"/>
            <a:ext cx="9191821" cy="584775"/>
          </a:xfrm>
          <a:prstGeom prst="rect">
            <a:avLst/>
          </a:prstGeom>
          <a:noFill/>
        </p:spPr>
        <p:txBody>
          <a:bodyPr wrap="square">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مارين اير اس افراجيزين انتي كاتي شيسيس انتي بين يوت اثؤواب</a:t>
            </a:r>
            <a:endParaRPr lang="ar-EG" sz="5400" b="1" dirty="0">
              <a:solidFill>
                <a:schemeClr val="bg1"/>
              </a:solidFill>
            </a:endParaRPr>
          </a:p>
        </p:txBody>
      </p:sp>
    </p:spTree>
    <p:extLst>
      <p:ext uri="{BB962C8B-B14F-4D97-AF65-F5344CB8AC3E}">
        <p14:creationId xmlns:p14="http://schemas.microsoft.com/office/powerpoint/2010/main" val="3326016031"/>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1_3  ختام العظة قبطي">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018538F-054F-4C06-A43B-C0FA54DC617F}"/>
              </a:ext>
            </a:extLst>
          </p:cNvPr>
          <p:cNvSpPr txBox="1"/>
          <p:nvPr userDrawn="1"/>
        </p:nvSpPr>
        <p:spPr>
          <a:xfrm>
            <a:off x="0" y="4433103"/>
            <a:ext cx="9096179"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الذي أنار عقولنا و عيون قلوبنا </a:t>
            </a:r>
            <a:endParaRPr lang="ar-EG" sz="80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E5DBFD37-327C-4C6E-94B1-5B3B5CE52037}"/>
              </a:ext>
            </a:extLst>
          </p:cNvPr>
          <p:cNvSpPr txBox="1"/>
          <p:nvPr userDrawn="1"/>
        </p:nvSpPr>
        <p:spPr>
          <a:xfrm>
            <a:off x="-47821" y="5349510"/>
            <a:ext cx="9144000" cy="954107"/>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i="0" dirty="0">
                <a:solidFill>
                  <a:srgbClr val="FFC000"/>
                </a:solidFill>
                <a:latin typeface="Avva_Shenouda"/>
              </a:rPr>
              <a:t>F3eta4erovwini `</a:t>
            </a:r>
            <a:r>
              <a:rPr lang="en-US" sz="2800" b="0" i="0" dirty="0" err="1">
                <a:solidFill>
                  <a:srgbClr val="FFC000"/>
                </a:solidFill>
                <a:latin typeface="Avva_Shenouda"/>
              </a:rPr>
              <a:t>mpennovc</a:t>
            </a:r>
            <a:r>
              <a:rPr lang="en-US" sz="2800" b="0" i="0" dirty="0">
                <a:solidFill>
                  <a:srgbClr val="FFC000"/>
                </a:solidFill>
                <a:latin typeface="Avva_Shenouda"/>
              </a:rPr>
              <a:t> </a:t>
            </a:r>
            <a:r>
              <a:rPr lang="en-US" sz="2800" b="0" i="0" dirty="0" err="1">
                <a:solidFill>
                  <a:srgbClr val="FFC000"/>
                </a:solidFill>
                <a:latin typeface="Avva_Shenouda"/>
              </a:rPr>
              <a:t>nem</a:t>
            </a:r>
            <a:r>
              <a:rPr lang="en-US" sz="2800" b="0" i="0" dirty="0">
                <a:solidFill>
                  <a:srgbClr val="FFC000"/>
                </a:solidFill>
                <a:latin typeface="Avva_Shenouda"/>
              </a:rPr>
              <a:t> </a:t>
            </a:r>
            <a:r>
              <a:rPr lang="en-US" sz="2800" b="0" i="0" dirty="0" err="1">
                <a:solidFill>
                  <a:srgbClr val="FFC000"/>
                </a:solidFill>
                <a:latin typeface="Avva_Shenouda"/>
              </a:rPr>
              <a:t>nibal</a:t>
            </a:r>
            <a:r>
              <a:rPr lang="en-US" sz="2800" b="0" i="0" dirty="0">
                <a:solidFill>
                  <a:srgbClr val="FFC000"/>
                </a:solidFill>
                <a:latin typeface="Avva_Shenouda"/>
              </a:rPr>
              <a:t> `</a:t>
            </a:r>
            <a:r>
              <a:rPr lang="en-US" sz="2800" b="0" i="0" dirty="0" err="1">
                <a:solidFill>
                  <a:srgbClr val="FFC000"/>
                </a:solidFill>
                <a:latin typeface="Avva_Shenouda"/>
              </a:rPr>
              <a:t>nte</a:t>
            </a:r>
            <a:r>
              <a:rPr lang="en-US" sz="2800" b="0" i="0" dirty="0">
                <a:solidFill>
                  <a:srgbClr val="FFC000"/>
                </a:solidFill>
                <a:latin typeface="Avva_Shenouda"/>
              </a:rPr>
              <a:t> nenh3t</a:t>
            </a:r>
            <a:endParaRPr lang="en-US" sz="2800" b="0" kern="1200" baseline="0" dirty="0">
              <a:solidFill>
                <a:srgbClr val="FFC000"/>
              </a:solidFill>
              <a:latin typeface="Avva_Shenouda" pitchFamily="34" charset="2"/>
              <a:ea typeface="+mn-ea"/>
              <a:cs typeface="+mn-cs"/>
            </a:endParaRPr>
          </a:p>
        </p:txBody>
      </p:sp>
      <p:sp>
        <p:nvSpPr>
          <p:cNvPr id="6" name="TextBox 5">
            <a:extLst>
              <a:ext uri="{FF2B5EF4-FFF2-40B4-BE49-F238E27FC236}">
                <a16:creationId xmlns:a16="http://schemas.microsoft.com/office/drawing/2014/main" id="{8163A58D-C5CF-4FFA-9B1C-9FCA637B38BB}"/>
              </a:ext>
            </a:extLst>
          </p:cNvPr>
          <p:cNvSpPr txBox="1"/>
          <p:nvPr userDrawn="1"/>
        </p:nvSpPr>
        <p:spPr>
          <a:xfrm>
            <a:off x="-47821" y="6211669"/>
            <a:ext cx="9191821" cy="646331"/>
          </a:xfrm>
          <a:prstGeom prst="rect">
            <a:avLst/>
          </a:prstGeom>
          <a:noFill/>
        </p:spPr>
        <p:txBody>
          <a:bodyPr wrap="square">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في ايطاف اير أووأويني امبيننوس نيم ني فال انتي نين هيت </a:t>
            </a:r>
            <a:endParaRPr lang="ar-EG" sz="6000" b="1" dirty="0">
              <a:solidFill>
                <a:schemeClr val="bg1"/>
              </a:solidFill>
            </a:endParaRPr>
          </a:p>
        </p:txBody>
      </p:sp>
    </p:spTree>
    <p:extLst>
      <p:ext uri="{BB962C8B-B14F-4D97-AF65-F5344CB8AC3E}">
        <p14:creationId xmlns:p14="http://schemas.microsoft.com/office/powerpoint/2010/main" val="24245742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نبوات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2954216" y="224135"/>
            <a:ext cx="2883876"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الثانية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56900065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2_3  ختام العظة قبطي">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15D8DF2-A5F0-4B5F-A16F-C4564049282F}"/>
              </a:ext>
            </a:extLst>
          </p:cNvPr>
          <p:cNvSpPr txBox="1"/>
          <p:nvPr userDrawn="1"/>
        </p:nvSpPr>
        <p:spPr>
          <a:xfrm>
            <a:off x="0" y="4317353"/>
            <a:ext cx="9096179" cy="707886"/>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باسم الآب و الابن و الروح القدس, الاله الواحد.أمين</a:t>
            </a:r>
            <a:endParaRPr lang="ar-EG" sz="66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F33814B0-F368-4150-A8D6-37531955DF57}"/>
              </a:ext>
            </a:extLst>
          </p:cNvPr>
          <p:cNvSpPr txBox="1"/>
          <p:nvPr userDrawn="1"/>
        </p:nvSpPr>
        <p:spPr>
          <a:xfrm>
            <a:off x="-47821" y="5025416"/>
            <a:ext cx="9144000" cy="954107"/>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2800" b="0" i="0" dirty="0">
                <a:solidFill>
                  <a:srgbClr val="FFC000"/>
                </a:solidFill>
                <a:latin typeface="Avva_Shenouda"/>
              </a:rPr>
              <a:t>qen `fran `mFiwt nem `P23ri nem Pip=na e=0v: ovnov5 `novwt am3n </a:t>
            </a:r>
            <a:endParaRPr lang="en-US" sz="2800" b="0" kern="1200" baseline="0" dirty="0">
              <a:solidFill>
                <a:srgbClr val="FFC000"/>
              </a:solidFill>
              <a:latin typeface="Avva_Shenouda" pitchFamily="34" charset="2"/>
              <a:ea typeface="+mn-ea"/>
              <a:cs typeface="+mn-cs"/>
            </a:endParaRPr>
          </a:p>
        </p:txBody>
      </p:sp>
      <p:sp>
        <p:nvSpPr>
          <p:cNvPr id="6" name="TextBox 5">
            <a:extLst>
              <a:ext uri="{FF2B5EF4-FFF2-40B4-BE49-F238E27FC236}">
                <a16:creationId xmlns:a16="http://schemas.microsoft.com/office/drawing/2014/main" id="{7F7B7D18-B12F-4E44-B547-C6D9ED58BD47}"/>
              </a:ext>
            </a:extLst>
          </p:cNvPr>
          <p:cNvSpPr txBox="1"/>
          <p:nvPr userDrawn="1"/>
        </p:nvSpPr>
        <p:spPr>
          <a:xfrm>
            <a:off x="-47821" y="5852852"/>
            <a:ext cx="9191821" cy="1077218"/>
          </a:xfrm>
          <a:prstGeom prst="rect">
            <a:avLst/>
          </a:prstGeom>
          <a:noFill/>
        </p:spPr>
        <p:txBody>
          <a:bodyPr wrap="square">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خين افران ام افيوت نيم ابشيري نيم بي ابنيفما اثؤواب أوونوتي ان أووأوت : أمين </a:t>
            </a:r>
            <a:endParaRPr lang="ar-EG" sz="5400" b="1" dirty="0">
              <a:solidFill>
                <a:schemeClr val="bg1"/>
              </a:solidFill>
            </a:endParaRPr>
          </a:p>
        </p:txBody>
      </p:sp>
    </p:spTree>
    <p:extLst>
      <p:ext uri="{BB962C8B-B14F-4D97-AF65-F5344CB8AC3E}">
        <p14:creationId xmlns:p14="http://schemas.microsoft.com/office/powerpoint/2010/main" val="4149434113"/>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blank11">
    <p:spTree>
      <p:nvGrpSpPr>
        <p:cNvPr id="1" name=""/>
        <p:cNvGrpSpPr/>
        <p:nvPr/>
      </p:nvGrpSpPr>
      <p:grpSpPr>
        <a:xfrm>
          <a:off x="0" y="0"/>
          <a:ext cx="0" cy="0"/>
          <a:chOff x="0" y="0"/>
          <a:chExt cx="0" cy="0"/>
        </a:xfrm>
      </p:grpSpPr>
      <p:sp>
        <p:nvSpPr>
          <p:cNvPr id="2" name="Rectangle 1"/>
          <p:cNvSpPr/>
          <p:nvPr userDrawn="1"/>
        </p:nvSpPr>
        <p:spPr>
          <a:xfrm>
            <a:off x="3581194" y="533400"/>
            <a:ext cx="1776448" cy="892552"/>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526604961"/>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القطع">
    <p:spTree>
      <p:nvGrpSpPr>
        <p:cNvPr id="1" name=""/>
        <p:cNvGrpSpPr/>
        <p:nvPr/>
      </p:nvGrpSpPr>
      <p:grpSpPr>
        <a:xfrm>
          <a:off x="0" y="0"/>
          <a:ext cx="0" cy="0"/>
          <a:chOff x="0" y="0"/>
          <a:chExt cx="0" cy="0"/>
        </a:xfrm>
      </p:grpSpPr>
      <p:sp>
        <p:nvSpPr>
          <p:cNvPr id="2" name="Rectangle 1"/>
          <p:cNvSpPr/>
          <p:nvPr userDrawn="1"/>
        </p:nvSpPr>
        <p:spPr>
          <a:xfrm>
            <a:off x="3657394" y="476250"/>
            <a:ext cx="1608133" cy="523220"/>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السادسة</a:t>
            </a:r>
          </a:p>
        </p:txBody>
      </p:sp>
    </p:spTree>
    <p:extLst>
      <p:ext uri="{BB962C8B-B14F-4D97-AF65-F5344CB8AC3E}">
        <p14:creationId xmlns:p14="http://schemas.microsoft.com/office/powerpoint/2010/main" val="91891850"/>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قداس الكلم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595104474"/>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avva sheounda الساعة السادس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274019735"/>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1_avva sheounda الساعة التاسع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520575243"/>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abraam الساعة السادس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889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400" b="0" i="0" u="none" strike="noStrike" kern="1200" cap="none" spc="0" normalizeH="0" baseline="0" dirty="0" smtClean="0">
                <a:ln>
                  <a:noFill/>
                </a:ln>
                <a:solidFill>
                  <a:srgbClr val="FFC000"/>
                </a:solidFill>
                <a:effectLst/>
                <a:uLnTx/>
                <a:uFillTx/>
                <a:latin typeface="Abraam"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534545843"/>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قطع الساعة السادسة abraa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400" b="0" i="0" u="none" strike="noStrike" kern="1200" cap="none" spc="0" normalizeH="0" baseline="0" dirty="0" smtClean="0">
                <a:ln>
                  <a:noFill/>
                </a:ln>
                <a:solidFill>
                  <a:srgbClr val="FFC000"/>
                </a:solidFill>
                <a:effectLst/>
                <a:uLnTx/>
                <a:uFillTx/>
                <a:latin typeface="Abraam"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158635" y="556549"/>
            <a:ext cx="2617132"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996522137"/>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1_قطع الساعة السادسة abraa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1969757"/>
          </a:xfrm>
          <a:prstGeom prst="rect">
            <a:avLst/>
          </a:prstGeom>
        </p:spPr>
        <p:txBody>
          <a:bodyPr/>
          <a:lstStyle>
            <a:lvl1pPr algn="ctr" rtl="1">
              <a:defRPr sz="6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158635" y="556549"/>
            <a:ext cx="2617132"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050970186"/>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userDrawn="1">
  <p:cSld name="اوشية الانجيل">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07646" y="565669"/>
            <a:ext cx="2543227"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الساعة السادسة</a:t>
            </a:r>
          </a:p>
        </p:txBody>
      </p:sp>
    </p:spTree>
    <p:extLst>
      <p:ext uri="{BB962C8B-B14F-4D97-AF65-F5344CB8AC3E}">
        <p14:creationId xmlns:p14="http://schemas.microsoft.com/office/powerpoint/2010/main" val="18702362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تسبحة الاولي">
    <p:spTree>
      <p:nvGrpSpPr>
        <p:cNvPr id="1" name=""/>
        <p:cNvGrpSpPr/>
        <p:nvPr/>
      </p:nvGrpSpPr>
      <p:grpSpPr>
        <a:xfrm>
          <a:off x="0" y="0"/>
          <a:ext cx="0" cy="0"/>
          <a:chOff x="0" y="0"/>
          <a:chExt cx="0" cy="0"/>
        </a:xfrm>
      </p:grpSpPr>
    </p:spTree>
    <p:extLst>
      <p:ext uri="{BB962C8B-B14F-4D97-AF65-F5344CB8AC3E}">
        <p14:creationId xmlns:p14="http://schemas.microsoft.com/office/powerpoint/2010/main" val="701281140"/>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userDrawn="1">
  <p:cSld name="1_اوشية الانجيل">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07646" y="565669"/>
            <a:ext cx="2543227"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cs typeface="AGA Sindibad Regular" pitchFamily="2" charset="-78"/>
              </a:rPr>
              <a:t>الساعة التاسعة</a:t>
            </a:r>
          </a:p>
        </p:txBody>
      </p:sp>
    </p:spTree>
    <p:extLst>
      <p:ext uri="{BB962C8B-B14F-4D97-AF65-F5344CB8AC3E}">
        <p14:creationId xmlns:p14="http://schemas.microsoft.com/office/powerpoint/2010/main" val="4128113138"/>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userDrawn="1">
  <p:cSld name="قطع التاسعة avva shenou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251768" y="565669"/>
            <a:ext cx="2335237" cy="58477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226345638"/>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1_قطع التاسعة abraa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braam"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251768" y="565669"/>
            <a:ext cx="2335237" cy="58477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047715037"/>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userDrawn="1">
  <p:cSld name="1_تقدمة الحمل  3 انهار ath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4240837887"/>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userDrawn="1">
  <p:cSld name="الجعمة العظيمة avva shenou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651490006"/>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userDrawn="1">
  <p:cSld name="1_الاواش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a:prstGeom prst="rect">
            <a:avLst/>
          </a:prstGeo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0435518"/>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userDrawn="1">
  <p:cSld name="مقدمة البولس اثفت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a:prstGeom prst="rect">
            <a:avLst/>
          </a:prstGeo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CS New Athanasius" panose="020B05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95795" y="596447"/>
            <a:ext cx="2543227" cy="46166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400" b="1" i="0" u="none" strike="noStrike" cap="none" spc="0" normalizeH="0" baseline="0" dirty="0">
                <a:ln>
                  <a:noFill/>
                </a:ln>
                <a:solidFill>
                  <a:srgbClr val="FFC000"/>
                </a:solidFill>
                <a:effectLst/>
                <a:uLnTx/>
                <a:uFillTx/>
                <a:cs typeface="AGA Sindibad Regular" pitchFamily="2" charset="-78"/>
              </a:rPr>
              <a:t>الساعة التاسعة</a:t>
            </a:r>
          </a:p>
        </p:txBody>
      </p:sp>
    </p:spTree>
    <p:extLst>
      <p:ext uri="{BB962C8B-B14F-4D97-AF65-F5344CB8AC3E}">
        <p14:creationId xmlns:p14="http://schemas.microsoft.com/office/powerpoint/2010/main" val="2601575018"/>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1_الطرح">
    <p:spTree>
      <p:nvGrpSpPr>
        <p:cNvPr id="1" name=""/>
        <p:cNvGrpSpPr/>
        <p:nvPr/>
      </p:nvGrpSpPr>
      <p:grpSpPr>
        <a:xfrm>
          <a:off x="0" y="0"/>
          <a:ext cx="0" cy="0"/>
          <a:chOff x="0" y="0"/>
          <a:chExt cx="0" cy="0"/>
        </a:xfrm>
      </p:grpSpPr>
      <p:sp>
        <p:nvSpPr>
          <p:cNvPr id="2" name="Rectangle 1"/>
          <p:cNvSpPr/>
          <p:nvPr userDrawn="1"/>
        </p:nvSpPr>
        <p:spPr>
          <a:xfrm>
            <a:off x="2457244" y="0"/>
            <a:ext cx="4788490" cy="95410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من يوم الجمعة العظيمة</a:t>
            </a: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امانة اللص</a:t>
            </a:r>
          </a:p>
        </p:txBody>
      </p:sp>
    </p:spTree>
    <p:extLst>
      <p:ext uri="{BB962C8B-B14F-4D97-AF65-F5344CB8AC3E}">
        <p14:creationId xmlns:p14="http://schemas.microsoft.com/office/powerpoint/2010/main" val="2333215890"/>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5029200"/>
            <a:ext cx="9144000" cy="18288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91613215"/>
      </p:ext>
    </p:extLst>
  </p:cSld>
  <p:clrMapOvr>
    <a:masterClrMapping/>
  </p:clrMapOvr>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14401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تسبحة الثالثة">
    <p:spTree>
      <p:nvGrpSpPr>
        <p:cNvPr id="1" name=""/>
        <p:cNvGrpSpPr/>
        <p:nvPr/>
      </p:nvGrpSpPr>
      <p:grpSpPr>
        <a:xfrm>
          <a:off x="0" y="0"/>
          <a:ext cx="0" cy="0"/>
          <a:chOff x="0" y="0"/>
          <a:chExt cx="0" cy="0"/>
        </a:xfrm>
      </p:grpSpPr>
      <p:sp>
        <p:nvSpPr>
          <p:cNvPr id="4" name="Rectangle 3"/>
          <p:cNvSpPr/>
          <p:nvPr userDrawn="1"/>
        </p:nvSpPr>
        <p:spPr>
          <a:xfrm>
            <a:off x="3038621" y="181931"/>
            <a:ext cx="3003363"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تسبحة البصخة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667517192"/>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3_مزمور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5994176" y="-415499"/>
            <a:ext cx="2475914"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110904975"/>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اي حاج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ctr" rtl="1">
              <a:defRPr sz="60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Tree>
    <p:extLst>
      <p:ext uri="{BB962C8B-B14F-4D97-AF65-F5344CB8AC3E}">
        <p14:creationId xmlns:p14="http://schemas.microsoft.com/office/powerpoint/2010/main" val="2191061014"/>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امانة اللص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ctr" rtl="1">
              <a:defRPr sz="60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Tree>
    <p:extLst>
      <p:ext uri="{BB962C8B-B14F-4D97-AF65-F5344CB8AC3E}">
        <p14:creationId xmlns:p14="http://schemas.microsoft.com/office/powerpoint/2010/main" val="4155125026"/>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1_اي حاج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justLow" rtl="1">
              <a:defRPr sz="48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Tree>
    <p:extLst>
      <p:ext uri="{BB962C8B-B14F-4D97-AF65-F5344CB8AC3E}">
        <p14:creationId xmlns:p14="http://schemas.microsoft.com/office/powerpoint/2010/main" val="1743397856"/>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نبوات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ctr" rtl="1">
              <a:defRPr sz="60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
        <p:nvSpPr>
          <p:cNvPr id="3" name="Rectangle 2"/>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28968677"/>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1_نبوات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الثالثة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603498438"/>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2_نبوات السادس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179299" y="210067"/>
            <a:ext cx="2447778"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924076930"/>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3_نبوات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3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186872251"/>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4_التاسعة البولس">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ctr" rtl="1">
              <a:defRPr lang="ar-EG" sz="54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3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بولس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526400059"/>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5_التاسعة قطع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ctr" rtl="1">
              <a:defRPr lang="ar-EG" sz="54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3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5008404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تسبحة السادسة">
    <p:spTree>
      <p:nvGrpSpPr>
        <p:cNvPr id="1" name=""/>
        <p:cNvGrpSpPr/>
        <p:nvPr/>
      </p:nvGrpSpPr>
      <p:grpSpPr>
        <a:xfrm>
          <a:off x="0" y="0"/>
          <a:ext cx="0" cy="0"/>
          <a:chOff x="0" y="0"/>
          <a:chExt cx="0" cy="0"/>
        </a:xfrm>
      </p:grpSpPr>
      <p:sp>
        <p:nvSpPr>
          <p:cNvPr id="4" name="Rectangle 3"/>
          <p:cNvSpPr/>
          <p:nvPr userDrawn="1"/>
        </p:nvSpPr>
        <p:spPr>
          <a:xfrm>
            <a:off x="2919847" y="181931"/>
            <a:ext cx="3304305"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تسبحة البصخة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512744698"/>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4_نبوات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2954216" y="224135"/>
            <a:ext cx="2883876"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425363670"/>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5_نبوات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2954216" y="224135"/>
            <a:ext cx="2883876"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الثانية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409153455"/>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تسبحة الاولي">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4197904"/>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1_تسبحة الثالثة">
    <p:spTree>
      <p:nvGrpSpPr>
        <p:cNvPr id="1" name=""/>
        <p:cNvGrpSpPr/>
        <p:nvPr/>
      </p:nvGrpSpPr>
      <p:grpSpPr>
        <a:xfrm>
          <a:off x="0" y="0"/>
          <a:ext cx="0" cy="0"/>
          <a:chOff x="0" y="0"/>
          <a:chExt cx="0" cy="0"/>
        </a:xfrm>
      </p:grpSpPr>
      <p:sp>
        <p:nvSpPr>
          <p:cNvPr id="4" name="Rectangle 3"/>
          <p:cNvSpPr/>
          <p:nvPr userDrawn="1"/>
        </p:nvSpPr>
        <p:spPr>
          <a:xfrm>
            <a:off x="3038621" y="181931"/>
            <a:ext cx="3003363"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تسبحة البصخة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719957301"/>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2_تسبحة السادسة">
    <p:spTree>
      <p:nvGrpSpPr>
        <p:cNvPr id="1" name=""/>
        <p:cNvGrpSpPr/>
        <p:nvPr/>
      </p:nvGrpSpPr>
      <p:grpSpPr>
        <a:xfrm>
          <a:off x="0" y="0"/>
          <a:ext cx="0" cy="0"/>
          <a:chOff x="0" y="0"/>
          <a:chExt cx="0" cy="0"/>
        </a:xfrm>
      </p:grpSpPr>
      <p:sp>
        <p:nvSpPr>
          <p:cNvPr id="4" name="Rectangle 3"/>
          <p:cNvSpPr/>
          <p:nvPr userDrawn="1"/>
        </p:nvSpPr>
        <p:spPr>
          <a:xfrm>
            <a:off x="2919847" y="181931"/>
            <a:ext cx="3304305"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تسبحة البصخة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80682142"/>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3_تسبحة التاسعة ">
    <p:spTree>
      <p:nvGrpSpPr>
        <p:cNvPr id="1" name=""/>
        <p:cNvGrpSpPr/>
        <p:nvPr/>
      </p:nvGrpSpPr>
      <p:grpSpPr>
        <a:xfrm>
          <a:off x="0" y="0"/>
          <a:ext cx="0" cy="0"/>
          <a:chOff x="0" y="0"/>
          <a:chExt cx="0" cy="0"/>
        </a:xfrm>
      </p:grpSpPr>
      <p:sp>
        <p:nvSpPr>
          <p:cNvPr id="4" name="Rectangle 3"/>
          <p:cNvSpPr/>
          <p:nvPr userDrawn="1"/>
        </p:nvSpPr>
        <p:spPr>
          <a:xfrm>
            <a:off x="2789035" y="175751"/>
            <a:ext cx="340847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 تسبحة البصخة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698248902"/>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4_تسبحة الحادية عشر">
    <p:spTree>
      <p:nvGrpSpPr>
        <p:cNvPr id="1" name=""/>
        <p:cNvGrpSpPr/>
        <p:nvPr/>
      </p:nvGrpSpPr>
      <p:grpSpPr>
        <a:xfrm>
          <a:off x="0" y="0"/>
          <a:ext cx="0" cy="0"/>
          <a:chOff x="0" y="0"/>
          <a:chExt cx="0" cy="0"/>
        </a:xfrm>
      </p:grpSpPr>
      <p:sp>
        <p:nvSpPr>
          <p:cNvPr id="4" name="Rectangle 3"/>
          <p:cNvSpPr/>
          <p:nvPr userDrawn="1"/>
        </p:nvSpPr>
        <p:spPr>
          <a:xfrm>
            <a:off x="3038622" y="139727"/>
            <a:ext cx="2630658" cy="892552"/>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714491131"/>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مزمور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en-US"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31652"/>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3556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028126427"/>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مزمور الساعة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en-US"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038622" y="181931"/>
            <a:ext cx="2630658" cy="800219"/>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الاولي</a:t>
            </a:r>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227417271"/>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1_مزمور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en-US"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3556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الثالثة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6674499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تسبحة التاسعة ">
    <p:spTree>
      <p:nvGrpSpPr>
        <p:cNvPr id="1" name=""/>
        <p:cNvGrpSpPr/>
        <p:nvPr/>
      </p:nvGrpSpPr>
      <p:grpSpPr>
        <a:xfrm>
          <a:off x="0" y="0"/>
          <a:ext cx="0" cy="0"/>
          <a:chOff x="0" y="0"/>
          <a:chExt cx="0" cy="0"/>
        </a:xfrm>
      </p:grpSpPr>
      <p:sp>
        <p:nvSpPr>
          <p:cNvPr id="4" name="Rectangle 3"/>
          <p:cNvSpPr/>
          <p:nvPr userDrawn="1"/>
        </p:nvSpPr>
        <p:spPr>
          <a:xfrm>
            <a:off x="2789035" y="175751"/>
            <a:ext cx="340847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 تسبحة البصخة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911245335"/>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2_مزمور السادس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65233" y="181931"/>
            <a:ext cx="251811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772772869"/>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3_مزمور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07433" y="181931"/>
            <a:ext cx="2475914"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105363069"/>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4_مزمور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2988603" y="202956"/>
            <a:ext cx="28940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297824523"/>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5_مزمور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049563" y="163054"/>
            <a:ext cx="285339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الثانية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036010599"/>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انجيل الاولي قبطي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154031987"/>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2_انجيل الثالثة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الثالثة</a:t>
            </a:r>
          </a:p>
        </p:txBody>
      </p:sp>
    </p:spTree>
    <p:extLst>
      <p:ext uri="{BB962C8B-B14F-4D97-AF65-F5344CB8AC3E}">
        <p14:creationId xmlns:p14="http://schemas.microsoft.com/office/powerpoint/2010/main" val="2304120233"/>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3_انجيل السادسة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51163" y="181931"/>
            <a:ext cx="2504049"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247471000"/>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4_انجيل التاسعة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39" y="181931"/>
            <a:ext cx="2433711"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047614414"/>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5_انجيل الحادية عشر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045655" y="222571"/>
            <a:ext cx="2735385"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342828562"/>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2_انجيل عربي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الاولي</a:t>
            </a:r>
          </a:p>
        </p:txBody>
      </p:sp>
    </p:spTree>
    <p:extLst>
      <p:ext uri="{BB962C8B-B14F-4D97-AF65-F5344CB8AC3E}">
        <p14:creationId xmlns:p14="http://schemas.microsoft.com/office/powerpoint/2010/main" val="27558913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تسبحة الحادية عشر">
    <p:spTree>
      <p:nvGrpSpPr>
        <p:cNvPr id="1" name=""/>
        <p:cNvGrpSpPr/>
        <p:nvPr/>
      </p:nvGrpSpPr>
      <p:grpSpPr>
        <a:xfrm>
          <a:off x="0" y="0"/>
          <a:ext cx="0" cy="0"/>
          <a:chOff x="0" y="0"/>
          <a:chExt cx="0" cy="0"/>
        </a:xfrm>
      </p:grpSpPr>
      <p:sp>
        <p:nvSpPr>
          <p:cNvPr id="4" name="Rectangle 3"/>
          <p:cNvSpPr/>
          <p:nvPr userDrawn="1"/>
        </p:nvSpPr>
        <p:spPr>
          <a:xfrm>
            <a:off x="3038622" y="139727"/>
            <a:ext cx="2630658" cy="892552"/>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688432226"/>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3_انجيل عربي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الثالثة</a:t>
            </a:r>
          </a:p>
        </p:txBody>
      </p:sp>
    </p:spTree>
    <p:extLst>
      <p:ext uri="{BB962C8B-B14F-4D97-AF65-F5344CB8AC3E}">
        <p14:creationId xmlns:p14="http://schemas.microsoft.com/office/powerpoint/2010/main" val="845917487"/>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4_انجيل عربي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4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الثالثة</a:t>
            </a:r>
          </a:p>
        </p:txBody>
      </p:sp>
    </p:spTree>
    <p:extLst>
      <p:ext uri="{BB962C8B-B14F-4D97-AF65-F5344CB8AC3E}">
        <p14:creationId xmlns:p14="http://schemas.microsoft.com/office/powerpoint/2010/main" val="259799768"/>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3_انجيل السادس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65231" y="181931"/>
            <a:ext cx="2405575"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السادسة</a:t>
            </a:r>
          </a:p>
        </p:txBody>
      </p:sp>
    </p:spTree>
    <p:extLst>
      <p:ext uri="{BB962C8B-B14F-4D97-AF65-F5344CB8AC3E}">
        <p14:creationId xmlns:p14="http://schemas.microsoft.com/office/powerpoint/2010/main" val="1056922774"/>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4_انجيل التاسع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363372"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التاسعة</a:t>
            </a:r>
          </a:p>
        </p:txBody>
      </p:sp>
    </p:spTree>
    <p:extLst>
      <p:ext uri="{BB962C8B-B14F-4D97-AF65-F5344CB8AC3E}">
        <p14:creationId xmlns:p14="http://schemas.microsoft.com/office/powerpoint/2010/main" val="4135637112"/>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5_انجيل الحادية عشر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060504" y="209285"/>
            <a:ext cx="287293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الحادية عشر</a:t>
            </a:r>
          </a:p>
        </p:txBody>
      </p:sp>
    </p:spTree>
    <p:extLst>
      <p:ext uri="{BB962C8B-B14F-4D97-AF65-F5344CB8AC3E}">
        <p14:creationId xmlns:p14="http://schemas.microsoft.com/office/powerpoint/2010/main" val="1133145558"/>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6_انجيل الحادية عشر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2908104" y="209285"/>
            <a:ext cx="3005015"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الثانية عشر</a:t>
            </a:r>
          </a:p>
        </p:txBody>
      </p:sp>
    </p:spTree>
    <p:extLst>
      <p:ext uri="{BB962C8B-B14F-4D97-AF65-F5344CB8AC3E}">
        <p14:creationId xmlns:p14="http://schemas.microsoft.com/office/powerpoint/2010/main" val="4018837091"/>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طرح الساعة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431141567"/>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طرح الساعة الثالث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الثالثة</a:t>
            </a:r>
          </a:p>
        </p:txBody>
      </p:sp>
    </p:spTree>
    <p:extLst>
      <p:ext uri="{BB962C8B-B14F-4D97-AF65-F5344CB8AC3E}">
        <p14:creationId xmlns:p14="http://schemas.microsoft.com/office/powerpoint/2010/main" val="3571981131"/>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طرح الساعة السادس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155944690"/>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طرح الساعة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1622955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مزمور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en-US"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31652"/>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3556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940823465"/>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طرح الساعة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005015" y="181931"/>
            <a:ext cx="2897945"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807030322"/>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1_طرح الساعة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الثانية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159691710"/>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طلبه مسائي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11695" y="245431"/>
            <a:ext cx="2546253" cy="707886"/>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الطلبة المسائية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68568430"/>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userDrawn="1">
  <p:cSld name="blank ">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2986857"/>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1_مزمور لداود">
    <p:spTree>
      <p:nvGrpSpPr>
        <p:cNvPr id="1" name=""/>
        <p:cNvGrpSpPr/>
        <p:nvPr/>
      </p:nvGrpSpPr>
      <p:grpSpPr>
        <a:xfrm>
          <a:off x="0" y="0"/>
          <a:ext cx="0" cy="0"/>
          <a:chOff x="0" y="0"/>
          <a:chExt cx="0" cy="0"/>
        </a:xfrm>
      </p:grpSpPr>
      <p:sp>
        <p:nvSpPr>
          <p:cNvPr id="4" name="TextBox 3"/>
          <p:cNvSpPr txBox="1"/>
          <p:nvPr userDrawn="1"/>
        </p:nvSpPr>
        <p:spPr>
          <a:xfrm>
            <a:off x="1638885" y="4544653"/>
            <a:ext cx="5528603" cy="923330"/>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6000" b="1" kern="1200" noProof="0" dirty="0">
                <a:solidFill>
                  <a:schemeClr val="bg1"/>
                </a:solidFill>
                <a:latin typeface="Times New Roman" panose="02020603050405020304" pitchFamily="18" charset="0"/>
                <a:ea typeface="+mj-ea"/>
                <a:cs typeface="+mj-cs"/>
              </a:rPr>
              <a:t>مزمور لداود</a:t>
            </a:r>
            <a:endParaRPr lang="en-US" sz="6000" b="1" kern="1200" dirty="0">
              <a:solidFill>
                <a:schemeClr val="bg1"/>
              </a:solidFill>
              <a:latin typeface="Times New Roman" panose="02020603050405020304" pitchFamily="18" charset="0"/>
              <a:ea typeface="+mj-ea"/>
              <a:cs typeface="+mj-cs"/>
            </a:endParaRPr>
          </a:p>
        </p:txBody>
      </p:sp>
      <p:sp>
        <p:nvSpPr>
          <p:cNvPr id="7" name="TextBox 6"/>
          <p:cNvSpPr txBox="1"/>
          <p:nvPr userDrawn="1"/>
        </p:nvSpPr>
        <p:spPr>
          <a:xfrm>
            <a:off x="970671" y="5634182"/>
            <a:ext cx="7413673" cy="861005"/>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Yalmoc</a:t>
            </a:r>
            <a:r>
              <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tw</a:t>
            </a:r>
            <a:r>
              <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Dauid</a:t>
            </a:r>
            <a:endPar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endParaRPr>
          </a:p>
        </p:txBody>
      </p:sp>
    </p:spTree>
    <p:extLst>
      <p:ext uri="{BB962C8B-B14F-4D97-AF65-F5344CB8AC3E}">
        <p14:creationId xmlns:p14="http://schemas.microsoft.com/office/powerpoint/2010/main" val="1130770943"/>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كى إيبرتو 1">
    <p:spTree>
      <p:nvGrpSpPr>
        <p:cNvPr id="1" name=""/>
        <p:cNvGrpSpPr/>
        <p:nvPr/>
      </p:nvGrpSpPr>
      <p:grpSpPr>
        <a:xfrm>
          <a:off x="0" y="0"/>
          <a:ext cx="0" cy="0"/>
          <a:chOff x="0" y="0"/>
          <a:chExt cx="0" cy="0"/>
        </a:xfrm>
      </p:grpSpPr>
      <p:sp>
        <p:nvSpPr>
          <p:cNvPr id="4" name="TextBox 3"/>
          <p:cNvSpPr txBox="1"/>
          <p:nvPr userDrawn="1"/>
        </p:nvSpPr>
        <p:spPr>
          <a:xfrm>
            <a:off x="393895" y="4361773"/>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لكي نكون مستحقين </a:t>
            </a:r>
          </a:p>
        </p:txBody>
      </p:sp>
      <p:sp>
        <p:nvSpPr>
          <p:cNvPr id="7" name="TextBox 6"/>
          <p:cNvSpPr txBox="1"/>
          <p:nvPr userDrawn="1"/>
        </p:nvSpPr>
        <p:spPr>
          <a:xfrm>
            <a:off x="0" y="5282489"/>
            <a:ext cx="9143999" cy="718658"/>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4400" b="0" i="0" dirty="0" err="1">
                <a:solidFill>
                  <a:srgbClr val="FFC000"/>
                </a:solidFill>
                <a:effectLst/>
                <a:latin typeface="CS Avva Shenouda" panose="020B7200000000000000" pitchFamily="34" charset="0"/>
              </a:rPr>
              <a:t>Ke</a:t>
            </a:r>
            <a:r>
              <a:rPr lang="en-US" sz="4400" b="0" i="0" dirty="0">
                <a:solidFill>
                  <a:srgbClr val="FFC000"/>
                </a:solidFill>
                <a:effectLst/>
                <a:latin typeface="CS Avva Shenouda" panose="020B7200000000000000" pitchFamily="34" charset="0"/>
              </a:rPr>
              <a:t> `</a:t>
            </a:r>
            <a:r>
              <a:rPr lang="en-US" sz="4400" b="0" i="0" dirty="0" err="1">
                <a:solidFill>
                  <a:srgbClr val="FFC000"/>
                </a:solidFill>
                <a:effectLst/>
                <a:latin typeface="CS Avva Shenouda" panose="020B7200000000000000" pitchFamily="34" charset="0"/>
              </a:rPr>
              <a:t>upertou</a:t>
            </a:r>
            <a:r>
              <a:rPr lang="en-US" sz="4400" b="0" i="0" dirty="0">
                <a:solidFill>
                  <a:srgbClr val="FFC000"/>
                </a:solidFill>
                <a:effectLst/>
                <a:latin typeface="CS Avva Shenouda" panose="020B7200000000000000" pitchFamily="34" charset="0"/>
              </a:rPr>
              <a:t> kata `</a:t>
            </a:r>
            <a:r>
              <a:rPr lang="en-US" sz="4400" b="0" i="0" dirty="0" err="1">
                <a:solidFill>
                  <a:srgbClr val="FFC000"/>
                </a:solidFill>
                <a:effectLst/>
                <a:latin typeface="CS Avva Shenouda" panose="020B7200000000000000" pitchFamily="34" charset="0"/>
              </a:rPr>
              <a:t>xiw</a:t>
            </a:r>
            <a:r>
              <a:rPr lang="en-US" sz="4400" b="0" i="0" dirty="0">
                <a:solidFill>
                  <a:srgbClr val="FFC000"/>
                </a:solidFill>
                <a:effectLst/>
                <a:latin typeface="CS Avva Shenouda" panose="020B7200000000000000" pitchFamily="34" charset="0"/>
              </a:rPr>
              <a:t> ;</a:t>
            </a:r>
            <a:r>
              <a:rPr lang="en-US" sz="4400" b="0" i="0" dirty="0" err="1">
                <a:solidFill>
                  <a:srgbClr val="FFC000"/>
                </a:solidFill>
                <a:effectLst/>
                <a:latin typeface="CS Avva Shenouda" panose="020B7200000000000000" pitchFamily="34" charset="0"/>
              </a:rPr>
              <a:t>yne</a:t>
            </a:r>
            <a:r>
              <a:rPr lang="en-US" sz="4400" b="0" i="0" dirty="0">
                <a:solidFill>
                  <a:srgbClr val="FFC000"/>
                </a:solidFill>
                <a:effectLst/>
                <a:latin typeface="CS Avva Shenouda" panose="020B7200000000000000" pitchFamily="34" charset="0"/>
              </a:rPr>
              <a:t> `</a:t>
            </a:r>
            <a:r>
              <a:rPr lang="en-US" sz="4400" b="0" i="0" dirty="0" err="1">
                <a:solidFill>
                  <a:srgbClr val="FFC000"/>
                </a:solidFill>
                <a:effectLst/>
                <a:latin typeface="CS Avva Shenouda" panose="020B7200000000000000" pitchFamily="34" charset="0"/>
              </a:rPr>
              <a:t>ymac</a:t>
            </a:r>
            <a:endParaRPr kumimoji="0" lang="en-US" sz="4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534571" y="5887270"/>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كى إيبرتو كاطا كسيو ثي ني إيماس</a:t>
            </a:r>
          </a:p>
        </p:txBody>
      </p:sp>
    </p:spTree>
    <p:extLst>
      <p:ext uri="{BB962C8B-B14F-4D97-AF65-F5344CB8AC3E}">
        <p14:creationId xmlns:p14="http://schemas.microsoft.com/office/powerpoint/2010/main" val="3030487459"/>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كى إيبرتو  2">
    <p:spTree>
      <p:nvGrpSpPr>
        <p:cNvPr id="1" name=""/>
        <p:cNvGrpSpPr/>
        <p:nvPr/>
      </p:nvGrpSpPr>
      <p:grpSpPr>
        <a:xfrm>
          <a:off x="0" y="0"/>
          <a:ext cx="0" cy="0"/>
          <a:chOff x="0" y="0"/>
          <a:chExt cx="0" cy="0"/>
        </a:xfrm>
      </p:grpSpPr>
      <p:sp>
        <p:nvSpPr>
          <p:cNvPr id="4" name="TextBox 3"/>
          <p:cNvSpPr txBox="1"/>
          <p:nvPr userDrawn="1"/>
        </p:nvSpPr>
        <p:spPr>
          <a:xfrm>
            <a:off x="393895" y="4361773"/>
            <a:ext cx="8285871"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Times New Roman" panose="02020603050405020304" pitchFamily="18" charset="0"/>
                <a:ea typeface="+mj-ea"/>
                <a:cs typeface="+mj-cs"/>
              </a:rPr>
              <a:t>لسماع الإنجيل المقدس</a:t>
            </a:r>
            <a:endParaRPr lang="ar-SA" sz="4400" b="1" kern="1200" dirty="0">
              <a:solidFill>
                <a:schemeClr val="bg1"/>
              </a:solidFill>
              <a:latin typeface="Times New Roman" panose="02020603050405020304" pitchFamily="18" charset="0"/>
              <a:ea typeface="+mj-ea"/>
              <a:cs typeface="+mj-cs"/>
            </a:endParaRPr>
          </a:p>
        </p:txBody>
      </p:sp>
      <p:sp>
        <p:nvSpPr>
          <p:cNvPr id="7" name="TextBox 6"/>
          <p:cNvSpPr txBox="1"/>
          <p:nvPr userDrawn="1"/>
        </p:nvSpPr>
        <p:spPr>
          <a:xfrm>
            <a:off x="0" y="5282489"/>
            <a:ext cx="9143999" cy="547842"/>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t3c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akroacewc</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tov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Ajiov</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evajjeliov</a:t>
            </a:r>
            <a:endPar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534571" y="5887270"/>
            <a:ext cx="8285871"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Times New Roman" panose="02020603050405020304" pitchFamily="18" charset="0"/>
                <a:ea typeface="+mj-ea"/>
                <a:cs typeface="+mj-cs"/>
              </a:rPr>
              <a:t>تيس أكروأسيؤس طو أجيو إﭫ أنجيليو</a:t>
            </a:r>
          </a:p>
        </p:txBody>
      </p:sp>
    </p:spTree>
    <p:extLst>
      <p:ext uri="{BB962C8B-B14F-4D97-AF65-F5344CB8AC3E}">
        <p14:creationId xmlns:p14="http://schemas.microsoft.com/office/powerpoint/2010/main" val="835651618"/>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كى إيبرتو 3">
    <p:spTree>
      <p:nvGrpSpPr>
        <p:cNvPr id="1" name=""/>
        <p:cNvGrpSpPr/>
        <p:nvPr/>
      </p:nvGrpSpPr>
      <p:grpSpPr>
        <a:xfrm>
          <a:off x="0" y="0"/>
          <a:ext cx="0" cy="0"/>
          <a:chOff x="0" y="0"/>
          <a:chExt cx="0" cy="0"/>
        </a:xfrm>
      </p:grpSpPr>
      <p:sp>
        <p:nvSpPr>
          <p:cNvPr id="4" name="TextBox 3"/>
          <p:cNvSpPr txBox="1"/>
          <p:nvPr userDrawn="1"/>
        </p:nvSpPr>
        <p:spPr>
          <a:xfrm>
            <a:off x="393895" y="4361773"/>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نتوسل من ربنا وإلهنا</a:t>
            </a:r>
          </a:p>
        </p:txBody>
      </p:sp>
      <p:sp>
        <p:nvSpPr>
          <p:cNvPr id="7" name="TextBox 6"/>
          <p:cNvSpPr txBox="1"/>
          <p:nvPr userDrawn="1"/>
        </p:nvSpPr>
        <p:spPr>
          <a:xfrm>
            <a:off x="970671" y="5282489"/>
            <a:ext cx="7413673" cy="604781"/>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6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Kvrrion</a:t>
            </a:r>
            <a:r>
              <a:rPr kumimoji="0" lang="en-US" sz="36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Ton 0eon 3mwn</a:t>
            </a:r>
          </a:p>
        </p:txBody>
      </p:sp>
      <p:sp>
        <p:nvSpPr>
          <p:cNvPr id="5" name="TextBox 4"/>
          <p:cNvSpPr txBox="1"/>
          <p:nvPr userDrawn="1"/>
        </p:nvSpPr>
        <p:spPr>
          <a:xfrm>
            <a:off x="534571" y="5887270"/>
            <a:ext cx="8285871"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Times New Roman" panose="02020603050405020304" pitchFamily="18" charset="0"/>
                <a:ea typeface="+mj-ea"/>
                <a:cs typeface="+mj-cs"/>
              </a:rPr>
              <a:t>كيريون طون ثيؤن إيمون</a:t>
            </a:r>
          </a:p>
        </p:txBody>
      </p:sp>
    </p:spTree>
    <p:extLst>
      <p:ext uri="{BB962C8B-B14F-4D97-AF65-F5344CB8AC3E}">
        <p14:creationId xmlns:p14="http://schemas.microsoft.com/office/powerpoint/2010/main" val="335111857"/>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كى إيبرتو 4">
    <p:spTree>
      <p:nvGrpSpPr>
        <p:cNvPr id="1" name=""/>
        <p:cNvGrpSpPr/>
        <p:nvPr/>
      </p:nvGrpSpPr>
      <p:grpSpPr>
        <a:xfrm>
          <a:off x="0" y="0"/>
          <a:ext cx="0" cy="0"/>
          <a:chOff x="0" y="0"/>
          <a:chExt cx="0" cy="0"/>
        </a:xfrm>
      </p:grpSpPr>
      <p:sp>
        <p:nvSpPr>
          <p:cNvPr id="4" name="TextBox 3"/>
          <p:cNvSpPr txBox="1"/>
          <p:nvPr userDrawn="1"/>
        </p:nvSpPr>
        <p:spPr>
          <a:xfrm>
            <a:off x="370447" y="4371943"/>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أصغوا وأنصتوا بحكمة للإنجيل المقدس</a:t>
            </a:r>
          </a:p>
        </p:txBody>
      </p:sp>
      <p:sp>
        <p:nvSpPr>
          <p:cNvPr id="7" name="TextBox 6"/>
          <p:cNvSpPr txBox="1"/>
          <p:nvPr userDrawn="1"/>
        </p:nvSpPr>
        <p:spPr>
          <a:xfrm>
            <a:off x="0" y="5071473"/>
            <a:ext cx="9333915" cy="991041"/>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iketevcwmen</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&gt;</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cofia</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Or0oi:akovcwmen tov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ajiov</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evajjelion</a:t>
            </a:r>
            <a:endPar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35170" y="6050856"/>
            <a:ext cx="9143999" cy="5355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3200" b="1" kern="1200" noProof="0" dirty="0">
                <a:solidFill>
                  <a:schemeClr val="bg1"/>
                </a:solidFill>
                <a:latin typeface="Times New Roman" panose="02020603050405020304" pitchFamily="18" charset="0"/>
                <a:ea typeface="+mj-ea"/>
                <a:cs typeface="+mj-cs"/>
              </a:rPr>
              <a:t>إيكتيف سومين سوفيا أورثى: أك أوصومين طو أجيو إﭫ أنجيليون</a:t>
            </a:r>
          </a:p>
        </p:txBody>
      </p:sp>
    </p:spTree>
    <p:extLst>
      <p:ext uri="{BB962C8B-B14F-4D97-AF65-F5344CB8AC3E}">
        <p14:creationId xmlns:p14="http://schemas.microsoft.com/office/powerpoint/2010/main" val="3189650885"/>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مقدمة الانجيل قبطي">
    <p:spTree>
      <p:nvGrpSpPr>
        <p:cNvPr id="1" name=""/>
        <p:cNvGrpSpPr/>
        <p:nvPr/>
      </p:nvGrpSpPr>
      <p:grpSpPr>
        <a:xfrm>
          <a:off x="0" y="0"/>
          <a:ext cx="0" cy="0"/>
          <a:chOff x="0" y="0"/>
          <a:chExt cx="0" cy="0"/>
        </a:xfrm>
      </p:grpSpPr>
      <p:sp>
        <p:nvSpPr>
          <p:cNvPr id="4" name="TextBox 3"/>
          <p:cNvSpPr txBox="1"/>
          <p:nvPr userDrawn="1"/>
        </p:nvSpPr>
        <p:spPr>
          <a:xfrm>
            <a:off x="370447" y="4371943"/>
            <a:ext cx="8285871" cy="6463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000" b="1" kern="1200" noProof="0" dirty="0">
                <a:solidFill>
                  <a:schemeClr val="bg1"/>
                </a:solidFill>
                <a:latin typeface="Times New Roman" panose="02020603050405020304" pitchFamily="18" charset="0"/>
                <a:ea typeface="+mj-ea"/>
                <a:cs typeface="+mj-cs"/>
              </a:rPr>
              <a:t>فصل من الأنجيل المقدس  حسب القديس</a:t>
            </a:r>
            <a:r>
              <a:rPr lang="ar-EG" sz="4000" b="1" kern="1200" baseline="0" noProof="0" dirty="0">
                <a:solidFill>
                  <a:schemeClr val="bg1"/>
                </a:solidFill>
                <a:latin typeface="Times New Roman" panose="02020603050405020304" pitchFamily="18" charset="0"/>
                <a:ea typeface="+mj-ea"/>
                <a:cs typeface="+mj-cs"/>
              </a:rPr>
              <a:t> ......</a:t>
            </a:r>
            <a:r>
              <a:rPr lang="ar-EG" sz="4000" b="1" kern="1200" noProof="0" dirty="0">
                <a:solidFill>
                  <a:schemeClr val="bg1"/>
                </a:solidFill>
                <a:latin typeface="Times New Roman" panose="02020603050405020304" pitchFamily="18" charset="0"/>
                <a:ea typeface="+mj-ea"/>
                <a:cs typeface="+mj-cs"/>
              </a:rPr>
              <a:t>.</a:t>
            </a:r>
          </a:p>
        </p:txBody>
      </p:sp>
      <p:sp>
        <p:nvSpPr>
          <p:cNvPr id="7" name="TextBox 6"/>
          <p:cNvSpPr txBox="1"/>
          <p:nvPr userDrawn="1"/>
        </p:nvSpPr>
        <p:spPr>
          <a:xfrm>
            <a:off x="0" y="5071473"/>
            <a:ext cx="9333915"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ebol</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qen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pieuaggelion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e;ouab</a:t>
            </a:r>
            <a:r>
              <a:rPr lang="en-US" sz="3600" b="0" baseline="0" dirty="0">
                <a:solidFill>
                  <a:srgbClr val="FFC000"/>
                </a:solidFill>
                <a:latin typeface="CS New Athanasius" panose="020B0500000000000000" pitchFamily="34" charset="0"/>
                <a:cs typeface="Times New Roman" panose="02020603050405020304" pitchFamily="18" charset="0"/>
              </a:rPr>
              <a:t> kata (</a:t>
            </a:r>
            <a:r>
              <a:rPr lang="ar-EG" sz="3600" b="0" baseline="0" dirty="0">
                <a:solidFill>
                  <a:srgbClr val="FFC000"/>
                </a:solidFill>
                <a:latin typeface="CS New Athanasius" panose="020B0500000000000000" pitchFamily="34" charset="0"/>
                <a:cs typeface="Times New Roman" panose="02020603050405020304" pitchFamily="18" charset="0"/>
              </a:rPr>
              <a:t>.........</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agiou</a:t>
            </a:r>
            <a:r>
              <a:rPr lang="en-US" sz="3600" b="0" baseline="0" dirty="0">
                <a:solidFill>
                  <a:srgbClr val="FFC000"/>
                </a:solidFill>
                <a:latin typeface="CS New Athanasius" panose="020B0500000000000000" pitchFamily="34" charset="0"/>
                <a:cs typeface="Times New Roman" panose="02020603050405020304" pitchFamily="18" charset="0"/>
              </a:rPr>
              <a:t>.</a:t>
            </a:r>
            <a:endParaRPr lang="en-US" sz="3600" b="0" dirty="0">
              <a:solidFill>
                <a:srgbClr val="FFC000"/>
              </a:solidFill>
              <a:latin typeface="CS New Athanasius" panose="020B0500000000000000" pitchFamily="34" charset="0"/>
              <a:cs typeface="Times New Roman" panose="02020603050405020304" pitchFamily="18" charset="0"/>
            </a:endParaRPr>
          </a:p>
        </p:txBody>
      </p:sp>
      <p:sp>
        <p:nvSpPr>
          <p:cNvPr id="5" name="TextBox 4"/>
          <p:cNvSpPr txBox="1"/>
          <p:nvPr userDrawn="1"/>
        </p:nvSpPr>
        <p:spPr>
          <a:xfrm>
            <a:off x="-35170" y="6050856"/>
            <a:ext cx="9143999" cy="553998"/>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000" b="1" dirty="0">
                <a:solidFill>
                  <a:schemeClr val="bg1"/>
                </a:solidFill>
                <a:latin typeface="CS New Athanasius" panose="020B0500000000000000" pitchFamily="34" charset="0"/>
                <a:cs typeface="Times New Roman" panose="02020603050405020304" pitchFamily="18" charset="0"/>
              </a:rPr>
              <a:t>أو </a:t>
            </a:r>
            <a:r>
              <a:rPr lang="ar-EG" sz="3000" b="1" dirty="0">
                <a:solidFill>
                  <a:schemeClr val="bg1"/>
                </a:solidFill>
                <a:latin typeface="CS New Athanasius" panose="020B0500000000000000" pitchFamily="34" charset="0"/>
                <a:cs typeface="Times New Roman" panose="02020603050405020304" pitchFamily="18" charset="0"/>
              </a:rPr>
              <a:t>أ</a:t>
            </a:r>
            <a:r>
              <a:rPr lang="ar-SA" sz="3000" b="1" dirty="0">
                <a:solidFill>
                  <a:schemeClr val="bg1"/>
                </a:solidFill>
                <a:latin typeface="CS New Athanasius" panose="020B0500000000000000" pitchFamily="34" charset="0"/>
                <a:cs typeface="Times New Roman" panose="02020603050405020304" pitchFamily="18" charset="0"/>
              </a:rPr>
              <a:t>ناغنوسيس إي</a:t>
            </a:r>
            <a:r>
              <a:rPr lang="ar-EG" sz="3000" b="1" kern="1200" dirty="0">
                <a:solidFill>
                  <a:schemeClr val="bg1"/>
                </a:solidFill>
                <a:latin typeface="Times New Roman" pitchFamily="18" charset="0"/>
                <a:ea typeface="+mn-ea"/>
                <a:cs typeface="Times New Roman" pitchFamily="18" charset="0"/>
              </a:rPr>
              <a:t>ڤ</a:t>
            </a:r>
            <a:r>
              <a:rPr lang="ar-SA" sz="3000" b="1" dirty="0">
                <a:solidFill>
                  <a:schemeClr val="bg1"/>
                </a:solidFill>
                <a:latin typeface="CS New Athanasius" panose="020B0500000000000000" pitchFamily="34" charset="0"/>
                <a:cs typeface="Times New Roman" panose="02020603050405020304" pitchFamily="18" charset="0"/>
              </a:rPr>
              <a:t>ول خين پى إ</a:t>
            </a:r>
            <a:r>
              <a:rPr lang="ar-EG" sz="3000" b="1" kern="1200" dirty="0">
                <a:solidFill>
                  <a:schemeClr val="bg1"/>
                </a:solidFill>
                <a:latin typeface="Times New Roman" pitchFamily="18" charset="0"/>
                <a:ea typeface="+mn-ea"/>
                <a:cs typeface="Times New Roman" pitchFamily="18" charset="0"/>
              </a:rPr>
              <a:t>ڤ</a:t>
            </a:r>
            <a:r>
              <a:rPr lang="ar-SA" sz="30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000" b="1" dirty="0">
                <a:solidFill>
                  <a:schemeClr val="bg1"/>
                </a:solidFill>
                <a:latin typeface="CS New Athanasius" panose="020B0500000000000000" pitchFamily="34" charset="0"/>
                <a:cs typeface="Times New Roman" panose="02020603050405020304" pitchFamily="18" charset="0"/>
              </a:rPr>
              <a:t>             آ</a:t>
            </a:r>
            <a:r>
              <a:rPr lang="ar-SA" sz="3000" b="1" dirty="0">
                <a:solidFill>
                  <a:schemeClr val="bg1"/>
                </a:solidFill>
                <a:latin typeface="CS New Athanasius" panose="020B0500000000000000" pitchFamily="34" charset="0"/>
                <a:cs typeface="Times New Roman" panose="02020603050405020304" pitchFamily="18" charset="0"/>
              </a:rPr>
              <a:t>جيو</a:t>
            </a:r>
            <a:r>
              <a:rPr lang="ar-EG" sz="3000" b="1" dirty="0">
                <a:solidFill>
                  <a:schemeClr val="bg1"/>
                </a:solidFill>
                <a:latin typeface="CS New Athanasius" panose="020B0500000000000000" pitchFamily="34" charset="0"/>
                <a:cs typeface="Times New Roman" panose="02020603050405020304" pitchFamily="18" charset="0"/>
              </a:rPr>
              <a:t>.</a:t>
            </a:r>
            <a:endParaRPr lang="ar-SA" sz="3000" b="1" dirty="0">
              <a:solidFill>
                <a:schemeClr val="bg1"/>
              </a:solidFill>
              <a:latin typeface="CS New Athanasius" panose="020B0500000000000000" pitchFamily="34" charset="0"/>
              <a:cs typeface="Times New Roman" panose="02020603050405020304" pitchFamily="18" charset="0"/>
            </a:endParaRPr>
          </a:p>
        </p:txBody>
      </p:sp>
      <p:sp>
        <p:nvSpPr>
          <p:cNvPr id="6" name="Title 1"/>
          <p:cNvSpPr>
            <a:spLocks noGrp="1"/>
          </p:cNvSpPr>
          <p:nvPr>
            <p:ph type="title" hasCustomPrompt="1"/>
          </p:nvPr>
        </p:nvSpPr>
        <p:spPr>
          <a:xfrm>
            <a:off x="469899" y="5820484"/>
            <a:ext cx="1446821" cy="1009033"/>
          </a:xfrm>
          <a:prstGeom prst="rect">
            <a:avLst/>
          </a:prstGeom>
        </p:spPr>
        <p:txBody>
          <a:bodyPr>
            <a:normAutofit/>
          </a:bodyPr>
          <a:lstStyle>
            <a:lvl1pPr algn="justLow" rtl="1">
              <a:defRPr lang="en-US" sz="4000" b="1" kern="10" dirty="0">
                <a:ln w="9525">
                  <a:noFill/>
                  <a:round/>
                  <a:headEnd/>
                  <a:tailEnd/>
                </a:ln>
                <a:solidFill>
                  <a:schemeClr val="bg1"/>
                </a:solidFill>
                <a:effectLst/>
                <a:latin typeface="Times New Roman"/>
                <a:ea typeface="+mn-ea"/>
                <a:cs typeface="+mn-cs"/>
              </a:defRPr>
            </a:lvl1pPr>
          </a:lstStyle>
          <a:p>
            <a:r>
              <a:rPr lang="ar-EG" dirty="0"/>
              <a:t>انجيل</a:t>
            </a:r>
            <a:endParaRPr lang="en-US" dirty="0"/>
          </a:p>
        </p:txBody>
      </p:sp>
    </p:spTree>
    <p:extLst>
      <p:ext uri="{BB962C8B-B14F-4D97-AF65-F5344CB8AC3E}">
        <p14:creationId xmlns:p14="http://schemas.microsoft.com/office/powerpoint/2010/main" val="156467205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مزمور الساعة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en-US"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038622" y="181931"/>
            <a:ext cx="2630658" cy="800219"/>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الاولي</a:t>
            </a:r>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31810963"/>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مزمور عربي">
    <p:spTree>
      <p:nvGrpSpPr>
        <p:cNvPr id="1" name=""/>
        <p:cNvGrpSpPr/>
        <p:nvPr/>
      </p:nvGrpSpPr>
      <p:grpSpPr>
        <a:xfrm>
          <a:off x="0" y="0"/>
          <a:ext cx="0" cy="0"/>
          <a:chOff x="0" y="0"/>
          <a:chExt cx="0" cy="0"/>
        </a:xfrm>
      </p:grpSpPr>
      <p:sp>
        <p:nvSpPr>
          <p:cNvPr id="2" name="TextBox 1"/>
          <p:cNvSpPr txBox="1"/>
          <p:nvPr userDrawn="1"/>
        </p:nvSpPr>
        <p:spPr>
          <a:xfrm>
            <a:off x="309490" y="4670474"/>
            <a:ext cx="8834510" cy="1938992"/>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rgbClr val="FFC000"/>
                </a:solidFill>
                <a:latin typeface="Times New Roman" panose="02020603050405020304" pitchFamily="18" charset="0"/>
                <a:ea typeface="+mj-ea"/>
                <a:cs typeface="+mj-cs"/>
              </a:rPr>
              <a:t>من مزامير أبينا داود النبى براكته على جميعنا</a:t>
            </a:r>
            <a:endParaRPr lang="ar-SA" sz="60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939208174"/>
      </p:ext>
    </p:extLst>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مقدمة الانجيل">
    <p:spTree>
      <p:nvGrpSpPr>
        <p:cNvPr id="1" name=""/>
        <p:cNvGrpSpPr/>
        <p:nvPr/>
      </p:nvGrpSpPr>
      <p:grpSpPr>
        <a:xfrm>
          <a:off x="0" y="0"/>
          <a:ext cx="0" cy="0"/>
          <a:chOff x="0" y="0"/>
          <a:chExt cx="0" cy="0"/>
        </a:xfrm>
      </p:grpSpPr>
      <p:sp>
        <p:nvSpPr>
          <p:cNvPr id="5" name="TextBox 4"/>
          <p:cNvSpPr txBox="1"/>
          <p:nvPr userDrawn="1"/>
        </p:nvSpPr>
        <p:spPr>
          <a:xfrm>
            <a:off x="337625" y="4821288"/>
            <a:ext cx="8820444" cy="1754326"/>
          </a:xfrm>
          <a:prstGeom prst="rect">
            <a:avLst/>
          </a:prstGeom>
          <a:noFill/>
        </p:spPr>
        <p:txBody>
          <a:bodyPr wrap="square" rtlCol="0">
            <a:spAutoFit/>
          </a:bodyPr>
          <a:lstStyle/>
          <a:p>
            <a:pPr marL="0" algn="ctr" defTabSz="914400" rtl="0" eaLnBrk="1" latinLnBrk="0" hangingPunct="1">
              <a:spcBef>
                <a:spcPct val="50000"/>
              </a:spcBef>
            </a:pPr>
            <a:r>
              <a:rPr lang="ar-EG" sz="5400" b="1" kern="1200" dirty="0">
                <a:solidFill>
                  <a:srgbClr val="FFC000"/>
                </a:solidFill>
                <a:latin typeface="Times New Roman" panose="02020603050405020304" pitchFamily="18" charset="0"/>
                <a:ea typeface="+mj-ea"/>
                <a:cs typeface="+mj-cs"/>
              </a:rPr>
              <a:t>اللهم تراءف علينا وارحمنا واجعلنا مستحقين لسماع إنجيلك المقدس</a:t>
            </a:r>
          </a:p>
        </p:txBody>
      </p:sp>
    </p:spTree>
    <p:extLst>
      <p:ext uri="{BB962C8B-B14F-4D97-AF65-F5344CB8AC3E}">
        <p14:creationId xmlns:p14="http://schemas.microsoft.com/office/powerpoint/2010/main" val="3532289321"/>
      </p:ext>
    </p:extLst>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userDrawn="1">
  <p:cSld name="متي">
    <p:spTree>
      <p:nvGrpSpPr>
        <p:cNvPr id="1" name=""/>
        <p:cNvGrpSpPr/>
        <p:nvPr/>
      </p:nvGrpSpPr>
      <p:grpSpPr>
        <a:xfrm>
          <a:off x="0" y="0"/>
          <a:ext cx="0" cy="0"/>
          <a:chOff x="0" y="0"/>
          <a:chExt cx="0" cy="0"/>
        </a:xfrm>
      </p:grpSpPr>
      <p:sp>
        <p:nvSpPr>
          <p:cNvPr id="4" name="Rectangle 3"/>
          <p:cNvSpPr/>
          <p:nvPr userDrawn="1"/>
        </p:nvSpPr>
        <p:spPr>
          <a:xfrm>
            <a:off x="2841675" y="4797082"/>
            <a:ext cx="6042074" cy="1446550"/>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فصل </a:t>
            </a:r>
            <a:r>
              <a:rPr lang="ar-EG" sz="4000" b="1" kern="1200" dirty="0">
                <a:solidFill>
                  <a:schemeClr val="bg1"/>
                </a:solidFill>
                <a:latin typeface="Times New Roman" panose="02020603050405020304" pitchFamily="18" charset="0"/>
                <a:ea typeface="+mj-ea"/>
                <a:cs typeface="+mj-cs"/>
              </a:rPr>
              <a:t>من بشارة ال</a:t>
            </a:r>
            <a:r>
              <a:rPr lang="ar-SA" sz="4000" b="1" kern="1200" dirty="0">
                <a:solidFill>
                  <a:schemeClr val="bg1"/>
                </a:solidFill>
                <a:latin typeface="Times New Roman" panose="02020603050405020304" pitchFamily="18" charset="0"/>
                <a:ea typeface="+mj-ea"/>
                <a:cs typeface="+mj-cs"/>
              </a:rPr>
              <a:t>إنجيل لمعلمنا </a:t>
            </a:r>
            <a:r>
              <a:rPr lang="ar-EG" sz="4800" b="1" u="none" kern="1200" dirty="0">
                <a:solidFill>
                  <a:schemeClr val="bg1"/>
                </a:solidFill>
                <a:latin typeface="Times New Roman" panose="02020603050405020304" pitchFamily="18" charset="0"/>
                <a:ea typeface="+mj-ea"/>
                <a:cs typeface="+mj-cs"/>
              </a:rPr>
              <a:t>متى</a:t>
            </a:r>
            <a:r>
              <a:rPr lang="ar-EG" sz="4000" b="1" kern="1200" dirty="0">
                <a:solidFill>
                  <a:schemeClr val="bg1"/>
                </a:solidFill>
                <a:latin typeface="Times New Roman" panose="02020603050405020304" pitchFamily="18" charset="0"/>
                <a:ea typeface="+mj-ea"/>
                <a:cs typeface="+mj-cs"/>
              </a:rPr>
              <a:t> ا</a:t>
            </a:r>
            <a:r>
              <a:rPr lang="ar-SA" sz="4000" b="1" kern="1200" dirty="0">
                <a:solidFill>
                  <a:schemeClr val="bg1"/>
                </a:solidFill>
                <a:latin typeface="Times New Roman" panose="02020603050405020304" pitchFamily="18" charset="0"/>
                <a:ea typeface="+mj-ea"/>
                <a:cs typeface="+mj-cs"/>
              </a:rPr>
              <a:t>لبشير بركاته على جميعنا آمين</a:t>
            </a:r>
            <a:r>
              <a:rPr lang="en-US" sz="4000" b="1" kern="1200" dirty="0">
                <a:solidFill>
                  <a:schemeClr val="bg1"/>
                </a:solidFill>
                <a:latin typeface="Times New Roman" panose="02020603050405020304" pitchFamily="18" charset="0"/>
                <a:ea typeface="+mj-ea"/>
                <a:cs typeface="+mj-cs"/>
              </a:rPr>
              <a:t> </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18349" y="4327916"/>
            <a:ext cx="1787227" cy="211253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967376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مرقس">
    <p:spTree>
      <p:nvGrpSpPr>
        <p:cNvPr id="1" name=""/>
        <p:cNvGrpSpPr/>
        <p:nvPr/>
      </p:nvGrpSpPr>
      <p:grpSpPr>
        <a:xfrm>
          <a:off x="0" y="0"/>
          <a:ext cx="0" cy="0"/>
          <a:chOff x="0" y="0"/>
          <a:chExt cx="0" cy="0"/>
        </a:xfrm>
      </p:grpSpPr>
      <p:sp>
        <p:nvSpPr>
          <p:cNvPr id="4" name="Rectangle 3"/>
          <p:cNvSpPr/>
          <p:nvPr userDrawn="1"/>
        </p:nvSpPr>
        <p:spPr>
          <a:xfrm>
            <a:off x="2574387" y="4923690"/>
            <a:ext cx="6231987" cy="1323439"/>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و ايضا من انجيل معلمنا مارمرقس البشير بركته على جميعنا امين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8349" y="4322430"/>
            <a:ext cx="1787227" cy="21180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704313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لوقا">
    <p:spTree>
      <p:nvGrpSpPr>
        <p:cNvPr id="1" name=""/>
        <p:cNvGrpSpPr/>
        <p:nvPr/>
      </p:nvGrpSpPr>
      <p:grpSpPr>
        <a:xfrm>
          <a:off x="0" y="0"/>
          <a:ext cx="0" cy="0"/>
          <a:chOff x="0" y="0"/>
          <a:chExt cx="0" cy="0"/>
        </a:xfrm>
      </p:grpSpPr>
      <p:sp>
        <p:nvSpPr>
          <p:cNvPr id="4" name="Rectangle 3"/>
          <p:cNvSpPr/>
          <p:nvPr userDrawn="1"/>
        </p:nvSpPr>
        <p:spPr>
          <a:xfrm>
            <a:off x="3038621" y="4797082"/>
            <a:ext cx="5816991" cy="1323439"/>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و ايضا من انجيل معلمنا مارلوقا البشير بركته على جميعنا امين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8349" y="4309060"/>
            <a:ext cx="1787227" cy="213139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456128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يوحنا">
    <p:spTree>
      <p:nvGrpSpPr>
        <p:cNvPr id="1" name=""/>
        <p:cNvGrpSpPr/>
        <p:nvPr/>
      </p:nvGrpSpPr>
      <p:grpSpPr>
        <a:xfrm>
          <a:off x="0" y="0"/>
          <a:ext cx="0" cy="0"/>
          <a:chOff x="0" y="0"/>
          <a:chExt cx="0" cy="0"/>
        </a:xfrm>
      </p:grpSpPr>
      <p:sp>
        <p:nvSpPr>
          <p:cNvPr id="4" name="Rectangle 3"/>
          <p:cNvSpPr/>
          <p:nvPr userDrawn="1"/>
        </p:nvSpPr>
        <p:spPr>
          <a:xfrm>
            <a:off x="2771336" y="4665552"/>
            <a:ext cx="6126480" cy="1323439"/>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و ايضا من انجيل معلمنا ماريوحنا البشير بركته على جميعنا امين </a:t>
            </a:r>
          </a:p>
        </p:txBody>
      </p:sp>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l="3257" t="2789"/>
          <a:stretch/>
        </p:blipFill>
        <p:spPr>
          <a:xfrm>
            <a:off x="618348" y="4327916"/>
            <a:ext cx="1787227" cy="212182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016802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1_متي قبطي">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FC0C6D6-38B9-3A2B-189F-069BFFB6063D}"/>
              </a:ext>
            </a:extLst>
          </p:cNvPr>
          <p:cNvSpPr txBox="1"/>
          <p:nvPr userDrawn="1"/>
        </p:nvSpPr>
        <p:spPr>
          <a:xfrm>
            <a:off x="0" y="4339115"/>
            <a:ext cx="9144000" cy="707886"/>
          </a:xfrm>
          <a:prstGeom prst="rect">
            <a:avLst/>
          </a:prstGeom>
          <a:noFill/>
        </p:spPr>
        <p:txBody>
          <a:bodyPr wrap="square" rtlCol="0">
            <a:spAutoFit/>
          </a:bodyPr>
          <a:lstStyle/>
          <a:p>
            <a:pPr algn="ctr" rtl="1" eaLnBrk="1" hangingPunct="1">
              <a:spcBef>
                <a:spcPct val="20000"/>
              </a:spcBef>
            </a:pPr>
            <a:r>
              <a:rPr lang="ar-SA" sz="4000" b="1" dirty="0">
                <a:solidFill>
                  <a:schemeClr val="bg1"/>
                </a:solidFill>
                <a:latin typeface="CS New Athanasius" panose="020B0500000000000000" pitchFamily="34" charset="0"/>
                <a:cs typeface="Times New Roman" panose="02020603050405020304" pitchFamily="18" charset="0"/>
              </a:rPr>
              <a:t>فصل من الأنجيل المقدس  حسب القديس (</a:t>
            </a:r>
            <a:r>
              <a:rPr lang="ar-EG" sz="4000" b="1" dirty="0">
                <a:solidFill>
                  <a:schemeClr val="bg1"/>
                </a:solidFill>
                <a:latin typeface="CS New Athanasius" panose="020B0500000000000000" pitchFamily="34" charset="0"/>
                <a:cs typeface="Times New Roman" panose="02020603050405020304" pitchFamily="18" charset="0"/>
              </a:rPr>
              <a:t>متى</a:t>
            </a:r>
            <a:r>
              <a:rPr lang="ar-SA" sz="4000" b="1" dirty="0">
                <a:solidFill>
                  <a:schemeClr val="bg1"/>
                </a:solidFill>
                <a:latin typeface="CS New Athanasius" panose="020B0500000000000000" pitchFamily="34" charset="0"/>
                <a:cs typeface="Times New Roman" panose="02020603050405020304" pitchFamily="18" charset="0"/>
              </a:rPr>
              <a:t>)</a:t>
            </a:r>
            <a:r>
              <a:rPr lang="ar-EG" sz="4000" b="1" dirty="0">
                <a:solidFill>
                  <a:schemeClr val="bg1"/>
                </a:solidFill>
                <a:latin typeface="CS New Athanasius" panose="020B0500000000000000" pitchFamily="34" charset="0"/>
                <a:cs typeface="Times New Roman" panose="02020603050405020304" pitchFamily="18" charset="0"/>
              </a:rPr>
              <a:t>.</a:t>
            </a:r>
            <a:endParaRPr lang="ar-SA" sz="4000" b="1" dirty="0">
              <a:solidFill>
                <a:schemeClr val="bg1"/>
              </a:solidFill>
              <a:latin typeface="CS New Athanasius" panose="020B0500000000000000"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1AFF048C-2D5C-A751-C7D9-F4A4ED17311B}"/>
              </a:ext>
            </a:extLst>
          </p:cNvPr>
          <p:cNvSpPr txBox="1"/>
          <p:nvPr userDrawn="1"/>
        </p:nvSpPr>
        <p:spPr>
          <a:xfrm>
            <a:off x="0" y="5097721"/>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ebol</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qen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pieuaggelion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e;ouab</a:t>
            </a:r>
            <a:r>
              <a:rPr lang="en-US" sz="3600" b="0" dirty="0">
                <a:solidFill>
                  <a:srgbClr val="FFC000"/>
                </a:solidFill>
                <a:latin typeface="CS New Athanasius" panose="020B0500000000000000" pitchFamily="34" charset="0"/>
                <a:cs typeface="Times New Roman" panose="02020603050405020304" pitchFamily="18" charset="0"/>
              </a:rPr>
              <a:t> kata (</a:t>
            </a:r>
            <a:r>
              <a:rPr lang="en-US" sz="3600" b="0" dirty="0" err="1">
                <a:solidFill>
                  <a:srgbClr val="FFC000"/>
                </a:solidFill>
                <a:latin typeface="CS New Athanasius" panose="020B0500000000000000" pitchFamily="34" charset="0"/>
                <a:cs typeface="Times New Roman" panose="02020603050405020304" pitchFamily="18" charset="0"/>
              </a:rPr>
              <a:t>Mat;eon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agiou</a:t>
            </a:r>
            <a:r>
              <a:rPr lang="en-US" sz="3600" b="0" dirty="0">
                <a:solidFill>
                  <a:srgbClr val="FFC000"/>
                </a:solidFill>
                <a:latin typeface="CS New Athanasius" panose="020B0500000000000000" pitchFamily="34" charset="0"/>
                <a:cs typeface="Times New Roman" panose="02020603050405020304" pitchFamily="18" charset="0"/>
              </a:rPr>
              <a:t>.</a:t>
            </a:r>
          </a:p>
        </p:txBody>
      </p:sp>
      <p:sp>
        <p:nvSpPr>
          <p:cNvPr id="7" name="TextBox 6">
            <a:extLst>
              <a:ext uri="{FF2B5EF4-FFF2-40B4-BE49-F238E27FC236}">
                <a16:creationId xmlns:a16="http://schemas.microsoft.com/office/drawing/2014/main" id="{7BD3C845-8BED-2D28-2F2D-281E69AAF890}"/>
              </a:ext>
            </a:extLst>
          </p:cNvPr>
          <p:cNvSpPr txBox="1"/>
          <p:nvPr userDrawn="1"/>
        </p:nvSpPr>
        <p:spPr>
          <a:xfrm>
            <a:off x="-581758" y="6273225"/>
            <a:ext cx="9725758" cy="523220"/>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2800" b="1" dirty="0">
                <a:solidFill>
                  <a:schemeClr val="bg1"/>
                </a:solidFill>
                <a:latin typeface="CS New Athanasius" panose="020B0500000000000000" pitchFamily="34" charset="0"/>
                <a:cs typeface="Times New Roman" panose="02020603050405020304" pitchFamily="18" charset="0"/>
              </a:rPr>
              <a:t>أو </a:t>
            </a:r>
            <a:r>
              <a:rPr lang="ar-EG" sz="2800" b="1" dirty="0">
                <a:solidFill>
                  <a:schemeClr val="bg1"/>
                </a:solidFill>
                <a:latin typeface="CS New Athanasius" panose="020B0500000000000000" pitchFamily="34" charset="0"/>
                <a:cs typeface="Times New Roman" panose="02020603050405020304" pitchFamily="18" charset="0"/>
              </a:rPr>
              <a:t>أ</a:t>
            </a:r>
            <a:r>
              <a:rPr lang="ar-SA" sz="2800" b="1" dirty="0">
                <a:solidFill>
                  <a:schemeClr val="bg1"/>
                </a:solidFill>
                <a:latin typeface="CS New Athanasius" panose="020B0500000000000000" pitchFamily="34" charset="0"/>
                <a:cs typeface="Times New Roman" panose="02020603050405020304" pitchFamily="18" charset="0"/>
              </a:rPr>
              <a:t>ناغنوسيس إي</a:t>
            </a:r>
            <a:r>
              <a:rPr lang="ar-EG" sz="2800" b="1" kern="1200" dirty="0">
                <a:solidFill>
                  <a:schemeClr val="bg1"/>
                </a:solidFill>
                <a:latin typeface="Times New Roman" pitchFamily="18" charset="0"/>
                <a:ea typeface="+mn-ea"/>
                <a:cs typeface="Times New Roman" pitchFamily="18" charset="0"/>
              </a:rPr>
              <a:t>ڤ</a:t>
            </a:r>
            <a:r>
              <a:rPr lang="ar-SA" sz="2800" b="1" dirty="0">
                <a:solidFill>
                  <a:schemeClr val="bg1"/>
                </a:solidFill>
                <a:latin typeface="CS New Athanasius" panose="020B0500000000000000" pitchFamily="34" charset="0"/>
                <a:cs typeface="Times New Roman" panose="02020603050405020304" pitchFamily="18" charset="0"/>
              </a:rPr>
              <a:t>ول خين پى إ</a:t>
            </a:r>
            <a:r>
              <a:rPr lang="ar-EG" sz="2800" b="1" kern="1200" dirty="0">
                <a:solidFill>
                  <a:schemeClr val="bg1"/>
                </a:solidFill>
                <a:latin typeface="Times New Roman" pitchFamily="18" charset="0"/>
                <a:ea typeface="+mn-ea"/>
                <a:cs typeface="Times New Roman" pitchFamily="18" charset="0"/>
              </a:rPr>
              <a:t>ڤ</a:t>
            </a:r>
            <a:r>
              <a:rPr lang="ar-SA" sz="28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2800" b="1" dirty="0">
                <a:solidFill>
                  <a:schemeClr val="bg1"/>
                </a:solidFill>
                <a:latin typeface="CS New Athanasius" panose="020B0500000000000000" pitchFamily="34" charset="0"/>
                <a:cs typeface="Times New Roman" panose="02020603050405020304" pitchFamily="18" charset="0"/>
              </a:rPr>
              <a:t>ماتثيه أون</a:t>
            </a:r>
            <a:r>
              <a:rPr lang="ar-SA" sz="2800" b="1" dirty="0">
                <a:solidFill>
                  <a:schemeClr val="bg1"/>
                </a:solidFill>
                <a:latin typeface="CS New Athanasius" panose="020B0500000000000000" pitchFamily="34" charset="0"/>
                <a:cs typeface="Times New Roman" panose="02020603050405020304" pitchFamily="18" charset="0"/>
              </a:rPr>
              <a:t>) أجيو</a:t>
            </a:r>
            <a:r>
              <a:rPr lang="ar-EG" sz="2800" b="1" dirty="0">
                <a:solidFill>
                  <a:schemeClr val="bg1"/>
                </a:solidFill>
                <a:latin typeface="CS New Athanasius" panose="020B0500000000000000" pitchFamily="34" charset="0"/>
                <a:cs typeface="Times New Roman" panose="02020603050405020304" pitchFamily="18" charset="0"/>
              </a:rPr>
              <a:t>.</a:t>
            </a:r>
            <a:endParaRPr lang="ar-SA" sz="2800" b="1" dirty="0">
              <a:solidFill>
                <a:schemeClr val="bg1"/>
              </a:solidFill>
              <a:latin typeface="CS New Athanasius" panose="020B0500000000000000" pitchFamily="34" charset="0"/>
              <a:cs typeface="Times New Roman" panose="02020603050405020304" pitchFamily="18" charset="0"/>
            </a:endParaRPr>
          </a:p>
        </p:txBody>
      </p:sp>
    </p:spTree>
    <p:extLst>
      <p:ext uri="{BB962C8B-B14F-4D97-AF65-F5344CB8AC3E}">
        <p14:creationId xmlns:p14="http://schemas.microsoft.com/office/powerpoint/2010/main" val="4249539141"/>
      </p:ext>
    </p:extLst>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1_مرقس قبطي">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CB9A25D-2DE7-7B4B-1998-422643AFB5D7}"/>
              </a:ext>
            </a:extLst>
          </p:cNvPr>
          <p:cNvSpPr txBox="1"/>
          <p:nvPr userDrawn="1"/>
        </p:nvSpPr>
        <p:spPr>
          <a:xfrm>
            <a:off x="0" y="4339115"/>
            <a:ext cx="9144000" cy="769441"/>
          </a:xfrm>
          <a:prstGeom prst="rect">
            <a:avLst/>
          </a:prstGeom>
          <a:noFill/>
        </p:spPr>
        <p:txBody>
          <a:bodyPr wrap="square" rtlCol="0">
            <a:spAutoFit/>
          </a:bodyPr>
          <a:lstStyle/>
          <a:p>
            <a:pPr marL="0" marR="0" lvl="0" indent="0" algn="justLow" defTabSz="914400" rtl="1" eaLnBrk="1" fontAlgn="auto" latinLnBrk="0" hangingPunct="1">
              <a:lnSpc>
                <a:spcPct val="100000"/>
              </a:lnSpc>
              <a:spcBef>
                <a:spcPct val="20000"/>
              </a:spcBef>
              <a:spcAft>
                <a:spcPts val="0"/>
              </a:spcAft>
              <a:buClrTx/>
              <a:buSzTx/>
              <a:buFontTx/>
              <a:buNone/>
              <a:tabLst/>
              <a:defRPr/>
            </a:pPr>
            <a:r>
              <a:rPr kumimoji="0" lang="ar-SA"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فصل من الأنجيل المقدس  حسب القديس (</a:t>
            </a:r>
            <a:r>
              <a:rPr kumimoji="0" lang="ar-EG"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مرقس</a:t>
            </a:r>
            <a:r>
              <a:rPr kumimoji="0" lang="ar-SA"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EG"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endParaRPr kumimoji="0" lang="ar-SA"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endParaRPr>
          </a:p>
        </p:txBody>
      </p:sp>
      <p:sp>
        <p:nvSpPr>
          <p:cNvPr id="3" name="TextBox 2">
            <a:extLst>
              <a:ext uri="{FF2B5EF4-FFF2-40B4-BE49-F238E27FC236}">
                <a16:creationId xmlns:a16="http://schemas.microsoft.com/office/drawing/2014/main" id="{74DF7839-35B1-5EA7-55C8-72ADC98BBC6E}"/>
              </a:ext>
            </a:extLst>
          </p:cNvPr>
          <p:cNvSpPr txBox="1"/>
          <p:nvPr userDrawn="1"/>
        </p:nvSpPr>
        <p:spPr>
          <a:xfrm>
            <a:off x="0" y="4969552"/>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ebol</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qen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pieuaggelion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e;ouab</a:t>
            </a:r>
            <a:r>
              <a:rPr lang="en-US" sz="3600" b="0" dirty="0">
                <a:solidFill>
                  <a:srgbClr val="FFC000"/>
                </a:solidFill>
                <a:latin typeface="CS New Athanasius" panose="020B0500000000000000" pitchFamily="34" charset="0"/>
                <a:cs typeface="Times New Roman" panose="02020603050405020304" pitchFamily="18" charset="0"/>
              </a:rPr>
              <a:t> kata (</a:t>
            </a:r>
            <a:r>
              <a:rPr lang="en-US" sz="3600" b="0" dirty="0" err="1">
                <a:solidFill>
                  <a:srgbClr val="FFC000"/>
                </a:solidFill>
                <a:latin typeface="CS New Athanasius" panose="020B0500000000000000" pitchFamily="34" charset="0"/>
                <a:cs typeface="Times New Roman" panose="02020603050405020304" pitchFamily="18" charset="0"/>
              </a:rPr>
              <a:t>Markon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agiou</a:t>
            </a:r>
            <a:r>
              <a:rPr lang="en-US" sz="3600" b="0" dirty="0">
                <a:solidFill>
                  <a:srgbClr val="FFC000"/>
                </a:solidFill>
                <a:latin typeface="CS New Athanasius" panose="020B0500000000000000" pitchFamily="34" charset="0"/>
                <a:cs typeface="Times New Roman" panose="02020603050405020304" pitchFamily="18" charset="0"/>
              </a:rPr>
              <a:t>.</a:t>
            </a:r>
          </a:p>
        </p:txBody>
      </p:sp>
      <p:sp>
        <p:nvSpPr>
          <p:cNvPr id="6" name="TextBox 5">
            <a:extLst>
              <a:ext uri="{FF2B5EF4-FFF2-40B4-BE49-F238E27FC236}">
                <a16:creationId xmlns:a16="http://schemas.microsoft.com/office/drawing/2014/main" id="{D84E5BD1-3322-12D0-8468-06434B8A1D8F}"/>
              </a:ext>
            </a:extLst>
          </p:cNvPr>
          <p:cNvSpPr txBox="1"/>
          <p:nvPr userDrawn="1"/>
        </p:nvSpPr>
        <p:spPr>
          <a:xfrm>
            <a:off x="0" y="5930325"/>
            <a:ext cx="9144000" cy="1077218"/>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200" b="1" dirty="0">
                <a:solidFill>
                  <a:schemeClr val="bg1"/>
                </a:solidFill>
                <a:latin typeface="CS New Athanasius" panose="020B0500000000000000" pitchFamily="34" charset="0"/>
                <a:cs typeface="Times New Roman" panose="02020603050405020304" pitchFamily="18" charset="0"/>
              </a:rPr>
              <a:t>أو </a:t>
            </a:r>
            <a:r>
              <a:rPr lang="ar-EG" sz="3200" b="1" dirty="0">
                <a:solidFill>
                  <a:schemeClr val="bg1"/>
                </a:solidFill>
                <a:latin typeface="CS New Athanasius" panose="020B0500000000000000" pitchFamily="34" charset="0"/>
                <a:cs typeface="Times New Roman" panose="02020603050405020304" pitchFamily="18" charset="0"/>
              </a:rPr>
              <a:t>أ</a:t>
            </a:r>
            <a:r>
              <a:rPr lang="ar-SA" sz="3200" b="1" dirty="0">
                <a:solidFill>
                  <a:schemeClr val="bg1"/>
                </a:solidFill>
                <a:latin typeface="CS New Athanasius" panose="020B0500000000000000" pitchFamily="34" charset="0"/>
                <a:cs typeface="Times New Roman" panose="02020603050405020304" pitchFamily="18" charset="0"/>
              </a:rPr>
              <a:t>ناغنوسيس إي</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ول خين پى إ</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200" b="1" dirty="0">
                <a:solidFill>
                  <a:schemeClr val="bg1"/>
                </a:solidFill>
                <a:latin typeface="CS New Athanasius" panose="020B0500000000000000" pitchFamily="34" charset="0"/>
                <a:cs typeface="Times New Roman" panose="02020603050405020304" pitchFamily="18" charset="0"/>
              </a:rPr>
              <a:t>ماركون</a:t>
            </a:r>
            <a:r>
              <a:rPr lang="ar-SA" sz="3200" b="1" dirty="0">
                <a:solidFill>
                  <a:schemeClr val="bg1"/>
                </a:solidFill>
                <a:latin typeface="CS New Athanasius" panose="020B0500000000000000" pitchFamily="34" charset="0"/>
                <a:cs typeface="Times New Roman" panose="02020603050405020304" pitchFamily="18" charset="0"/>
              </a:rPr>
              <a:t>) أجيو</a:t>
            </a:r>
            <a:r>
              <a:rPr lang="ar-EG" sz="3200" b="1" dirty="0">
                <a:solidFill>
                  <a:schemeClr val="bg1"/>
                </a:solidFill>
                <a:latin typeface="CS New Athanasius" panose="020B0500000000000000" pitchFamily="34" charset="0"/>
                <a:cs typeface="Times New Roman" panose="02020603050405020304" pitchFamily="18" charset="0"/>
              </a:rPr>
              <a:t>.</a:t>
            </a:r>
            <a:endParaRPr lang="ar-SA" sz="3200" b="1" dirty="0">
              <a:solidFill>
                <a:schemeClr val="bg1"/>
              </a:solidFill>
              <a:latin typeface="CS New Athanasius" panose="020B0500000000000000" pitchFamily="34" charset="0"/>
              <a:cs typeface="Times New Roman" panose="02020603050405020304" pitchFamily="18" charset="0"/>
            </a:endParaRPr>
          </a:p>
        </p:txBody>
      </p:sp>
    </p:spTree>
    <p:extLst>
      <p:ext uri="{BB962C8B-B14F-4D97-AF65-F5344CB8AC3E}">
        <p14:creationId xmlns:p14="http://schemas.microsoft.com/office/powerpoint/2010/main" val="67685727"/>
      </p:ext>
    </p:extLst>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1_لوقا قبطي">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023E9D-DD5C-77CE-18E5-BC92E9134B6D}"/>
              </a:ext>
            </a:extLst>
          </p:cNvPr>
          <p:cNvSpPr txBox="1"/>
          <p:nvPr userDrawn="1"/>
        </p:nvSpPr>
        <p:spPr>
          <a:xfrm>
            <a:off x="0" y="4339115"/>
            <a:ext cx="9144000" cy="707886"/>
          </a:xfrm>
          <a:prstGeom prst="rect">
            <a:avLst/>
          </a:prstGeom>
          <a:noFill/>
        </p:spPr>
        <p:txBody>
          <a:bodyPr wrap="square" rtlCol="0">
            <a:spAutoFit/>
          </a:bodyPr>
          <a:lstStyle/>
          <a:p>
            <a:pPr algn="ctr" rtl="1" eaLnBrk="1" hangingPunct="1">
              <a:spcBef>
                <a:spcPct val="20000"/>
              </a:spcBef>
            </a:pPr>
            <a:r>
              <a:rPr lang="ar-SA" sz="4000" b="1" dirty="0">
                <a:solidFill>
                  <a:schemeClr val="bg1"/>
                </a:solidFill>
                <a:latin typeface="CS New Athanasius" panose="020B0500000000000000" pitchFamily="34" charset="0"/>
                <a:cs typeface="Times New Roman" panose="02020603050405020304" pitchFamily="18" charset="0"/>
              </a:rPr>
              <a:t>فصل من الأنجيل المقدس  حسب القديس (</a:t>
            </a:r>
            <a:r>
              <a:rPr lang="ar-EG" sz="4000" b="1" dirty="0">
                <a:solidFill>
                  <a:schemeClr val="bg1"/>
                </a:solidFill>
                <a:latin typeface="CS New Athanasius" panose="020B0500000000000000" pitchFamily="34" charset="0"/>
                <a:cs typeface="Times New Roman" panose="02020603050405020304" pitchFamily="18" charset="0"/>
              </a:rPr>
              <a:t>لوقا</a:t>
            </a:r>
            <a:r>
              <a:rPr lang="ar-SA" sz="4000" b="1" dirty="0">
                <a:solidFill>
                  <a:schemeClr val="bg1"/>
                </a:solidFill>
                <a:latin typeface="CS New Athanasius" panose="020B0500000000000000" pitchFamily="34" charset="0"/>
                <a:cs typeface="Times New Roman" panose="02020603050405020304" pitchFamily="18" charset="0"/>
              </a:rPr>
              <a:t>)</a:t>
            </a:r>
            <a:r>
              <a:rPr lang="ar-EG" sz="4000" b="1" dirty="0">
                <a:solidFill>
                  <a:schemeClr val="bg1"/>
                </a:solidFill>
                <a:latin typeface="CS New Athanasius" panose="020B0500000000000000" pitchFamily="34" charset="0"/>
                <a:cs typeface="Times New Roman" panose="02020603050405020304" pitchFamily="18" charset="0"/>
              </a:rPr>
              <a:t>.</a:t>
            </a:r>
            <a:endParaRPr lang="ar-SA" sz="4000" b="1" dirty="0">
              <a:solidFill>
                <a:schemeClr val="bg1"/>
              </a:solidFill>
              <a:latin typeface="CS New Athanasius" panose="020B0500000000000000"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0F5A5314-B7C6-5028-7D2D-46DAC87EA148}"/>
              </a:ext>
            </a:extLst>
          </p:cNvPr>
          <p:cNvSpPr txBox="1"/>
          <p:nvPr userDrawn="1"/>
        </p:nvSpPr>
        <p:spPr>
          <a:xfrm>
            <a:off x="0" y="5097721"/>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ebol</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qen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pieuaggelion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e;ouab</a:t>
            </a:r>
            <a:r>
              <a:rPr lang="en-US" sz="3600" b="0" dirty="0">
                <a:solidFill>
                  <a:srgbClr val="FFC000"/>
                </a:solidFill>
                <a:latin typeface="CS New Athanasius" panose="020B0500000000000000" pitchFamily="34" charset="0"/>
                <a:cs typeface="Times New Roman" panose="02020603050405020304" pitchFamily="18" charset="0"/>
              </a:rPr>
              <a:t> kata (</a:t>
            </a:r>
            <a:r>
              <a:rPr lang="en-US" sz="3600" b="0" dirty="0" err="1">
                <a:solidFill>
                  <a:srgbClr val="FFC000"/>
                </a:solidFill>
                <a:latin typeface="CS New Athanasius" panose="020B0500000000000000" pitchFamily="34" charset="0"/>
                <a:cs typeface="Times New Roman" panose="02020603050405020304" pitchFamily="18" charset="0"/>
              </a:rPr>
              <a:t>Loukan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agiou</a:t>
            </a:r>
            <a:r>
              <a:rPr lang="en-US" sz="3600" b="0" dirty="0">
                <a:solidFill>
                  <a:srgbClr val="FFC000"/>
                </a:solidFill>
                <a:latin typeface="CS New Athanasius" panose="020B0500000000000000" pitchFamily="34" charset="0"/>
                <a:cs typeface="Times New Roman" panose="02020603050405020304" pitchFamily="18" charset="0"/>
              </a:rPr>
              <a:t>.</a:t>
            </a:r>
          </a:p>
        </p:txBody>
      </p:sp>
      <p:sp>
        <p:nvSpPr>
          <p:cNvPr id="6" name="TextBox 5">
            <a:extLst>
              <a:ext uri="{FF2B5EF4-FFF2-40B4-BE49-F238E27FC236}">
                <a16:creationId xmlns:a16="http://schemas.microsoft.com/office/drawing/2014/main" id="{1B1048A9-72C1-A324-3E46-B095393031EC}"/>
              </a:ext>
            </a:extLst>
          </p:cNvPr>
          <p:cNvSpPr txBox="1"/>
          <p:nvPr userDrawn="1"/>
        </p:nvSpPr>
        <p:spPr>
          <a:xfrm>
            <a:off x="-581758" y="6273225"/>
            <a:ext cx="9725758" cy="584775"/>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200" b="1" dirty="0">
                <a:solidFill>
                  <a:schemeClr val="bg1"/>
                </a:solidFill>
                <a:latin typeface="CS New Athanasius" panose="020B0500000000000000" pitchFamily="34" charset="0"/>
                <a:cs typeface="Times New Roman" panose="02020603050405020304" pitchFamily="18" charset="0"/>
              </a:rPr>
              <a:t>أو </a:t>
            </a:r>
            <a:r>
              <a:rPr lang="ar-EG" sz="3200" b="1" dirty="0">
                <a:solidFill>
                  <a:schemeClr val="bg1"/>
                </a:solidFill>
                <a:latin typeface="CS New Athanasius" panose="020B0500000000000000" pitchFamily="34" charset="0"/>
                <a:cs typeface="Times New Roman" panose="02020603050405020304" pitchFamily="18" charset="0"/>
              </a:rPr>
              <a:t>أ</a:t>
            </a:r>
            <a:r>
              <a:rPr lang="ar-SA" sz="3200" b="1" dirty="0">
                <a:solidFill>
                  <a:schemeClr val="bg1"/>
                </a:solidFill>
                <a:latin typeface="CS New Athanasius" panose="020B0500000000000000" pitchFamily="34" charset="0"/>
                <a:cs typeface="Times New Roman" panose="02020603050405020304" pitchFamily="18" charset="0"/>
              </a:rPr>
              <a:t>ناغنوسيس إي</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ول خين پى إ</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200" b="1" dirty="0">
                <a:solidFill>
                  <a:schemeClr val="bg1"/>
                </a:solidFill>
                <a:latin typeface="CS New Athanasius" panose="020B0500000000000000" pitchFamily="34" charset="0"/>
                <a:cs typeface="Times New Roman" panose="02020603050405020304" pitchFamily="18" charset="0"/>
              </a:rPr>
              <a:t>لوكان</a:t>
            </a:r>
            <a:r>
              <a:rPr lang="ar-SA" sz="3200" b="1" dirty="0">
                <a:solidFill>
                  <a:schemeClr val="bg1"/>
                </a:solidFill>
                <a:latin typeface="CS New Athanasius" panose="020B0500000000000000" pitchFamily="34" charset="0"/>
                <a:cs typeface="Times New Roman" panose="02020603050405020304" pitchFamily="18" charset="0"/>
              </a:rPr>
              <a:t>)أجيو</a:t>
            </a:r>
            <a:r>
              <a:rPr lang="ar-EG" sz="3200" b="1" dirty="0">
                <a:solidFill>
                  <a:schemeClr val="bg1"/>
                </a:solidFill>
                <a:latin typeface="CS New Athanasius" panose="020B0500000000000000" pitchFamily="34" charset="0"/>
                <a:cs typeface="Times New Roman" panose="02020603050405020304" pitchFamily="18" charset="0"/>
              </a:rPr>
              <a:t>.</a:t>
            </a:r>
            <a:endParaRPr lang="ar-SA" sz="3200" b="1" dirty="0">
              <a:solidFill>
                <a:schemeClr val="bg1"/>
              </a:solidFill>
              <a:latin typeface="CS New Athanasius" panose="020B0500000000000000" pitchFamily="34" charset="0"/>
              <a:cs typeface="Times New Roman" panose="02020603050405020304" pitchFamily="18" charset="0"/>
            </a:endParaRPr>
          </a:p>
        </p:txBody>
      </p:sp>
    </p:spTree>
    <p:extLst>
      <p:ext uri="{BB962C8B-B14F-4D97-AF65-F5344CB8AC3E}">
        <p14:creationId xmlns:p14="http://schemas.microsoft.com/office/powerpoint/2010/main" val="3906215601"/>
      </p:ext>
    </p:extLst>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1_يوحنا قبطي">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39B98CF-0A3A-0807-1765-4408B3644097}"/>
              </a:ext>
            </a:extLst>
          </p:cNvPr>
          <p:cNvSpPr txBox="1"/>
          <p:nvPr userDrawn="1"/>
        </p:nvSpPr>
        <p:spPr>
          <a:xfrm>
            <a:off x="0" y="4339115"/>
            <a:ext cx="9144000" cy="707886"/>
          </a:xfrm>
          <a:prstGeom prst="rect">
            <a:avLst/>
          </a:prstGeom>
          <a:noFill/>
        </p:spPr>
        <p:txBody>
          <a:bodyPr wrap="square" rtlCol="0">
            <a:spAutoFit/>
          </a:bodyPr>
          <a:lstStyle/>
          <a:p>
            <a:pPr algn="ctr" rtl="1" eaLnBrk="1" hangingPunct="1">
              <a:spcBef>
                <a:spcPct val="20000"/>
              </a:spcBef>
            </a:pPr>
            <a:r>
              <a:rPr lang="ar-SA" sz="4000" b="1" dirty="0">
                <a:solidFill>
                  <a:schemeClr val="bg1"/>
                </a:solidFill>
                <a:latin typeface="CS New Athanasius" panose="020B0500000000000000" pitchFamily="34" charset="0"/>
                <a:cs typeface="Times New Roman" panose="02020603050405020304" pitchFamily="18" charset="0"/>
              </a:rPr>
              <a:t>فصل من الأنجيل المقدس  حسب القديس (يوحنا)</a:t>
            </a:r>
            <a:r>
              <a:rPr lang="ar-EG" sz="4000" b="1" dirty="0">
                <a:solidFill>
                  <a:schemeClr val="bg1"/>
                </a:solidFill>
                <a:latin typeface="CS New Athanasius" panose="020B0500000000000000" pitchFamily="34" charset="0"/>
                <a:cs typeface="Times New Roman" panose="02020603050405020304" pitchFamily="18" charset="0"/>
              </a:rPr>
              <a:t>.</a:t>
            </a:r>
            <a:endParaRPr lang="ar-SA" sz="4000" b="1" dirty="0">
              <a:solidFill>
                <a:schemeClr val="bg1"/>
              </a:solidFill>
              <a:latin typeface="CS New Athanasius" panose="020B0500000000000000"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41C0224B-9037-ABB4-1D3E-8BA1BF74D7D2}"/>
              </a:ext>
            </a:extLst>
          </p:cNvPr>
          <p:cNvSpPr txBox="1"/>
          <p:nvPr userDrawn="1"/>
        </p:nvSpPr>
        <p:spPr>
          <a:xfrm>
            <a:off x="0" y="5097721"/>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ebol</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qen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pieuaggelion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e;ouab</a:t>
            </a:r>
            <a:r>
              <a:rPr lang="en-US" sz="3600" b="0" baseline="0" dirty="0">
                <a:solidFill>
                  <a:srgbClr val="FFC000"/>
                </a:solidFill>
                <a:latin typeface="CS New Athanasius" panose="020B0500000000000000" pitchFamily="34" charset="0"/>
                <a:cs typeface="Times New Roman" panose="02020603050405020304" pitchFamily="18" charset="0"/>
              </a:rPr>
              <a:t> kata (</a:t>
            </a:r>
            <a:r>
              <a:rPr lang="en-US" sz="3600" b="0" baseline="0" dirty="0" err="1">
                <a:solidFill>
                  <a:srgbClr val="FFC000"/>
                </a:solidFill>
                <a:latin typeface="CS New Athanasius" panose="020B0500000000000000" pitchFamily="34" charset="0"/>
                <a:cs typeface="Times New Roman" panose="02020603050405020304" pitchFamily="18" charset="0"/>
              </a:rPr>
              <a:t>Iwannyn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agiou</a:t>
            </a:r>
            <a:r>
              <a:rPr lang="en-US" sz="3600" b="0" baseline="0" dirty="0">
                <a:solidFill>
                  <a:srgbClr val="FFC000"/>
                </a:solidFill>
                <a:latin typeface="CS New Athanasius" panose="020B0500000000000000" pitchFamily="34" charset="0"/>
                <a:cs typeface="Times New Roman" panose="02020603050405020304" pitchFamily="18" charset="0"/>
              </a:rPr>
              <a:t>.</a:t>
            </a:r>
            <a:endParaRPr lang="en-US" sz="3600" b="0" dirty="0">
              <a:solidFill>
                <a:srgbClr val="FFC000"/>
              </a:solidFill>
              <a:latin typeface="CS New Athanasius" panose="020B0500000000000000"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D5DA2189-F30E-0D8C-5B8B-C314DBD59598}"/>
              </a:ext>
            </a:extLst>
          </p:cNvPr>
          <p:cNvSpPr txBox="1"/>
          <p:nvPr userDrawn="1"/>
        </p:nvSpPr>
        <p:spPr>
          <a:xfrm>
            <a:off x="-581758" y="6273225"/>
            <a:ext cx="9725758" cy="584775"/>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200" b="1" dirty="0">
                <a:solidFill>
                  <a:schemeClr val="bg1"/>
                </a:solidFill>
                <a:latin typeface="CS New Athanasius" panose="020B0500000000000000" pitchFamily="34" charset="0"/>
                <a:cs typeface="Times New Roman" panose="02020603050405020304" pitchFamily="18" charset="0"/>
              </a:rPr>
              <a:t>أو </a:t>
            </a:r>
            <a:r>
              <a:rPr lang="ar-EG" sz="3200" b="1" dirty="0">
                <a:solidFill>
                  <a:schemeClr val="bg1"/>
                </a:solidFill>
                <a:latin typeface="CS New Athanasius" panose="020B0500000000000000" pitchFamily="34" charset="0"/>
                <a:cs typeface="Times New Roman" panose="02020603050405020304" pitchFamily="18" charset="0"/>
              </a:rPr>
              <a:t>أ</a:t>
            </a:r>
            <a:r>
              <a:rPr lang="ar-SA" sz="3200" b="1" dirty="0">
                <a:solidFill>
                  <a:schemeClr val="bg1"/>
                </a:solidFill>
                <a:latin typeface="CS New Athanasius" panose="020B0500000000000000" pitchFamily="34" charset="0"/>
                <a:cs typeface="Times New Roman" panose="02020603050405020304" pitchFamily="18" charset="0"/>
              </a:rPr>
              <a:t>ناغنوسيس إي</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ول خين پى إ</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200" b="1" dirty="0">
                <a:solidFill>
                  <a:schemeClr val="bg1"/>
                </a:solidFill>
                <a:latin typeface="CS New Athanasius" panose="020B0500000000000000" pitchFamily="34" charset="0"/>
                <a:cs typeface="Times New Roman" panose="02020603050405020304" pitchFamily="18" charset="0"/>
              </a:rPr>
              <a:t>يؤنين</a:t>
            </a:r>
            <a:r>
              <a:rPr lang="ar-SA" sz="3200" b="1" dirty="0">
                <a:solidFill>
                  <a:schemeClr val="bg1"/>
                </a:solidFill>
                <a:latin typeface="CS New Athanasius" panose="020B0500000000000000" pitchFamily="34" charset="0"/>
                <a:cs typeface="Times New Roman" panose="02020603050405020304" pitchFamily="18" charset="0"/>
              </a:rPr>
              <a:t>)</a:t>
            </a:r>
            <a:r>
              <a:rPr lang="ar-EG" sz="3200" b="1" dirty="0">
                <a:solidFill>
                  <a:schemeClr val="bg1"/>
                </a:solidFill>
                <a:latin typeface="CS New Athanasius" panose="020B0500000000000000" pitchFamily="34" charset="0"/>
                <a:cs typeface="Times New Roman" panose="02020603050405020304" pitchFamily="18" charset="0"/>
              </a:rPr>
              <a:t>آ</a:t>
            </a:r>
            <a:r>
              <a:rPr lang="ar-SA" sz="3200" b="1" dirty="0">
                <a:solidFill>
                  <a:schemeClr val="bg1"/>
                </a:solidFill>
                <a:latin typeface="CS New Athanasius" panose="020B0500000000000000" pitchFamily="34" charset="0"/>
                <a:cs typeface="Times New Roman" panose="02020603050405020304" pitchFamily="18" charset="0"/>
              </a:rPr>
              <a:t>جيو</a:t>
            </a:r>
          </a:p>
        </p:txBody>
      </p:sp>
    </p:spTree>
    <p:extLst>
      <p:ext uri="{BB962C8B-B14F-4D97-AF65-F5344CB8AC3E}">
        <p14:creationId xmlns:p14="http://schemas.microsoft.com/office/powerpoint/2010/main" val="389993570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مزمور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en-US"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3556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الثالثة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531944887"/>
      </p:ext>
    </p:extLst>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مجداً للثالوث الاقدس">
    <p:spTree>
      <p:nvGrpSpPr>
        <p:cNvPr id="1" name=""/>
        <p:cNvGrpSpPr/>
        <p:nvPr/>
      </p:nvGrpSpPr>
      <p:grpSpPr>
        <a:xfrm>
          <a:off x="0" y="0"/>
          <a:ext cx="0" cy="0"/>
          <a:chOff x="0" y="0"/>
          <a:chExt cx="0" cy="0"/>
        </a:xfrm>
      </p:grpSpPr>
      <p:sp>
        <p:nvSpPr>
          <p:cNvPr id="3" name="TextBox 2"/>
          <p:cNvSpPr txBox="1"/>
          <p:nvPr userDrawn="1"/>
        </p:nvSpPr>
        <p:spPr>
          <a:xfrm>
            <a:off x="309490" y="4951828"/>
            <a:ext cx="8834510" cy="1200329"/>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7200" b="1" kern="1200" dirty="0">
                <a:solidFill>
                  <a:srgbClr val="FFC000"/>
                </a:solidFill>
                <a:latin typeface="Times New Roman" panose="02020603050405020304" pitchFamily="18" charset="0"/>
                <a:ea typeface="+mj-ea"/>
                <a:cs typeface="+mj-cs"/>
              </a:rPr>
              <a:t>مجداً للثالوث الاقدس</a:t>
            </a:r>
            <a:endParaRPr lang="en-US" sz="72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2250919323"/>
      </p:ext>
    </p:extLst>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هللويا">
    <p:spTree>
      <p:nvGrpSpPr>
        <p:cNvPr id="1" name=""/>
        <p:cNvGrpSpPr/>
        <p:nvPr/>
      </p:nvGrpSpPr>
      <p:grpSpPr>
        <a:xfrm>
          <a:off x="0" y="0"/>
          <a:ext cx="0" cy="0"/>
          <a:chOff x="0" y="0"/>
          <a:chExt cx="0" cy="0"/>
        </a:xfrm>
      </p:grpSpPr>
      <p:sp>
        <p:nvSpPr>
          <p:cNvPr id="2" name="TextBox 1"/>
          <p:cNvSpPr txBox="1"/>
          <p:nvPr userDrawn="1"/>
        </p:nvSpPr>
        <p:spPr>
          <a:xfrm>
            <a:off x="309490" y="4670474"/>
            <a:ext cx="8834510" cy="156966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b="1" kern="1200" dirty="0">
                <a:solidFill>
                  <a:srgbClr val="FFC000"/>
                </a:solidFill>
                <a:latin typeface="Times New Roman" panose="02020603050405020304" pitchFamily="18" charset="0"/>
                <a:ea typeface="+mj-ea"/>
                <a:cs typeface="+mj-cs"/>
              </a:rPr>
              <a:t>هللويا </a:t>
            </a:r>
            <a:endParaRPr lang="en-US" sz="96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1193086803"/>
      </p:ext>
    </p:extLst>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ذكصاصي كيريي ">
    <p:spTree>
      <p:nvGrpSpPr>
        <p:cNvPr id="1" name=""/>
        <p:cNvGrpSpPr/>
        <p:nvPr/>
      </p:nvGrpSpPr>
      <p:grpSpPr>
        <a:xfrm>
          <a:off x="0" y="0"/>
          <a:ext cx="0" cy="0"/>
          <a:chOff x="0" y="0"/>
          <a:chExt cx="0" cy="0"/>
        </a:xfrm>
      </p:grpSpPr>
      <p:sp>
        <p:nvSpPr>
          <p:cNvPr id="2" name="TextBox 1"/>
          <p:cNvSpPr txBox="1"/>
          <p:nvPr userDrawn="1"/>
        </p:nvSpPr>
        <p:spPr>
          <a:xfrm>
            <a:off x="309490" y="4670474"/>
            <a:ext cx="8834510" cy="144655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rgbClr val="FFC000"/>
                </a:solidFill>
                <a:latin typeface="Times New Roman" panose="02020603050405020304" pitchFamily="18" charset="0"/>
                <a:ea typeface="+mj-ea"/>
                <a:cs typeface="+mj-cs"/>
              </a:rPr>
              <a:t>ذكصاصي كيريي </a:t>
            </a:r>
            <a:endParaRPr lang="en-US" sz="88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4025232082"/>
      </p:ext>
    </p:extLst>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و المجد لله دائماً ">
    <p:spTree>
      <p:nvGrpSpPr>
        <p:cNvPr id="1" name=""/>
        <p:cNvGrpSpPr/>
        <p:nvPr/>
      </p:nvGrpSpPr>
      <p:grpSpPr>
        <a:xfrm>
          <a:off x="0" y="0"/>
          <a:ext cx="0" cy="0"/>
          <a:chOff x="0" y="0"/>
          <a:chExt cx="0" cy="0"/>
        </a:xfrm>
      </p:grpSpPr>
      <p:sp>
        <p:nvSpPr>
          <p:cNvPr id="2" name="TextBox 1"/>
          <p:cNvSpPr txBox="1"/>
          <p:nvPr userDrawn="1"/>
        </p:nvSpPr>
        <p:spPr>
          <a:xfrm>
            <a:off x="211016" y="4825219"/>
            <a:ext cx="8834510" cy="144655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rgbClr val="FFC000"/>
                </a:solidFill>
                <a:latin typeface="Times New Roman" panose="02020603050405020304" pitchFamily="18" charset="0"/>
                <a:ea typeface="+mj-ea"/>
                <a:cs typeface="+mj-cs"/>
              </a:rPr>
              <a:t>و المجد لله دائماً </a:t>
            </a:r>
            <a:endParaRPr lang="en-US" sz="88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1847276653"/>
      </p:ext>
    </p:extLst>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1_و المجد لله دائماً ـ اخر انجيل">
    <p:spTree>
      <p:nvGrpSpPr>
        <p:cNvPr id="1" name=""/>
        <p:cNvGrpSpPr/>
        <p:nvPr/>
      </p:nvGrpSpPr>
      <p:grpSpPr>
        <a:xfrm>
          <a:off x="0" y="0"/>
          <a:ext cx="0" cy="0"/>
          <a:chOff x="0" y="0"/>
          <a:chExt cx="0" cy="0"/>
        </a:xfrm>
      </p:grpSpPr>
      <p:sp>
        <p:nvSpPr>
          <p:cNvPr id="2" name="TextBox 1"/>
          <p:cNvSpPr txBox="1"/>
          <p:nvPr userDrawn="1"/>
        </p:nvSpPr>
        <p:spPr>
          <a:xfrm>
            <a:off x="211016" y="4825219"/>
            <a:ext cx="8834510" cy="144655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rgbClr val="FFC000"/>
                </a:solidFill>
                <a:latin typeface="Times New Roman" panose="02020603050405020304" pitchFamily="18" charset="0"/>
                <a:ea typeface="+mj-ea"/>
                <a:cs typeface="+mj-cs"/>
              </a:rPr>
              <a:t>و المجد لله دائماً </a:t>
            </a:r>
            <a:endParaRPr lang="en-US" sz="8800" b="1" kern="1200" dirty="0">
              <a:solidFill>
                <a:srgbClr val="FFC000"/>
              </a:solidFill>
              <a:latin typeface="Times New Roman" panose="02020603050405020304" pitchFamily="18" charset="0"/>
              <a:ea typeface="+mj-ea"/>
              <a:cs typeface="+mj-cs"/>
            </a:endParaRPr>
          </a:p>
        </p:txBody>
      </p:sp>
      <p:sp>
        <p:nvSpPr>
          <p:cNvPr id="5" name="Rectangle 4">
            <a:hlinkClick r:id="rId2" action="ppaction://hlinksldjump"/>
          </p:cNvPr>
          <p:cNvSpPr/>
          <p:nvPr userDrawn="1"/>
        </p:nvSpPr>
        <p:spPr>
          <a:xfrm>
            <a:off x="7371480" y="4027003"/>
            <a:ext cx="1835759" cy="477054"/>
          </a:xfrm>
          <a:prstGeom prst="rect">
            <a:avLst/>
          </a:prstGeom>
        </p:spPr>
        <p:txBody>
          <a:bodyPr wrap="none">
            <a:spAutoFit/>
          </a:bodyPr>
          <a:lstStyle/>
          <a:p>
            <a:pPr lvl="0" algn="ctr" defTabSz="914400"/>
            <a:r>
              <a:rPr lang="ar-EG" sz="2500" noProof="0" dirty="0">
                <a:solidFill>
                  <a:srgbClr val="FFC000"/>
                </a:solidFill>
                <a:latin typeface="Times New Roman" panose="02020603050405020304" pitchFamily="18" charset="0"/>
                <a:ea typeface="+mj-ea"/>
                <a:cs typeface="Al-Mujahed Al-Anbobi" pitchFamily="2" charset="-78"/>
              </a:rPr>
              <a:t>مقدمة الطرح</a:t>
            </a:r>
            <a:endParaRPr lang="en-US" sz="25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351532120"/>
      </p:ext>
    </p:extLst>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كيريه ليسون">
    <p:spTree>
      <p:nvGrpSpPr>
        <p:cNvPr id="1" name=""/>
        <p:cNvGrpSpPr/>
        <p:nvPr/>
      </p:nvGrpSpPr>
      <p:grpSpPr>
        <a:xfrm>
          <a:off x="0" y="0"/>
          <a:ext cx="0" cy="0"/>
          <a:chOff x="0" y="0"/>
          <a:chExt cx="0" cy="0"/>
        </a:xfrm>
      </p:grpSpPr>
      <p:sp>
        <p:nvSpPr>
          <p:cNvPr id="7" name="TextBox 6"/>
          <p:cNvSpPr txBox="1"/>
          <p:nvPr userDrawn="1"/>
        </p:nvSpPr>
        <p:spPr>
          <a:xfrm>
            <a:off x="572608" y="4477476"/>
            <a:ext cx="8117058"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rgbClr val="FFC000"/>
                </a:solidFill>
                <a:latin typeface="Times New Roman" panose="02020603050405020304" pitchFamily="18" charset="0"/>
                <a:ea typeface="+mj-ea"/>
                <a:cs typeface="+mj-cs"/>
              </a:rPr>
              <a:t>نسألك يارب أسمعنا و أرحمنا .</a:t>
            </a:r>
            <a:endParaRPr lang="en-US" sz="4400" b="1" kern="1200" dirty="0">
              <a:solidFill>
                <a:srgbClr val="FFC000"/>
              </a:solidFill>
              <a:latin typeface="Times New Roman" panose="02020603050405020304" pitchFamily="18" charset="0"/>
              <a:ea typeface="+mj-ea"/>
              <a:cs typeface="+mj-cs"/>
            </a:endParaRPr>
          </a:p>
        </p:txBody>
      </p:sp>
      <p:sp>
        <p:nvSpPr>
          <p:cNvPr id="10" name="Rectangle 9"/>
          <p:cNvSpPr/>
          <p:nvPr userDrawn="1"/>
        </p:nvSpPr>
        <p:spPr>
          <a:xfrm>
            <a:off x="5666546" y="5017255"/>
            <a:ext cx="3028393" cy="92333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ar-SA" sz="5400" b="1" kern="1200" noProof="0" dirty="0">
                <a:solidFill>
                  <a:schemeClr val="bg1"/>
                </a:solidFill>
                <a:latin typeface="Times New Roman" panose="02020603050405020304" pitchFamily="18" charset="0"/>
                <a:ea typeface="+mj-ea"/>
                <a:cs typeface="+mj-cs"/>
              </a:rPr>
              <a:t>كيري</a:t>
            </a:r>
            <a:r>
              <a:rPr lang="ar-EG" sz="5400" b="1" kern="1200" noProof="0" dirty="0">
                <a:solidFill>
                  <a:schemeClr val="bg1"/>
                </a:solidFill>
                <a:latin typeface="Times New Roman" panose="02020603050405020304" pitchFamily="18" charset="0"/>
                <a:ea typeface="+mj-ea"/>
                <a:cs typeface="+mj-cs"/>
              </a:rPr>
              <a:t>ه</a:t>
            </a:r>
            <a:r>
              <a:rPr lang="ar-SA" sz="5400" b="1" kern="1200" noProof="0" dirty="0">
                <a:solidFill>
                  <a:schemeClr val="bg1"/>
                </a:solidFill>
                <a:latin typeface="Times New Roman" panose="02020603050405020304" pitchFamily="18" charset="0"/>
                <a:ea typeface="+mj-ea"/>
                <a:cs typeface="+mj-cs"/>
              </a:rPr>
              <a:t> ليسون</a:t>
            </a:r>
            <a:endParaRPr lang="en-US" sz="5400" b="1" kern="1200" noProof="0" dirty="0">
              <a:solidFill>
                <a:schemeClr val="bg1"/>
              </a:solidFill>
              <a:latin typeface="Times New Roman" panose="02020603050405020304" pitchFamily="18" charset="0"/>
              <a:ea typeface="+mj-ea"/>
              <a:cs typeface="+mj-cs"/>
            </a:endParaRPr>
          </a:p>
        </p:txBody>
      </p:sp>
      <p:sp>
        <p:nvSpPr>
          <p:cNvPr id="12" name="Rectangle 11"/>
          <p:cNvSpPr/>
          <p:nvPr userDrawn="1"/>
        </p:nvSpPr>
        <p:spPr>
          <a:xfrm>
            <a:off x="567335" y="5138024"/>
            <a:ext cx="3887603" cy="1138773"/>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err="1">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Kurie</a:t>
            </a:r>
            <a:r>
              <a:rPr kumimoji="0" lang="en-US" sz="48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4800" b="0" i="0" u="none" strike="noStrike" kern="1200" cap="none" spc="0" normalizeH="0" baseline="0" noProof="0" dirty="0" err="1">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ele`ycon</a:t>
            </a:r>
            <a:r>
              <a:rPr kumimoji="0" lang="en-US" sz="48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a:t>
            </a:r>
            <a:br>
              <a:rPr kumimoji="0" lang="en-US" sz="48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br>
            <a:endParaRPr kumimoji="0" lang="en-US" sz="2000" b="0" i="0" u="none" strike="noStrike" kern="0" cap="none" spc="0" normalizeH="0" baseline="0" noProof="0" dirty="0">
              <a:ln>
                <a:noFill/>
              </a:ln>
              <a:solidFill>
                <a:schemeClr val="bg1"/>
              </a:solidFill>
              <a:effectLst/>
              <a:uLnTx/>
              <a:uFillTx/>
            </a:endParaRPr>
          </a:p>
        </p:txBody>
      </p:sp>
      <p:sp>
        <p:nvSpPr>
          <p:cNvPr id="13" name="Rectangle 12"/>
          <p:cNvSpPr/>
          <p:nvPr userDrawn="1"/>
        </p:nvSpPr>
        <p:spPr>
          <a:xfrm>
            <a:off x="3749609" y="5815132"/>
            <a:ext cx="2771913" cy="92333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ar-EG" sz="5400" b="1" kern="1200" noProof="0" dirty="0">
                <a:solidFill>
                  <a:schemeClr val="bg1"/>
                </a:solidFill>
                <a:latin typeface="Times New Roman" panose="02020603050405020304" pitchFamily="18" charset="0"/>
                <a:ea typeface="+mj-ea"/>
                <a:cs typeface="+mj-cs"/>
              </a:rPr>
              <a:t>يا رب ارحم</a:t>
            </a:r>
            <a:endParaRPr lang="en-US" sz="5400" b="1" kern="1200" noProof="0" dirty="0">
              <a:solidFill>
                <a:schemeClr val="bg1"/>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4261743172"/>
      </p:ext>
    </p:extLst>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مرد الطرح ">
    <p:spTree>
      <p:nvGrpSpPr>
        <p:cNvPr id="1" name=""/>
        <p:cNvGrpSpPr/>
        <p:nvPr/>
      </p:nvGrpSpPr>
      <p:grpSpPr>
        <a:xfrm>
          <a:off x="0" y="0"/>
          <a:ext cx="0" cy="0"/>
          <a:chOff x="0" y="0"/>
          <a:chExt cx="0" cy="0"/>
        </a:xfrm>
      </p:grpSpPr>
      <p:sp>
        <p:nvSpPr>
          <p:cNvPr id="6" name="Title 2"/>
          <p:cNvSpPr txBox="1">
            <a:spLocks/>
          </p:cNvSpPr>
          <p:nvPr userDrawn="1"/>
        </p:nvSpPr>
        <p:spPr>
          <a:xfrm>
            <a:off x="351692" y="4535215"/>
            <a:ext cx="8539088" cy="2203210"/>
          </a:xfrm>
          <a:prstGeom prst="rect">
            <a:avLst/>
          </a:prstGeom>
        </p:spPr>
        <p:txBody>
          <a:bodyPr vert="horz" lIns="91440" tIns="45720" rIns="91440" bIns="45720" rtlCol="0" anchor="ctr">
            <a:normAutofit fontScale="90000" lnSpcReduction="10000"/>
          </a:bodyPr>
          <a:lstStyle>
            <a:lvl1pPr algn="justLow" defTabSz="914400" rtl="1" eaLnBrk="1" latinLnBrk="0" hangingPunct="1">
              <a:lnSpc>
                <a:spcPct val="90000"/>
              </a:lnSpc>
              <a:spcBef>
                <a:spcPct val="0"/>
              </a:spcBef>
              <a:buNone/>
              <a:defRPr sz="4400" kern="1200">
                <a:solidFill>
                  <a:schemeClr val="bg1"/>
                </a:solidFill>
                <a:latin typeface="Times New Roman" panose="02020603050405020304" pitchFamily="18" charset="0"/>
                <a:ea typeface="+mj-ea"/>
                <a:cs typeface="Times New Roman" panose="02020603050405020304" pitchFamily="18" charset="0"/>
              </a:defRPr>
            </a:lvl1pPr>
          </a:lstStyle>
          <a:p>
            <a:pPr marL="0" marR="0" lvl="0" indent="0" algn="justLow" defTabSz="914400" rtl="1" eaLnBrk="1" fontAlgn="auto" latinLnBrk="0" hangingPunct="1">
              <a:lnSpc>
                <a:spcPct val="90000"/>
              </a:lnSpc>
              <a:spcBef>
                <a:spcPct val="0"/>
              </a:spcBef>
              <a:spcAft>
                <a:spcPts val="0"/>
              </a:spcAft>
              <a:buClrTx/>
              <a:buSzTx/>
              <a:buFontTx/>
              <a:buNone/>
              <a:tabLst/>
              <a:defRPr/>
            </a:pPr>
            <a:r>
              <a:rPr kumimoji="0" lang="ar-EG"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Sayf Bold" pitchFamily="2" charset="-78"/>
              </a:rPr>
              <a:t>مرد بحري</a:t>
            </a: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ateen" pitchFamily="2" charset="-78"/>
              </a:rPr>
              <a:t>(</a:t>
            </a:r>
            <a:br>
              <a:rPr kumimoji="0" lang="ar-EG"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ateen" pitchFamily="2" charset="-78"/>
              </a:rPr>
            </a:br>
            <a:r>
              <a:rPr kumimoji="0" lang="ar-EG" sz="40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t>المسيح مُخلِّصنا جاءَ وتألَّمَ عَنَّا لكي بآلامِهِ يُخلِّصَنا.</a:t>
            </a:r>
            <a:br>
              <a:rPr kumimoji="0" lang="ar-EG"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b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t>)</a:t>
            </a:r>
            <a:r>
              <a:rPr kumimoji="0" lang="ar-SA"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Sayf Bold" pitchFamily="2" charset="-78"/>
              </a:rPr>
              <a:t>مرد قبلي</a:t>
            </a: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Sayf Bold" pitchFamily="2" charset="-78"/>
              </a:rPr>
              <a:t>(</a:t>
            </a:r>
            <a:br>
              <a:rPr kumimoji="0" lang="ar-SA"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br>
            <a:r>
              <a:rPr kumimoji="0" lang="ar-SA"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t>فلنمجِّدْهُ ونرفعْ اسمَهُ لأنَّهُ صَنعَ مَعَنَا رَحْمَةً كعظيمِ رَحْمَتِهِ.</a:t>
            </a:r>
            <a:endParaRPr kumimoji="0" lang="en-US"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endParaRPr>
          </a:p>
        </p:txBody>
      </p:sp>
      <p:sp>
        <p:nvSpPr>
          <p:cNvPr id="2" name="Rectangle 1">
            <a:hlinkClick r:id="rId2" action="ppaction://hlinksldjump"/>
          </p:cNvPr>
          <p:cNvSpPr/>
          <p:nvPr userDrawn="1"/>
        </p:nvSpPr>
        <p:spPr>
          <a:xfrm>
            <a:off x="1530360" y="4086678"/>
            <a:ext cx="1382109"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ختام الطرح</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1" name="Rectangle 10">
            <a:hlinkClick r:id="rId3" action="ppaction://hlinksldjump"/>
          </p:cNvPr>
          <p:cNvSpPr/>
          <p:nvPr userDrawn="1"/>
        </p:nvSpPr>
        <p:spPr>
          <a:xfrm>
            <a:off x="2994222" y="4082511"/>
            <a:ext cx="1324402"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الاثني عشر</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2" name="Rectangle 11">
            <a:hlinkClick r:id="rId4" action="ppaction://hlinksldjump"/>
          </p:cNvPr>
          <p:cNvSpPr/>
          <p:nvPr userDrawn="1"/>
        </p:nvSpPr>
        <p:spPr>
          <a:xfrm>
            <a:off x="8226906" y="4082511"/>
            <a:ext cx="780983"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الثالثة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3" name="Rectangle 12">
            <a:hlinkClick r:id="rId5" action="ppaction://hlinksldjump"/>
          </p:cNvPr>
          <p:cNvSpPr/>
          <p:nvPr userDrawn="1"/>
        </p:nvSpPr>
        <p:spPr>
          <a:xfrm>
            <a:off x="7070018" y="4087893"/>
            <a:ext cx="1090363"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السادسة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4" name="Rectangle 13">
            <a:hlinkClick r:id="rId6" action="ppaction://hlinksldjump"/>
          </p:cNvPr>
          <p:cNvSpPr/>
          <p:nvPr userDrawn="1"/>
        </p:nvSpPr>
        <p:spPr>
          <a:xfrm>
            <a:off x="5999693" y="4082511"/>
            <a:ext cx="947695"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التاسعة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5" name="Rectangle 14">
            <a:hlinkClick r:id="rId7" action="ppaction://hlinksldjump"/>
          </p:cNvPr>
          <p:cNvSpPr/>
          <p:nvPr userDrawn="1"/>
        </p:nvSpPr>
        <p:spPr>
          <a:xfrm>
            <a:off x="4437246" y="4082511"/>
            <a:ext cx="1396536"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الحادية عشر</a:t>
            </a:r>
            <a:endParaRPr lang="en-US" sz="20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2269499746"/>
      </p:ext>
    </p:extLst>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userDrawn="1">
  <p:cSld name="مقدمة النبوات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96948" y="4484209"/>
            <a:ext cx="4670474" cy="2203210"/>
          </a:xfrm>
          <a:prstGeom prst="rect">
            <a:avLst/>
          </a:prstGeom>
        </p:spPr>
        <p:txBody>
          <a:bodyPr>
            <a:normAutofit/>
          </a:bodyPr>
          <a:lstStyle>
            <a:lvl1pPr algn="justLow" rtl="1">
              <a:defRPr lang="en-US" sz="4800" b="1" kern="10" dirty="0">
                <a:ln w="9525">
                  <a:noFill/>
                  <a:round/>
                  <a:headEnd/>
                  <a:tailEnd/>
                </a:ln>
                <a:solidFill>
                  <a:srgbClr val="FFC000"/>
                </a:solidFill>
                <a:effectLst/>
                <a:latin typeface="Times New Roman"/>
                <a:ea typeface="+mn-ea"/>
                <a:cs typeface="+mn-cs"/>
              </a:defRPr>
            </a:lvl1pPr>
          </a:lstStyle>
          <a:p>
            <a:r>
              <a:rPr lang="ar-EG" dirty="0"/>
              <a:t>النبوة </a:t>
            </a:r>
            <a:endParaRPr lang="en-US" dirty="0"/>
          </a:p>
        </p:txBody>
      </p:sp>
      <p:sp>
        <p:nvSpPr>
          <p:cNvPr id="3" name="TextBox 2"/>
          <p:cNvSpPr txBox="1"/>
          <p:nvPr userDrawn="1"/>
        </p:nvSpPr>
        <p:spPr>
          <a:xfrm>
            <a:off x="4164038" y="4654790"/>
            <a:ext cx="4979962" cy="1862048"/>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1500" b="1" kern="10" dirty="0">
                <a:ln w="9525">
                  <a:noFill/>
                  <a:round/>
                  <a:headEnd/>
                  <a:tailEnd/>
                </a:ln>
                <a:solidFill>
                  <a:srgbClr val="FFC000"/>
                </a:solidFill>
                <a:effectLst/>
                <a:latin typeface="Times New Roman"/>
                <a:ea typeface="+mn-ea"/>
                <a:cs typeface="AGA Sindibad Regular" pitchFamily="2" charset="-78"/>
              </a:rPr>
              <a:t>النبوات </a:t>
            </a:r>
            <a:endParaRPr lang="en-US" sz="11500" b="1" kern="10" dirty="0">
              <a:ln w="9525">
                <a:noFill/>
                <a:round/>
                <a:headEnd/>
                <a:tailEnd/>
              </a:ln>
              <a:solidFill>
                <a:srgbClr val="FFC000"/>
              </a:solidFill>
              <a:effectLst/>
              <a:latin typeface="Times New Roman"/>
              <a:ea typeface="+mn-ea"/>
              <a:cs typeface="AGA Sindibad Regular" pitchFamily="2" charset="-78"/>
            </a:endParaRPr>
          </a:p>
        </p:txBody>
      </p:sp>
    </p:spTree>
    <p:extLst>
      <p:ext uri="{BB962C8B-B14F-4D97-AF65-F5344CB8AC3E}">
        <p14:creationId xmlns:p14="http://schemas.microsoft.com/office/powerpoint/2010/main" val="2411872721"/>
      </p:ext>
    </p:extLst>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مقدمة العظ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96948" y="4484209"/>
            <a:ext cx="4670474" cy="2203210"/>
          </a:xfrm>
          <a:prstGeom prst="rect">
            <a:avLst/>
          </a:prstGeom>
        </p:spPr>
        <p:txBody>
          <a:bodyPr/>
          <a:lstStyle>
            <a:lvl1pPr algn="justLow" rtl="1">
              <a:defRPr lang="en-US" sz="5400" b="1" kern="10" dirty="0">
                <a:ln w="9525">
                  <a:noFill/>
                  <a:round/>
                  <a:headEnd/>
                  <a:tailEnd/>
                </a:ln>
                <a:solidFill>
                  <a:srgbClr val="FFC000"/>
                </a:solidFill>
                <a:effectLst/>
                <a:latin typeface="Times New Roman"/>
                <a:ea typeface="+mn-ea"/>
                <a:cs typeface="+mn-cs"/>
              </a:defRPr>
            </a:lvl1pPr>
          </a:lstStyle>
          <a:p>
            <a:r>
              <a:rPr lang="ar-EG" sz="5400" dirty="0"/>
              <a:t>العظة</a:t>
            </a:r>
            <a:endParaRPr lang="en-US" dirty="0"/>
          </a:p>
        </p:txBody>
      </p:sp>
      <p:sp>
        <p:nvSpPr>
          <p:cNvPr id="3" name="TextBox 2"/>
          <p:cNvSpPr txBox="1"/>
          <p:nvPr userDrawn="1"/>
        </p:nvSpPr>
        <p:spPr>
          <a:xfrm>
            <a:off x="4476908" y="4523636"/>
            <a:ext cx="4979962" cy="221599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3800" b="1" kern="10" dirty="0">
                <a:ln w="9525">
                  <a:noFill/>
                  <a:round/>
                  <a:headEnd/>
                  <a:tailEnd/>
                </a:ln>
                <a:solidFill>
                  <a:srgbClr val="FFC000"/>
                </a:solidFill>
                <a:effectLst/>
                <a:latin typeface="Times New Roman"/>
                <a:ea typeface="+mn-ea"/>
                <a:cs typeface="AGA Sindibad Regular" pitchFamily="2" charset="-78"/>
              </a:rPr>
              <a:t>عظة</a:t>
            </a:r>
            <a:r>
              <a:rPr lang="ar-EG" sz="9600" b="1" kern="10" dirty="0">
                <a:ln w="9525">
                  <a:noFill/>
                  <a:round/>
                  <a:headEnd/>
                  <a:tailEnd/>
                </a:ln>
                <a:solidFill>
                  <a:srgbClr val="FFC000"/>
                </a:solidFill>
                <a:effectLst/>
                <a:latin typeface="Times New Roman"/>
                <a:ea typeface="+mn-ea"/>
                <a:cs typeface="AGA Sindibad Regular" pitchFamily="2" charset="-78"/>
              </a:rPr>
              <a:t> </a:t>
            </a:r>
            <a:endParaRPr lang="en-US" sz="9600" b="1" kern="10" dirty="0">
              <a:ln w="9525">
                <a:noFill/>
                <a:round/>
                <a:headEnd/>
                <a:tailEnd/>
              </a:ln>
              <a:solidFill>
                <a:srgbClr val="FFC000"/>
              </a:solidFill>
              <a:effectLst/>
              <a:latin typeface="Times New Roman"/>
              <a:ea typeface="+mn-ea"/>
              <a:cs typeface="AGA Sindibad Regular" pitchFamily="2" charset="-78"/>
            </a:endParaRPr>
          </a:p>
        </p:txBody>
      </p:sp>
    </p:spTree>
    <p:extLst>
      <p:ext uri="{BB962C8B-B14F-4D97-AF65-F5344CB8AC3E}">
        <p14:creationId xmlns:p14="http://schemas.microsoft.com/office/powerpoint/2010/main" val="1385241961"/>
      </p:ext>
    </p:extLst>
  </p:cSld>
  <p:clrMapOvr>
    <a:masterClrMapping/>
  </p:clrMapOvr>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1_ختام  العظة">
    <p:spTree>
      <p:nvGrpSpPr>
        <p:cNvPr id="1" name=""/>
        <p:cNvGrpSpPr/>
        <p:nvPr/>
      </p:nvGrpSpPr>
      <p:grpSpPr>
        <a:xfrm>
          <a:off x="0" y="0"/>
          <a:ext cx="0" cy="0"/>
          <a:chOff x="0" y="0"/>
          <a:chExt cx="0" cy="0"/>
        </a:xfrm>
      </p:grpSpPr>
      <p:sp>
        <p:nvSpPr>
          <p:cNvPr id="4" name="TextBox 3"/>
          <p:cNvSpPr txBox="1"/>
          <p:nvPr userDrawn="1"/>
        </p:nvSpPr>
        <p:spPr>
          <a:xfrm>
            <a:off x="274321" y="4592333"/>
            <a:ext cx="8503920" cy="2086725"/>
          </a:xfrm>
          <a:prstGeom prst="rect">
            <a:avLst/>
          </a:prstGeom>
          <a:noFill/>
        </p:spPr>
        <p:txBody>
          <a:bodyPr wrap="square" rtlCol="0">
            <a:spAutoFit/>
          </a:bodyPr>
          <a:lstStyle/>
          <a:p>
            <a:pPr algn="r" defTabSz="914400" rtl="1">
              <a:lnSpc>
                <a:spcPct val="90000"/>
              </a:lnSpc>
              <a:spcBef>
                <a:spcPct val="0"/>
              </a:spcBef>
            </a:pPr>
            <a:r>
              <a:rPr kumimoji="0" lang="ar-EG" sz="48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rial" charset="0"/>
                <a:ea typeface="+mn-ea"/>
                <a:cs typeface="+mj-cs"/>
              </a:rPr>
              <a:t>فلنختم موعظة أبينا القديس أنبا          الذى أنار عقولنا و عيون قلوبنا بأسم الآب و الأبن و الروح القدس الأله الواحد آمين .</a:t>
            </a:r>
            <a:endParaRPr lang="ar-EG" sz="4000" b="1" kern="1200" dirty="0">
              <a:solidFill>
                <a:schemeClr val="bg1"/>
              </a:solidFill>
              <a:latin typeface="Times New Roman" panose="02020603050405020304" pitchFamily="18" charset="0"/>
              <a:ea typeface="+mj-ea"/>
              <a:cs typeface="+mj-cs"/>
            </a:endParaRPr>
          </a:p>
        </p:txBody>
      </p:sp>
      <p:sp>
        <p:nvSpPr>
          <p:cNvPr id="3" name="Title 1"/>
          <p:cNvSpPr>
            <a:spLocks noGrp="1"/>
          </p:cNvSpPr>
          <p:nvPr>
            <p:ph type="title" hasCustomPrompt="1"/>
          </p:nvPr>
        </p:nvSpPr>
        <p:spPr>
          <a:xfrm>
            <a:off x="0" y="4413871"/>
            <a:ext cx="2546252" cy="959988"/>
          </a:xfrm>
          <a:prstGeom prst="rect">
            <a:avLst/>
          </a:prstGeom>
        </p:spPr>
        <p:txBody>
          <a:bodyPr>
            <a:normAutofit/>
          </a:bodyPr>
          <a:lstStyle>
            <a:lvl1pPr algn="justLow" rtl="1">
              <a:defRPr lang="en-US" sz="3200" b="1" kern="10" dirty="0">
                <a:ln w="9525">
                  <a:noFill/>
                  <a:round/>
                  <a:headEnd/>
                  <a:tailEnd/>
                </a:ln>
                <a:solidFill>
                  <a:srgbClr val="FFC000"/>
                </a:solidFill>
                <a:effectLst/>
                <a:latin typeface="Times New Roman"/>
                <a:ea typeface="+mn-ea"/>
                <a:cs typeface="+mn-cs"/>
              </a:defRPr>
            </a:lvl1pPr>
          </a:lstStyle>
          <a:p>
            <a:r>
              <a:rPr lang="ar-EG" sz="5400" dirty="0"/>
              <a:t>العظة</a:t>
            </a:r>
            <a:endParaRPr lang="en-US" dirty="0"/>
          </a:p>
        </p:txBody>
      </p:sp>
    </p:spTree>
    <p:extLst>
      <p:ext uri="{BB962C8B-B14F-4D97-AF65-F5344CB8AC3E}">
        <p14:creationId xmlns:p14="http://schemas.microsoft.com/office/powerpoint/2010/main" val="29553391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امانة اللص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ctr" rtl="1">
              <a:defRPr sz="60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Tree>
    <p:extLst>
      <p:ext uri="{BB962C8B-B14F-4D97-AF65-F5344CB8AC3E}">
        <p14:creationId xmlns:p14="http://schemas.microsoft.com/office/powerpoint/2010/main" val="21949309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مزمور السادس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65233" y="181931"/>
            <a:ext cx="251811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48178748"/>
      </p:ext>
    </p:extLst>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userDrawn="1">
  <p:cSld name="ختام">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4333285"/>
      </p:ext>
    </p:extLst>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الساعة الاولي">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8"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Tree>
    <p:extLst>
      <p:ext uri="{BB962C8B-B14F-4D97-AF65-F5344CB8AC3E}">
        <p14:creationId xmlns:p14="http://schemas.microsoft.com/office/powerpoint/2010/main" val="948456154"/>
      </p:ext>
    </p:extLst>
  </p:cSld>
  <p:clrMapOvr>
    <a:masterClrMapping/>
  </p:clrMapOvr>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الساعة الاولي2">
    <p:spTree>
      <p:nvGrpSpPr>
        <p:cNvPr id="1" name=""/>
        <p:cNvGrpSpPr/>
        <p:nvPr/>
      </p:nvGrpSpPr>
      <p:grpSpPr>
        <a:xfrm>
          <a:off x="0" y="0"/>
          <a:ext cx="0" cy="0"/>
          <a:chOff x="0" y="0"/>
          <a:chExt cx="0" cy="0"/>
        </a:xfrm>
      </p:grpSpPr>
      <p:sp>
        <p:nvSpPr>
          <p:cNvPr id="4" name="TextBox 3"/>
          <p:cNvSpPr txBox="1"/>
          <p:nvPr userDrawn="1"/>
        </p:nvSpPr>
        <p:spPr>
          <a:xfrm>
            <a:off x="252391" y="4361773"/>
            <a:ext cx="8427375" cy="923330"/>
          </a:xfrm>
          <a:prstGeom prst="rect">
            <a:avLst/>
          </a:prstGeom>
          <a:noFill/>
        </p:spPr>
        <p:txBody>
          <a:bodyPr wrap="square" rtlCol="0">
            <a:spAutoFit/>
          </a:bodyPr>
          <a:lstStyle/>
          <a:p>
            <a:pPr algn="ctr" defTabSz="914400" rtl="1">
              <a:lnSpc>
                <a:spcPct val="90000"/>
              </a:lnSpc>
              <a:spcBef>
                <a:spcPct val="0"/>
              </a:spcBef>
            </a:pPr>
            <a:r>
              <a:rPr lang="ar-EG" sz="60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4633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7571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800" b="1" kern="1200" dirty="0">
                <a:solidFill>
                  <a:schemeClr val="bg1"/>
                </a:solidFill>
                <a:latin typeface="Times New Roman" panose="02020603050405020304" pitchFamily="18" charset="0"/>
                <a:ea typeface="+mj-ea"/>
                <a:cs typeface="+mj-cs"/>
              </a:rPr>
              <a:t>إمانوئيل بين نوتى بين أوورو</a:t>
            </a:r>
          </a:p>
        </p:txBody>
      </p:sp>
    </p:spTree>
    <p:extLst>
      <p:ext uri="{BB962C8B-B14F-4D97-AF65-F5344CB8AC3E}">
        <p14:creationId xmlns:p14="http://schemas.microsoft.com/office/powerpoint/2010/main" val="284453700"/>
      </p:ext>
    </p:extLst>
  </p:cSld>
  <p:clrMapOvr>
    <a:masterClrMapping/>
  </p:clrMapOvr>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الساعة الاولي 3">
    <p:spTree>
      <p:nvGrpSpPr>
        <p:cNvPr id="1" name=""/>
        <p:cNvGrpSpPr/>
        <p:nvPr/>
      </p:nvGrpSpPr>
      <p:grpSpPr>
        <a:xfrm>
          <a:off x="0" y="0"/>
          <a:ext cx="0" cy="0"/>
          <a:chOff x="0" y="0"/>
          <a:chExt cx="0" cy="0"/>
        </a:xfrm>
      </p:grpSpPr>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0" y="6042321"/>
            <a:ext cx="9270608"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باسوتير إن آغاثوس</a:t>
            </a:r>
          </a:p>
        </p:txBody>
      </p:sp>
    </p:spTree>
    <p:extLst>
      <p:ext uri="{BB962C8B-B14F-4D97-AF65-F5344CB8AC3E}">
        <p14:creationId xmlns:p14="http://schemas.microsoft.com/office/powerpoint/2010/main" val="3938317717"/>
      </p:ext>
    </p:extLst>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4">
    <p:spTree>
      <p:nvGrpSpPr>
        <p:cNvPr id="1" name=""/>
        <p:cNvGrpSpPr/>
        <p:nvPr/>
      </p:nvGrpSpPr>
      <p:grpSpPr>
        <a:xfrm>
          <a:off x="0" y="0"/>
          <a:ext cx="0" cy="0"/>
          <a:chOff x="0" y="0"/>
          <a:chExt cx="0" cy="0"/>
        </a:xfrm>
      </p:grpSpPr>
      <p:sp>
        <p:nvSpPr>
          <p:cNvPr id="8" name="TextBox 7"/>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9" name="TextBox 8"/>
          <p:cNvSpPr txBox="1"/>
          <p:nvPr userDrawn="1"/>
        </p:nvSpPr>
        <p:spPr>
          <a:xfrm>
            <a:off x="-126608" y="5188591"/>
            <a:ext cx="9270608" cy="533608"/>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tajom</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nem</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pa`cmou</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pe</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p­soic</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af</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wpi</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nhi</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eucwthri`a</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efouab</a:t>
            </a:r>
            <a:endPar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endParaRPr>
          </a:p>
        </p:txBody>
      </p:sp>
      <p:sp>
        <p:nvSpPr>
          <p:cNvPr id="10" name="TextBox 9"/>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573843749"/>
      </p:ext>
    </p:extLst>
  </p:cSld>
  <p:clrMapOvr>
    <a:masterClrMapping/>
  </p:clrMapOvr>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الساعة الثلاثة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71"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714521243"/>
      </p:ext>
    </p:extLst>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الساعة الثلاثة 2">
    <p:spTree>
      <p:nvGrpSpPr>
        <p:cNvPr id="1" name=""/>
        <p:cNvGrpSpPr/>
        <p:nvPr/>
      </p:nvGrpSpPr>
      <p:grpSpPr>
        <a:xfrm>
          <a:off x="0" y="0"/>
          <a:ext cx="0" cy="0"/>
          <a:chOff x="0" y="0"/>
          <a:chExt cx="0" cy="0"/>
        </a:xfrm>
      </p:grpSpPr>
      <p:sp>
        <p:nvSpPr>
          <p:cNvPr id="4" name="TextBox 3"/>
          <p:cNvSpPr txBox="1"/>
          <p:nvPr userDrawn="1"/>
        </p:nvSpPr>
        <p:spPr>
          <a:xfrm>
            <a:off x="252391" y="4361773"/>
            <a:ext cx="8427375" cy="923330"/>
          </a:xfrm>
          <a:prstGeom prst="rect">
            <a:avLst/>
          </a:prstGeom>
          <a:noFill/>
        </p:spPr>
        <p:txBody>
          <a:bodyPr wrap="square" rtlCol="0">
            <a:spAutoFit/>
          </a:bodyPr>
          <a:lstStyle/>
          <a:p>
            <a:pPr algn="ctr" defTabSz="914400" rtl="1">
              <a:lnSpc>
                <a:spcPct val="90000"/>
              </a:lnSpc>
              <a:spcBef>
                <a:spcPct val="0"/>
              </a:spcBef>
            </a:pPr>
            <a:r>
              <a:rPr lang="ar-EG" sz="60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7571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800" b="1" kern="1200" dirty="0">
                <a:solidFill>
                  <a:schemeClr val="bg1"/>
                </a:solidFill>
                <a:latin typeface="Times New Roman" panose="02020603050405020304" pitchFamily="18" charset="0"/>
                <a:ea typeface="+mj-ea"/>
                <a:cs typeface="+mj-cs"/>
              </a:rPr>
              <a:t>إمانوئيل بين نوتى بين أوورو</a:t>
            </a:r>
          </a:p>
        </p:txBody>
      </p:sp>
      <p:sp>
        <p:nvSpPr>
          <p:cNvPr id="8" name="Rectangle 7"/>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822476019"/>
      </p:ext>
    </p:extLst>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الساعة الثلاثة 3">
    <p:spTree>
      <p:nvGrpSpPr>
        <p:cNvPr id="1" name=""/>
        <p:cNvGrpSpPr/>
        <p:nvPr/>
      </p:nvGrpSpPr>
      <p:grpSpPr>
        <a:xfrm>
          <a:off x="0" y="0"/>
          <a:ext cx="0" cy="0"/>
          <a:chOff x="0" y="0"/>
          <a:chExt cx="0" cy="0"/>
        </a:xfrm>
      </p:grpSpPr>
      <p:sp>
        <p:nvSpPr>
          <p:cNvPr id="8" name="Rectangle 7"/>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6" name="TextBox 5"/>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594698063"/>
      </p:ext>
    </p:extLst>
  </p:cSld>
  <p:clrMapOvr>
    <a:masterClrMapping/>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preserve="1" userDrawn="1">
  <p:cSld name="4.3">
    <p:spTree>
      <p:nvGrpSpPr>
        <p:cNvPr id="1" name=""/>
        <p:cNvGrpSpPr/>
        <p:nvPr/>
      </p:nvGrpSpPr>
      <p:grpSpPr>
        <a:xfrm>
          <a:off x="0" y="0"/>
          <a:ext cx="0" cy="0"/>
          <a:chOff x="0" y="0"/>
          <a:chExt cx="0" cy="0"/>
        </a:xfrm>
      </p:grpSpPr>
      <p:sp>
        <p:nvSpPr>
          <p:cNvPr id="8" name="Rectangle 7"/>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3512890299"/>
      </p:ext>
    </p:extLst>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preserve="1" userDrawn="1">
  <p:cSld name="الساعة السادسة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84408" y="5121147"/>
            <a:ext cx="9242474"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98613534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_مزمور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07433" y="181931"/>
            <a:ext cx="2475914"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649084314"/>
      </p:ext>
    </p:extLst>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الساعة السادسة 2">
    <p:spTree>
      <p:nvGrpSpPr>
        <p:cNvPr id="1" name=""/>
        <p:cNvGrpSpPr/>
        <p:nvPr/>
      </p:nvGrpSpPr>
      <p:grpSpPr>
        <a:xfrm>
          <a:off x="0" y="0"/>
          <a:ext cx="0" cy="0"/>
          <a:chOff x="0" y="0"/>
          <a:chExt cx="0" cy="0"/>
        </a:xfrm>
      </p:grpSpPr>
      <p:sp>
        <p:nvSpPr>
          <p:cNvPr id="4" name="TextBox 3"/>
          <p:cNvSpPr txBox="1"/>
          <p:nvPr userDrawn="1"/>
        </p:nvSpPr>
        <p:spPr>
          <a:xfrm>
            <a:off x="252391" y="4361773"/>
            <a:ext cx="8427375" cy="840230"/>
          </a:xfrm>
          <a:prstGeom prst="rect">
            <a:avLst/>
          </a:prstGeom>
          <a:noFill/>
        </p:spPr>
        <p:txBody>
          <a:bodyPr wrap="square" rtlCol="0">
            <a:spAutoFit/>
          </a:bodyPr>
          <a:lstStyle/>
          <a:p>
            <a:pPr algn="ctr" defTabSz="914400" rtl="1">
              <a:lnSpc>
                <a:spcPct val="90000"/>
              </a:lnSpc>
              <a:spcBef>
                <a:spcPct val="0"/>
              </a:spcBef>
            </a:pPr>
            <a:r>
              <a:rPr lang="ar-EG" sz="54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8402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5400" b="1" kern="1200" dirty="0">
                <a:solidFill>
                  <a:schemeClr val="bg1"/>
                </a:solidFill>
                <a:latin typeface="Times New Roman" panose="02020603050405020304" pitchFamily="18" charset="0"/>
                <a:ea typeface="+mj-ea"/>
                <a:cs typeface="+mj-cs"/>
              </a:rPr>
              <a:t>إمانوئيل بين نوتى بين أوورو</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195415883"/>
      </p:ext>
    </p:extLst>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الساعة السادسة 3">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991844148"/>
      </p:ext>
    </p:extLst>
  </p:cSld>
  <p:clrMapOvr>
    <a:masterClrMapping/>
  </p:clrMapOvr>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4.6">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3524208047"/>
      </p:ext>
    </p:extLst>
  </p:cSld>
  <p:clrMapOvr>
    <a:masterClrMapping/>
  </p:clrMapOvr>
</p:sldLayout>
</file>

<file path=ppt/slideLayouts/slideLayout213.xml><?xml version="1.0" encoding="utf-8"?>
<p:sldLayout xmlns:a="http://schemas.openxmlformats.org/drawingml/2006/main" xmlns:r="http://schemas.openxmlformats.org/officeDocument/2006/relationships" xmlns:p="http://schemas.openxmlformats.org/presentationml/2006/main" preserve="1" userDrawn="1">
  <p:cSld name="الساعة التاسعة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71"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589863394"/>
      </p:ext>
    </p:extLst>
  </p:cSld>
  <p:clrMapOvr>
    <a:masterClrMapping/>
  </p:clrMapOvr>
</p:sldLayout>
</file>

<file path=ppt/slideLayouts/slideLayout214.xml><?xml version="1.0" encoding="utf-8"?>
<p:sldLayout xmlns:a="http://schemas.openxmlformats.org/drawingml/2006/main" xmlns:r="http://schemas.openxmlformats.org/officeDocument/2006/relationships" xmlns:p="http://schemas.openxmlformats.org/presentationml/2006/main" preserve="1" userDrawn="1">
  <p:cSld name="الساعة التاسعة 2">
    <p:spTree>
      <p:nvGrpSpPr>
        <p:cNvPr id="1" name=""/>
        <p:cNvGrpSpPr/>
        <p:nvPr/>
      </p:nvGrpSpPr>
      <p:grpSpPr>
        <a:xfrm>
          <a:off x="0" y="0"/>
          <a:ext cx="0" cy="0"/>
          <a:chOff x="0" y="0"/>
          <a:chExt cx="0" cy="0"/>
        </a:xfrm>
      </p:grpSpPr>
      <p:sp>
        <p:nvSpPr>
          <p:cNvPr id="4" name="TextBox 3"/>
          <p:cNvSpPr txBox="1"/>
          <p:nvPr userDrawn="1"/>
        </p:nvSpPr>
        <p:spPr>
          <a:xfrm>
            <a:off x="252391" y="4361773"/>
            <a:ext cx="8427375" cy="840230"/>
          </a:xfrm>
          <a:prstGeom prst="rect">
            <a:avLst/>
          </a:prstGeom>
          <a:noFill/>
        </p:spPr>
        <p:txBody>
          <a:bodyPr wrap="square" rtlCol="0">
            <a:spAutoFit/>
          </a:bodyPr>
          <a:lstStyle/>
          <a:p>
            <a:pPr algn="ctr" defTabSz="914400" rtl="1">
              <a:lnSpc>
                <a:spcPct val="90000"/>
              </a:lnSpc>
              <a:spcBef>
                <a:spcPct val="0"/>
              </a:spcBef>
            </a:pPr>
            <a:r>
              <a:rPr lang="ar-EG" sz="54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8402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5400" b="1" kern="1200" dirty="0">
                <a:solidFill>
                  <a:schemeClr val="bg1"/>
                </a:solidFill>
                <a:latin typeface="Times New Roman" panose="02020603050405020304" pitchFamily="18" charset="0"/>
                <a:ea typeface="+mj-ea"/>
                <a:cs typeface="+mj-cs"/>
              </a:rPr>
              <a:t>إمانوئيل بين نوتى بين أوورو</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486631965"/>
      </p:ext>
    </p:extLst>
  </p:cSld>
  <p:clrMapOvr>
    <a:masterClrMapping/>
  </p:clrMapOvr>
</p:sldLayout>
</file>

<file path=ppt/slideLayouts/slideLayout215.xml><?xml version="1.0" encoding="utf-8"?>
<p:sldLayout xmlns:a="http://schemas.openxmlformats.org/drawingml/2006/main" xmlns:r="http://schemas.openxmlformats.org/officeDocument/2006/relationships" xmlns:p="http://schemas.openxmlformats.org/presentationml/2006/main" preserve="1" userDrawn="1">
  <p:cSld name="الساعة التاسعة 3">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646363336"/>
      </p:ext>
    </p:extLst>
  </p:cSld>
  <p:clrMapOvr>
    <a:masterClrMapping/>
  </p:clrMapOvr>
</p:sldLayout>
</file>

<file path=ppt/slideLayouts/slideLayout216.xml><?xml version="1.0" encoding="utf-8"?>
<p:sldLayout xmlns:a="http://schemas.openxmlformats.org/drawingml/2006/main" xmlns:r="http://schemas.openxmlformats.org/officeDocument/2006/relationships" xmlns:p="http://schemas.openxmlformats.org/presentationml/2006/main" preserve="1" userDrawn="1">
  <p:cSld name="4.9">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1188442046"/>
      </p:ext>
    </p:extLst>
  </p:cSld>
  <p:clrMapOvr>
    <a:masterClrMapping/>
  </p:clrMapOvr>
</p:sldLayout>
</file>

<file path=ppt/slideLayouts/slideLayout217.xml><?xml version="1.0" encoding="utf-8"?>
<p:sldLayout xmlns:a="http://schemas.openxmlformats.org/drawingml/2006/main" xmlns:r="http://schemas.openxmlformats.org/officeDocument/2006/relationships" xmlns:p="http://schemas.openxmlformats.org/presentationml/2006/main" preserve="1" userDrawn="1">
  <p:cSld name="الحادية عشر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71"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766482531"/>
      </p:ext>
    </p:extLst>
  </p:cSld>
  <p:clrMapOvr>
    <a:masterClrMapping/>
  </p:clrMapOvr>
</p:sldLayout>
</file>

<file path=ppt/slideLayouts/slideLayout218.xml><?xml version="1.0" encoding="utf-8"?>
<p:sldLayout xmlns:a="http://schemas.openxmlformats.org/drawingml/2006/main" xmlns:r="http://schemas.openxmlformats.org/officeDocument/2006/relationships" xmlns:p="http://schemas.openxmlformats.org/presentationml/2006/main" preserve="1" userDrawn="1">
  <p:cSld name="الحادية عشر 2">
    <p:spTree>
      <p:nvGrpSpPr>
        <p:cNvPr id="1" name=""/>
        <p:cNvGrpSpPr/>
        <p:nvPr/>
      </p:nvGrpSpPr>
      <p:grpSpPr>
        <a:xfrm>
          <a:off x="0" y="0"/>
          <a:ext cx="0" cy="0"/>
          <a:chOff x="0" y="0"/>
          <a:chExt cx="0" cy="0"/>
        </a:xfrm>
      </p:grpSpPr>
      <p:sp>
        <p:nvSpPr>
          <p:cNvPr id="4" name="TextBox 3"/>
          <p:cNvSpPr txBox="1"/>
          <p:nvPr userDrawn="1"/>
        </p:nvSpPr>
        <p:spPr>
          <a:xfrm>
            <a:off x="252391" y="4361773"/>
            <a:ext cx="8427375" cy="840230"/>
          </a:xfrm>
          <a:prstGeom prst="rect">
            <a:avLst/>
          </a:prstGeom>
          <a:noFill/>
        </p:spPr>
        <p:txBody>
          <a:bodyPr wrap="square" rtlCol="0">
            <a:spAutoFit/>
          </a:bodyPr>
          <a:lstStyle/>
          <a:p>
            <a:pPr algn="ctr" defTabSz="914400" rtl="1">
              <a:lnSpc>
                <a:spcPct val="90000"/>
              </a:lnSpc>
              <a:spcBef>
                <a:spcPct val="0"/>
              </a:spcBef>
            </a:pPr>
            <a:r>
              <a:rPr lang="ar-EG" sz="54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7571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800" b="1" kern="1200" dirty="0">
                <a:solidFill>
                  <a:schemeClr val="bg1"/>
                </a:solidFill>
                <a:latin typeface="Times New Roman" panose="02020603050405020304" pitchFamily="18" charset="0"/>
                <a:ea typeface="+mj-ea"/>
                <a:cs typeface="+mj-cs"/>
              </a:rPr>
              <a:t>إمانوئيل بين نوتى بين أوورو</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164174395"/>
      </p:ext>
    </p:extLst>
  </p:cSld>
  <p:clrMapOvr>
    <a:masterClrMapping/>
  </p:clrMapOvr>
</p:sldLayout>
</file>

<file path=ppt/slideLayouts/slideLayout219.xml><?xml version="1.0" encoding="utf-8"?>
<p:sldLayout xmlns:a="http://schemas.openxmlformats.org/drawingml/2006/main" xmlns:r="http://schemas.openxmlformats.org/officeDocument/2006/relationships" xmlns:p="http://schemas.openxmlformats.org/presentationml/2006/main" preserve="1" userDrawn="1">
  <p:cSld name="الحادية عشر 3">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80984504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مزمور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2988603" y="202956"/>
            <a:ext cx="28940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330146769"/>
      </p:ext>
    </p:extLst>
  </p:cSld>
  <p:clrMapOvr>
    <a:masterClrMapping/>
  </p:clrMapOvr>
</p:sldLayout>
</file>

<file path=ppt/slideLayouts/slideLayout220.xml><?xml version="1.0" encoding="utf-8"?>
<p:sldLayout xmlns:a="http://schemas.openxmlformats.org/drawingml/2006/main" xmlns:r="http://schemas.openxmlformats.org/officeDocument/2006/relationships" xmlns:p="http://schemas.openxmlformats.org/presentationml/2006/main" preserve="1" userDrawn="1">
  <p:cSld name="4.11">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1322605577"/>
      </p:ext>
    </p:extLst>
  </p:cSld>
  <p:clrMapOvr>
    <a:masterClrMapping/>
  </p:clrMapOvr>
</p:sldLayout>
</file>

<file path=ppt/slideLayouts/slideLayout221.xml><?xml version="1.0" encoding="utf-8"?>
<p:sldLayout xmlns:a="http://schemas.openxmlformats.org/drawingml/2006/main" xmlns:r="http://schemas.openxmlformats.org/officeDocument/2006/relationships" xmlns:p="http://schemas.openxmlformats.org/presentationml/2006/main" userDrawn="1">
  <p:cSld name="مقدمة الطرح 1">
    <p:spTree>
      <p:nvGrpSpPr>
        <p:cNvPr id="1" name=""/>
        <p:cNvGrpSpPr/>
        <p:nvPr/>
      </p:nvGrpSpPr>
      <p:grpSpPr>
        <a:xfrm>
          <a:off x="0" y="0"/>
          <a:ext cx="0" cy="0"/>
          <a:chOff x="0" y="0"/>
          <a:chExt cx="0" cy="0"/>
        </a:xfrm>
      </p:grpSpPr>
      <p:sp>
        <p:nvSpPr>
          <p:cNvPr id="18" name="Rectangle 17"/>
          <p:cNvSpPr/>
          <p:nvPr userDrawn="1"/>
        </p:nvSpPr>
        <p:spPr>
          <a:xfrm>
            <a:off x="3451134" y="568836"/>
            <a:ext cx="2058416" cy="46166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 مقدمة الطرح </a:t>
            </a:r>
          </a:p>
        </p:txBody>
      </p:sp>
      <p:graphicFrame>
        <p:nvGraphicFramePr>
          <p:cNvPr id="19" name="Table 18"/>
          <p:cNvGraphicFramePr>
            <a:graphicFrameLocks noGrp="1"/>
          </p:cNvGraphicFramePr>
          <p:nvPr userDrawn="1">
            <p:extLst>
              <p:ext uri="{D42A27DB-BD31-4B8C-83A1-F6EECF244321}">
                <p14:modId xmlns:p14="http://schemas.microsoft.com/office/powerpoint/2010/main" val="2358320468"/>
              </p:ext>
            </p:extLst>
          </p:nvPr>
        </p:nvGraphicFramePr>
        <p:xfrm>
          <a:off x="0" y="3138316"/>
          <a:ext cx="9144000" cy="4084638"/>
        </p:xfrm>
        <a:graphic>
          <a:graphicData uri="http://schemas.openxmlformats.org/drawingml/2006/table">
            <a:tbl>
              <a:tblPr rtl="1" firstRow="1" bandRow="1">
                <a:tableStyleId>{073A0DAA-6AF3-43AB-8588-CEC1D06C72B9}</a:tableStyleId>
              </a:tblPr>
              <a:tblGrid>
                <a:gridCol w="3877654">
                  <a:extLst>
                    <a:ext uri="{9D8B030D-6E8A-4147-A177-3AD203B41FA5}">
                      <a16:colId xmlns:a16="http://schemas.microsoft.com/office/drawing/2014/main" val="20000"/>
                    </a:ext>
                  </a:extLst>
                </a:gridCol>
                <a:gridCol w="5266346">
                  <a:extLst>
                    <a:ext uri="{9D8B030D-6E8A-4147-A177-3AD203B41FA5}">
                      <a16:colId xmlns:a16="http://schemas.microsoft.com/office/drawing/2014/main" val="20001"/>
                    </a:ext>
                  </a:extLst>
                </a:gridCol>
              </a:tblGrid>
              <a:tr h="1310685">
                <a:tc gridSpan="2">
                  <a:txBody>
                    <a:bodyPr/>
                    <a:lstStyle/>
                    <a:p>
                      <a:pPr marL="0" indent="0" algn="ctr" rtl="0" eaLnBrk="1" hangingPunct="1">
                        <a:spcBef>
                          <a:spcPts val="0"/>
                        </a:spcBef>
                        <a:buFontTx/>
                        <a:buNone/>
                      </a:pPr>
                      <a:endParaRPr lang="pt-BR" sz="3200" b="0" dirty="0">
                        <a:latin typeface="CS New Athanasius" panose="020B0500000000000000" pitchFamily="34" charset="0"/>
                        <a:cs typeface="Times New Roman" panose="02020603050405020304" pitchFamily="18" charset="0"/>
                      </a:endParaRPr>
                    </a:p>
                  </a:txBody>
                  <a:tcPr marT="45647" marB="45647">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tc>
                <a:extLst>
                  <a:ext uri="{0D108BD9-81ED-4DB2-BD59-A6C34878D82A}">
                    <a16:rowId xmlns:a16="http://schemas.microsoft.com/office/drawing/2014/main" val="10000"/>
                  </a:ext>
                </a:extLst>
              </a:tr>
              <a:tr h="2773953">
                <a:tc>
                  <a:txBody>
                    <a:bodyPr/>
                    <a:lstStyle/>
                    <a:p>
                      <a:pPr algn="justLow" rtl="1" eaLnBrk="1" hangingPunct="1">
                        <a:spcBef>
                          <a:spcPct val="20000"/>
                        </a:spcBef>
                      </a:pPr>
                      <a:r>
                        <a:rPr lang="ar-SA" sz="3600" b="1" dirty="0">
                          <a:solidFill>
                            <a:schemeClr val="bg1"/>
                          </a:solidFill>
                          <a:latin typeface="CS New Athanasius" panose="020B0500000000000000" pitchFamily="34" charset="0"/>
                          <a:cs typeface="Times New Roman" panose="02020603050405020304" pitchFamily="18" charset="0"/>
                        </a:rPr>
                        <a:t>باسم الثالوث</a:t>
                      </a:r>
                      <a:r>
                        <a:rPr lang="ar-EG" sz="3600" b="1" dirty="0">
                          <a:solidFill>
                            <a:schemeClr val="bg1"/>
                          </a:solidFill>
                          <a:latin typeface="CS New Athanasius" panose="020B0500000000000000" pitchFamily="34" charset="0"/>
                          <a:cs typeface="Times New Roman" panose="02020603050405020304" pitchFamily="18" charset="0"/>
                        </a:rPr>
                        <a:t>،</a:t>
                      </a:r>
                      <a:r>
                        <a:rPr lang="ar-SA" sz="3600" b="1" dirty="0">
                          <a:solidFill>
                            <a:schemeClr val="bg1"/>
                          </a:solidFill>
                          <a:latin typeface="CS New Athanasius" panose="020B0500000000000000" pitchFamily="34" charset="0"/>
                          <a:cs typeface="Times New Roman" panose="02020603050405020304" pitchFamily="18" charset="0"/>
                        </a:rPr>
                        <a:t> المساوي</a:t>
                      </a:r>
                      <a:r>
                        <a:rPr lang="ar-EG" sz="3600" b="1" dirty="0">
                          <a:solidFill>
                            <a:schemeClr val="bg1"/>
                          </a:solidFill>
                          <a:latin typeface="CS New Athanasius" panose="020B0500000000000000" pitchFamily="34" charset="0"/>
                          <a:cs typeface="Times New Roman" panose="02020603050405020304" pitchFamily="18" charset="0"/>
                        </a:rPr>
                        <a:t>، </a:t>
                      </a:r>
                      <a:r>
                        <a:rPr lang="ar-SA" sz="3600" b="1" dirty="0">
                          <a:solidFill>
                            <a:schemeClr val="bg1"/>
                          </a:solidFill>
                          <a:latin typeface="CS New Athanasius" panose="020B0500000000000000" pitchFamily="34" charset="0"/>
                          <a:cs typeface="Times New Roman" panose="02020603050405020304" pitchFamily="18" charset="0"/>
                        </a:rPr>
                        <a:t>الآب والابن</a:t>
                      </a:r>
                      <a:r>
                        <a:rPr lang="ar-EG" sz="3600" b="1" dirty="0">
                          <a:solidFill>
                            <a:schemeClr val="bg1"/>
                          </a:solidFill>
                          <a:latin typeface="CS New Athanasius" panose="020B0500000000000000" pitchFamily="34" charset="0"/>
                          <a:cs typeface="Times New Roman" panose="02020603050405020304" pitchFamily="18" charset="0"/>
                        </a:rPr>
                        <a:t>،</a:t>
                      </a:r>
                      <a:r>
                        <a:rPr lang="ar-SA" sz="3600" b="1" dirty="0">
                          <a:solidFill>
                            <a:schemeClr val="bg1"/>
                          </a:solidFill>
                          <a:latin typeface="CS New Athanasius" panose="020B0500000000000000" pitchFamily="34" charset="0"/>
                          <a:cs typeface="Times New Roman" panose="02020603050405020304" pitchFamily="18" charset="0"/>
                        </a:rPr>
                        <a:t> والروح القدس</a:t>
                      </a:r>
                      <a:r>
                        <a:rPr lang="ar-EG" sz="3600" b="1" dirty="0">
                          <a:solidFill>
                            <a:schemeClr val="bg1"/>
                          </a:solidFill>
                          <a:latin typeface="CS New Athanasius" panose="020B0500000000000000" pitchFamily="34" charset="0"/>
                          <a:cs typeface="Times New Roman" panose="02020603050405020304" pitchFamily="18" charset="0"/>
                        </a:rPr>
                        <a:t>.</a:t>
                      </a:r>
                      <a:endParaRPr lang="ar-SA" sz="3600" b="1" dirty="0">
                        <a:solidFill>
                          <a:schemeClr val="bg1"/>
                        </a:solidFill>
                        <a:latin typeface="CS New Athanasius" panose="020B0500000000000000" pitchFamily="34" charset="0"/>
                        <a:cs typeface="Times New Roman" panose="02020603050405020304" pitchFamily="18" charset="0"/>
                      </a:endParaRPr>
                    </a:p>
                  </a:txBody>
                  <a:tcPr marT="45647" marB="45647">
                    <a:lnL w="12700" cmpd="sng">
                      <a:noFill/>
                    </a:lnL>
                    <a:lnR w="28575"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600" b="1" dirty="0">
                          <a:solidFill>
                            <a:schemeClr val="bg1"/>
                          </a:solidFill>
                          <a:latin typeface="CS New Athanasius" panose="020B0500000000000000" pitchFamily="34" charset="0"/>
                          <a:cs typeface="Times New Roman" panose="02020603050405020304" pitchFamily="18" charset="0"/>
                        </a:rPr>
                        <a:t>خين إفران إن تي إترياس:</a:t>
                      </a:r>
                      <a:br>
                        <a:rPr lang="ar-SA" sz="3600" b="1" dirty="0">
                          <a:solidFill>
                            <a:schemeClr val="bg1"/>
                          </a:solidFill>
                          <a:latin typeface="CS New Athanasius" panose="020B0500000000000000" pitchFamily="34" charset="0"/>
                          <a:cs typeface="Times New Roman" panose="02020603050405020304" pitchFamily="18" charset="0"/>
                        </a:rPr>
                      </a:br>
                      <a:r>
                        <a:rPr lang="ar-SA" sz="3600" b="1" dirty="0">
                          <a:solidFill>
                            <a:schemeClr val="bg1"/>
                          </a:solidFill>
                          <a:latin typeface="CS New Athanasius" panose="020B0500000000000000" pitchFamily="34" charset="0"/>
                          <a:cs typeface="Times New Roman" panose="02020603050405020304" pitchFamily="18" charset="0"/>
                        </a:rPr>
                        <a:t>إن أومو</a:t>
                      </a:r>
                      <a:r>
                        <a:rPr lang="ar-EG" sz="3600" b="1" dirty="0">
                          <a:solidFill>
                            <a:schemeClr val="bg1"/>
                          </a:solidFill>
                          <a:latin typeface="CS New Athanasius" panose="020B0500000000000000" pitchFamily="34" charset="0"/>
                          <a:cs typeface="Times New Roman" panose="02020603050405020304" pitchFamily="18" charset="0"/>
                        </a:rPr>
                        <a:t> أو</a:t>
                      </a:r>
                      <a:r>
                        <a:rPr lang="ar-SA" sz="3600" b="1" dirty="0">
                          <a:solidFill>
                            <a:schemeClr val="bg1"/>
                          </a:solidFill>
                          <a:latin typeface="CS New Athanasius" panose="020B0500000000000000" pitchFamily="34" charset="0"/>
                          <a:cs typeface="Times New Roman" panose="02020603050405020304" pitchFamily="18" charset="0"/>
                        </a:rPr>
                        <a:t>سيوس:</a:t>
                      </a:r>
                      <a:br>
                        <a:rPr lang="ar-SA" sz="3600" b="1" dirty="0">
                          <a:solidFill>
                            <a:schemeClr val="bg1"/>
                          </a:solidFill>
                          <a:latin typeface="CS New Athanasius" panose="020B0500000000000000" pitchFamily="34" charset="0"/>
                          <a:cs typeface="Times New Roman" panose="02020603050405020304" pitchFamily="18" charset="0"/>
                        </a:rPr>
                      </a:br>
                      <a:r>
                        <a:rPr lang="ar-SA" sz="3600" b="1" dirty="0">
                          <a:solidFill>
                            <a:schemeClr val="bg1"/>
                          </a:solidFill>
                          <a:latin typeface="CS New Athanasius" panose="020B0500000000000000" pitchFamily="34" charset="0"/>
                          <a:cs typeface="Times New Roman" panose="02020603050405020304" pitchFamily="18" charset="0"/>
                        </a:rPr>
                        <a:t>إفيوت نيم إبشيري:</a:t>
                      </a:r>
                      <a:br>
                        <a:rPr lang="ar-SA" sz="3600" b="1" dirty="0">
                          <a:solidFill>
                            <a:schemeClr val="bg1"/>
                          </a:solidFill>
                          <a:latin typeface="CS New Athanasius" panose="020B0500000000000000" pitchFamily="34" charset="0"/>
                          <a:cs typeface="Times New Roman" panose="02020603050405020304" pitchFamily="18" charset="0"/>
                        </a:rPr>
                      </a:br>
                      <a:r>
                        <a:rPr lang="ar-SA" sz="3600" b="1" dirty="0">
                          <a:solidFill>
                            <a:schemeClr val="bg1"/>
                          </a:solidFill>
                          <a:latin typeface="CS New Athanasius" panose="020B0500000000000000" pitchFamily="34" charset="0"/>
                          <a:cs typeface="Times New Roman" panose="02020603050405020304" pitchFamily="18" charset="0"/>
                        </a:rPr>
                        <a:t>نيم پ</a:t>
                      </a:r>
                      <a:r>
                        <a:rPr lang="ar-EG" sz="3600" b="1" dirty="0">
                          <a:solidFill>
                            <a:schemeClr val="bg1"/>
                          </a:solidFill>
                          <a:latin typeface="CS New Athanasius" panose="020B0500000000000000" pitchFamily="34" charset="0"/>
                          <a:cs typeface="Times New Roman" panose="02020603050405020304" pitchFamily="18" charset="0"/>
                        </a:rPr>
                        <a:t>ى </a:t>
                      </a:r>
                      <a:r>
                        <a:rPr lang="ar-SA" sz="3600" b="1" dirty="0">
                          <a:solidFill>
                            <a:schemeClr val="bg1"/>
                          </a:solidFill>
                          <a:latin typeface="CS New Athanasius" panose="020B0500000000000000" pitchFamily="34" charset="0"/>
                          <a:cs typeface="Times New Roman" panose="02020603050405020304" pitchFamily="18" charset="0"/>
                        </a:rPr>
                        <a:t>پن</a:t>
                      </a:r>
                      <a:r>
                        <a:rPr lang="ar-EG" sz="3600" b="1" dirty="0">
                          <a:solidFill>
                            <a:schemeClr val="bg1"/>
                          </a:solidFill>
                          <a:latin typeface="CS New Athanasius" panose="020B0500000000000000" pitchFamily="34" charset="0"/>
                          <a:cs typeface="Times New Roman" panose="02020603050405020304" pitchFamily="18" charset="0"/>
                        </a:rPr>
                        <a:t>ي</a:t>
                      </a:r>
                      <a:r>
                        <a:rPr lang="ar-SA" sz="3600" b="1" dirty="0">
                          <a:solidFill>
                            <a:schemeClr val="bg1"/>
                          </a:solidFill>
                          <a:latin typeface="CS New Athanasius" panose="020B0500000000000000" pitchFamily="34" charset="0"/>
                          <a:cs typeface="Times New Roman" panose="02020603050405020304" pitchFamily="18" charset="0"/>
                        </a:rPr>
                        <a:t>ڤما إثؤواب</a:t>
                      </a:r>
                      <a:r>
                        <a:rPr lang="ar-EG" sz="3600" b="1" dirty="0">
                          <a:solidFill>
                            <a:schemeClr val="bg1"/>
                          </a:solidFill>
                          <a:latin typeface="CS New Athanasius" panose="020B0500000000000000" pitchFamily="34" charset="0"/>
                          <a:cs typeface="Times New Roman" panose="02020603050405020304" pitchFamily="18" charset="0"/>
                        </a:rPr>
                        <a:t>.</a:t>
                      </a:r>
                      <a:endParaRPr lang="ar-SA" sz="3600" b="1" dirty="0">
                        <a:solidFill>
                          <a:schemeClr val="bg1"/>
                        </a:solidFill>
                        <a:latin typeface="CS New Athanasius" panose="020B0500000000000000" pitchFamily="34" charset="0"/>
                        <a:cs typeface="Times New Roman" panose="02020603050405020304" pitchFamily="18" charset="0"/>
                      </a:endParaRPr>
                    </a:p>
                  </a:txBody>
                  <a:tcPr marT="45647" marB="45647">
                    <a:lnL w="28575" cap="flat" cmpd="sng" algn="ctr">
                      <a:solidFill>
                        <a:schemeClr val="bg1"/>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631435570"/>
      </p:ext>
    </p:extLst>
  </p:cSld>
  <p:clrMapOvr>
    <a:masterClrMapping/>
  </p:clrMapOvr>
</p:sldLayout>
</file>

<file path=ppt/slideLayouts/slideLayout222.xml><?xml version="1.0" encoding="utf-8"?>
<p:sldLayout xmlns:a="http://schemas.openxmlformats.org/drawingml/2006/main" xmlns:r="http://schemas.openxmlformats.org/officeDocument/2006/relationships" xmlns:p="http://schemas.openxmlformats.org/presentationml/2006/main" userDrawn="1">
  <p:cSld name="مقدمة الطرح 2">
    <p:spTree>
      <p:nvGrpSpPr>
        <p:cNvPr id="1" name=""/>
        <p:cNvGrpSpPr/>
        <p:nvPr/>
      </p:nvGrpSpPr>
      <p:grpSpPr>
        <a:xfrm>
          <a:off x="0" y="0"/>
          <a:ext cx="0" cy="0"/>
          <a:chOff x="0" y="0"/>
          <a:chExt cx="0" cy="0"/>
        </a:xfrm>
      </p:grpSpPr>
      <p:sp>
        <p:nvSpPr>
          <p:cNvPr id="16" name="Rectangle 15"/>
          <p:cNvSpPr/>
          <p:nvPr userDrawn="1"/>
        </p:nvSpPr>
        <p:spPr>
          <a:xfrm>
            <a:off x="1987060" y="493182"/>
            <a:ext cx="5638800" cy="46166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           مقدمة الطرح </a:t>
            </a:r>
          </a:p>
        </p:txBody>
      </p:sp>
      <p:sp>
        <p:nvSpPr>
          <p:cNvPr id="17" name="Rectangle 16">
            <a:hlinkClick r:id="rId2" action="ppaction://hlinksldjump"/>
          </p:cNvPr>
          <p:cNvSpPr/>
          <p:nvPr userDrawn="1"/>
        </p:nvSpPr>
        <p:spPr>
          <a:xfrm>
            <a:off x="8385459" y="4012165"/>
            <a:ext cx="758541"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اولي</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8" name="Rectangle 17">
            <a:hlinkClick r:id="rId3" action="ppaction://hlinksldjump"/>
          </p:cNvPr>
          <p:cNvSpPr/>
          <p:nvPr userDrawn="1"/>
        </p:nvSpPr>
        <p:spPr>
          <a:xfrm>
            <a:off x="7419642" y="4042571"/>
            <a:ext cx="638315"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ثالثة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9" name="Rectangle 18">
            <a:hlinkClick r:id="rId4" action="ppaction://hlinksldjump"/>
          </p:cNvPr>
          <p:cNvSpPr/>
          <p:nvPr userDrawn="1"/>
        </p:nvSpPr>
        <p:spPr>
          <a:xfrm>
            <a:off x="6005906" y="4042571"/>
            <a:ext cx="947695"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سادسة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20" name="Rectangle 19">
            <a:hlinkClick r:id="rId5" action="ppaction://hlinksldjump"/>
          </p:cNvPr>
          <p:cNvSpPr/>
          <p:nvPr userDrawn="1"/>
        </p:nvSpPr>
        <p:spPr>
          <a:xfrm>
            <a:off x="4735959" y="4012165"/>
            <a:ext cx="806631"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تاسعة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21" name="Rectangle 20">
            <a:hlinkClick r:id="rId6" action="ppaction://hlinksldjump"/>
          </p:cNvPr>
          <p:cNvSpPr/>
          <p:nvPr userDrawn="1"/>
        </p:nvSpPr>
        <p:spPr>
          <a:xfrm>
            <a:off x="3128526" y="4012165"/>
            <a:ext cx="1279516"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حادية عشر</a:t>
            </a:r>
            <a:endParaRPr lang="en-US" sz="2000" dirty="0">
              <a:solidFill>
                <a:srgbClr val="FFC000"/>
              </a:solidFill>
              <a:latin typeface="Times New Roman" panose="02020603050405020304" pitchFamily="18" charset="0"/>
              <a:ea typeface="+mj-ea"/>
              <a:cs typeface="Al-Mujahed Al-Anbobi" pitchFamily="2" charset="-78"/>
            </a:endParaRPr>
          </a:p>
        </p:txBody>
      </p:sp>
      <p:graphicFrame>
        <p:nvGraphicFramePr>
          <p:cNvPr id="2" name="Table 1"/>
          <p:cNvGraphicFramePr>
            <a:graphicFrameLocks noGrp="1"/>
          </p:cNvGraphicFramePr>
          <p:nvPr userDrawn="1">
            <p:extLst>
              <p:ext uri="{D42A27DB-BD31-4B8C-83A1-F6EECF244321}">
                <p14:modId xmlns:p14="http://schemas.microsoft.com/office/powerpoint/2010/main" val="683479071"/>
              </p:ext>
            </p:extLst>
          </p:nvPr>
        </p:nvGraphicFramePr>
        <p:xfrm>
          <a:off x="-3" y="4473086"/>
          <a:ext cx="9144002" cy="2560320"/>
        </p:xfrm>
        <a:graphic>
          <a:graphicData uri="http://schemas.openxmlformats.org/drawingml/2006/table">
            <a:tbl>
              <a:tblPr firstRow="1" bandRow="1">
                <a:tableStyleId>{5C22544A-7EE6-4342-B048-85BDC9FD1C3A}</a:tableStyleId>
              </a:tblPr>
              <a:tblGrid>
                <a:gridCol w="4572001">
                  <a:extLst>
                    <a:ext uri="{9D8B030D-6E8A-4147-A177-3AD203B41FA5}">
                      <a16:colId xmlns:a16="http://schemas.microsoft.com/office/drawing/2014/main" val="1933160867"/>
                    </a:ext>
                  </a:extLst>
                </a:gridCol>
                <a:gridCol w="4572001">
                  <a:extLst>
                    <a:ext uri="{9D8B030D-6E8A-4147-A177-3AD203B41FA5}">
                      <a16:colId xmlns:a16="http://schemas.microsoft.com/office/drawing/2014/main" val="3262106527"/>
                    </a:ext>
                  </a:extLst>
                </a:gridCol>
              </a:tblGrid>
              <a:tr h="2384913">
                <a:tc>
                  <a:txBody>
                    <a:bodyPr/>
                    <a:lstStyle/>
                    <a:p>
                      <a:pPr marL="0" marR="0" lvl="0" indent="0" algn="justLow" defTabSz="914400" rtl="1" eaLnBrk="1" fontAlgn="auto" latinLnBrk="0" hangingPunct="1">
                        <a:lnSpc>
                          <a:spcPct val="100000"/>
                        </a:lnSpc>
                        <a:spcBef>
                          <a:spcPct val="20000"/>
                        </a:spcBef>
                        <a:spcAft>
                          <a:spcPts val="0"/>
                        </a:spcAft>
                        <a:buClrTx/>
                        <a:buSzTx/>
                        <a:buFontTx/>
                        <a:buNone/>
                        <a:tabLst/>
                        <a:defRPr/>
                      </a:pP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بى أؤوينى إنتا افمى:</a:t>
                      </a:r>
                      <a:b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b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ڨى ايت اير اؤوينى: ايرومى نيڨين:</a:t>
                      </a:r>
                      <a:b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b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اثنيو </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إ</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يبى كوزموس.</a:t>
                      </a:r>
                    </a:p>
                    <a:p>
                      <a:endParaRPr lang="en-US" dirty="0"/>
                    </a:p>
                  </a:txBody>
                  <a:tcPr>
                    <a:noFill/>
                  </a:tcPr>
                </a:tc>
                <a:tc>
                  <a:txBody>
                    <a:bodyPr/>
                    <a:lstStyle/>
                    <a:p>
                      <a:pPr marL="0" marR="0" lvl="0" indent="0" algn="justLow" defTabSz="914400" rtl="1" eaLnBrk="1" fontAlgn="auto" latinLnBrk="0" hangingPunct="1">
                        <a:lnSpc>
                          <a:spcPct val="100000"/>
                        </a:lnSpc>
                        <a:spcBef>
                          <a:spcPct val="20000"/>
                        </a:spcBef>
                        <a:spcAft>
                          <a:spcPts val="0"/>
                        </a:spcAft>
                        <a:buClrTx/>
                        <a:buSzTx/>
                        <a:buFontTx/>
                        <a:buNone/>
                        <a:tabLst/>
                        <a:defRPr/>
                      </a:pP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أ</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يها النور الحقيقى</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 الذى ينير</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 لكل انسان</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 </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آ</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ت الى</a:t>
                      </a:r>
                      <a:b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b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العالم. </a:t>
                      </a:r>
                    </a:p>
                    <a:p>
                      <a:endParaRPr lang="en-US" dirty="0"/>
                    </a:p>
                  </a:txBody>
                  <a:tcPr>
                    <a:noFill/>
                  </a:tcPr>
                </a:tc>
                <a:extLst>
                  <a:ext uri="{0D108BD9-81ED-4DB2-BD59-A6C34878D82A}">
                    <a16:rowId xmlns:a16="http://schemas.microsoft.com/office/drawing/2014/main" val="4229838115"/>
                  </a:ext>
                </a:extLst>
              </a:tr>
            </a:tbl>
          </a:graphicData>
        </a:graphic>
      </p:graphicFrame>
      <p:sp>
        <p:nvSpPr>
          <p:cNvPr id="9" name="Rectangle 8">
            <a:hlinkClick r:id="rId7" action="ppaction://hlinksldjump"/>
          </p:cNvPr>
          <p:cNvSpPr/>
          <p:nvPr userDrawn="1"/>
        </p:nvSpPr>
        <p:spPr>
          <a:xfrm>
            <a:off x="1536856" y="4012165"/>
            <a:ext cx="1125629"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ثانية عشر</a:t>
            </a:r>
            <a:endParaRPr lang="en-US" sz="20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520859284"/>
      </p:ext>
    </p:extLst>
  </p:cSld>
  <p:clrMapOvr>
    <a:masterClrMapping/>
  </p:clrMapOvr>
</p:sldLayout>
</file>

<file path=ppt/slideLayouts/slideLayout223.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اولي">
    <p:spTree>
      <p:nvGrpSpPr>
        <p:cNvPr id="1" name=""/>
        <p:cNvGrpSpPr/>
        <p:nvPr/>
      </p:nvGrpSpPr>
      <p:grpSpPr>
        <a:xfrm>
          <a:off x="0" y="0"/>
          <a:ext cx="0" cy="0"/>
          <a:chOff x="0" y="0"/>
          <a:chExt cx="0" cy="0"/>
        </a:xfrm>
      </p:grpSpPr>
      <p:sp>
        <p:nvSpPr>
          <p:cNvPr id="7" name="TextBox 6"/>
          <p:cNvSpPr txBox="1"/>
          <p:nvPr userDrawn="1"/>
        </p:nvSpPr>
        <p:spPr>
          <a:xfrm>
            <a:off x="-161779" y="522533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الاولي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089839609"/>
      </p:ext>
    </p:extLst>
  </p:cSld>
  <p:clrMapOvr>
    <a:masterClrMapping/>
  </p:clrMapOvr>
</p:sldLayout>
</file>

<file path=ppt/slideLayouts/slideLayout224.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ثالثة">
    <p:spTree>
      <p:nvGrpSpPr>
        <p:cNvPr id="1" name=""/>
        <p:cNvGrpSpPr/>
        <p:nvPr/>
      </p:nvGrpSpPr>
      <p:grpSpPr>
        <a:xfrm>
          <a:off x="0" y="0"/>
          <a:ext cx="0" cy="0"/>
          <a:chOff x="0" y="0"/>
          <a:chExt cx="0" cy="0"/>
        </a:xfrm>
      </p:grpSpPr>
      <p:sp>
        <p:nvSpPr>
          <p:cNvPr id="7" name="TextBox 6"/>
          <p:cNvSpPr txBox="1"/>
          <p:nvPr userDrawn="1"/>
        </p:nvSpPr>
        <p:spPr>
          <a:xfrm>
            <a:off x="-161779" y="520628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الثالثة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الثالثة</a:t>
            </a:r>
          </a:p>
        </p:txBody>
      </p:sp>
    </p:spTree>
    <p:extLst>
      <p:ext uri="{BB962C8B-B14F-4D97-AF65-F5344CB8AC3E}">
        <p14:creationId xmlns:p14="http://schemas.microsoft.com/office/powerpoint/2010/main" val="4194918185"/>
      </p:ext>
    </p:extLst>
  </p:cSld>
  <p:clrMapOvr>
    <a:masterClrMapping/>
  </p:clrMapOvr>
</p:sldLayout>
</file>

<file path=ppt/slideLayouts/slideLayout225.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سادسة">
    <p:spTree>
      <p:nvGrpSpPr>
        <p:cNvPr id="1" name=""/>
        <p:cNvGrpSpPr/>
        <p:nvPr/>
      </p:nvGrpSpPr>
      <p:grpSpPr>
        <a:xfrm>
          <a:off x="0" y="0"/>
          <a:ext cx="0" cy="0"/>
          <a:chOff x="0" y="0"/>
          <a:chExt cx="0" cy="0"/>
        </a:xfrm>
      </p:grpSpPr>
      <p:sp>
        <p:nvSpPr>
          <p:cNvPr id="7" name="TextBox 6"/>
          <p:cNvSpPr txBox="1"/>
          <p:nvPr userDrawn="1"/>
        </p:nvSpPr>
        <p:spPr>
          <a:xfrm>
            <a:off x="-161779" y="516818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السادسة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298804793"/>
      </p:ext>
    </p:extLst>
  </p:cSld>
  <p:clrMapOvr>
    <a:masterClrMapping/>
  </p:clrMapOvr>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1_مقدمة طرح الساعة التاسعة ">
    <p:spTree>
      <p:nvGrpSpPr>
        <p:cNvPr id="1" name=""/>
        <p:cNvGrpSpPr/>
        <p:nvPr/>
      </p:nvGrpSpPr>
      <p:grpSpPr>
        <a:xfrm>
          <a:off x="0" y="0"/>
          <a:ext cx="0" cy="0"/>
          <a:chOff x="0" y="0"/>
          <a:chExt cx="0" cy="0"/>
        </a:xfrm>
      </p:grpSpPr>
      <p:sp>
        <p:nvSpPr>
          <p:cNvPr id="7" name="TextBox 6"/>
          <p:cNvSpPr txBox="1"/>
          <p:nvPr userDrawn="1"/>
        </p:nvSpPr>
        <p:spPr>
          <a:xfrm>
            <a:off x="-161779" y="518723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التاسعة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التاسعة</a:t>
            </a:r>
          </a:p>
        </p:txBody>
      </p:sp>
    </p:spTree>
    <p:extLst>
      <p:ext uri="{BB962C8B-B14F-4D97-AF65-F5344CB8AC3E}">
        <p14:creationId xmlns:p14="http://schemas.microsoft.com/office/powerpoint/2010/main" val="2706389887"/>
      </p:ext>
    </p:extLst>
  </p:cSld>
  <p:clrMapOvr>
    <a:masterClrMapping/>
  </p:clrMapOvr>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حادية عشر">
    <p:spTree>
      <p:nvGrpSpPr>
        <p:cNvPr id="1" name=""/>
        <p:cNvGrpSpPr/>
        <p:nvPr/>
      </p:nvGrpSpPr>
      <p:grpSpPr>
        <a:xfrm>
          <a:off x="0" y="0"/>
          <a:ext cx="0" cy="0"/>
          <a:chOff x="0" y="0"/>
          <a:chExt cx="0" cy="0"/>
        </a:xfrm>
      </p:grpSpPr>
      <p:sp>
        <p:nvSpPr>
          <p:cNvPr id="7" name="TextBox 6"/>
          <p:cNvSpPr txBox="1"/>
          <p:nvPr userDrawn="1"/>
        </p:nvSpPr>
        <p:spPr>
          <a:xfrm>
            <a:off x="-161779" y="4920539"/>
            <a:ext cx="9143999" cy="1588127"/>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الحادية عشر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55650222"/>
      </p:ext>
    </p:extLst>
  </p:cSld>
  <p:clrMapOvr>
    <a:masterClrMapping/>
  </p:clrMapOvr>
</p:sldLayout>
</file>

<file path=ppt/slideLayouts/slideLayout228.xml><?xml version="1.0" encoding="utf-8"?>
<p:sldLayout xmlns:a="http://schemas.openxmlformats.org/drawingml/2006/main" xmlns:r="http://schemas.openxmlformats.org/officeDocument/2006/relationships" xmlns:p="http://schemas.openxmlformats.org/presentationml/2006/main" preserve="1" userDrawn="1">
  <p:cSld name="1_مقدمة طرح الساعة الحادية عشر">
    <p:spTree>
      <p:nvGrpSpPr>
        <p:cNvPr id="1" name=""/>
        <p:cNvGrpSpPr/>
        <p:nvPr/>
      </p:nvGrpSpPr>
      <p:grpSpPr>
        <a:xfrm>
          <a:off x="0" y="0"/>
          <a:ext cx="0" cy="0"/>
          <a:chOff x="0" y="0"/>
          <a:chExt cx="0" cy="0"/>
        </a:xfrm>
      </p:grpSpPr>
      <p:sp>
        <p:nvSpPr>
          <p:cNvPr id="7" name="TextBox 6"/>
          <p:cNvSpPr txBox="1"/>
          <p:nvPr userDrawn="1"/>
        </p:nvSpPr>
        <p:spPr>
          <a:xfrm>
            <a:off x="-161779" y="492053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الثانية عشر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134875283"/>
      </p:ext>
    </p:extLst>
  </p:cSld>
  <p:clrMapOvr>
    <a:masterClrMapping/>
  </p:clrMapOvr>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ختام الطرح">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96179" cy="733207"/>
          </a:xfrm>
          <a:prstGeom prst="rect">
            <a:avLst/>
          </a:prstGeom>
        </p:spPr>
        <p:txBody>
          <a:bodyPr/>
          <a:lstStyle>
            <a:lvl1pPr algn="ctr" rtl="1">
              <a:defRPr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096179" cy="605937"/>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35569" y="181931"/>
            <a:ext cx="2335237"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ختام الطرح</a:t>
            </a:r>
          </a:p>
        </p:txBody>
      </p:sp>
    </p:spTree>
    <p:extLst>
      <p:ext uri="{BB962C8B-B14F-4D97-AF65-F5344CB8AC3E}">
        <p14:creationId xmlns:p14="http://schemas.microsoft.com/office/powerpoint/2010/main" val="311757017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_مزمور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049563" y="163054"/>
            <a:ext cx="285339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الثانية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139350952"/>
      </p:ext>
    </p:extLst>
  </p:cSld>
  <p:clrMapOvr>
    <a:masterClrMapping/>
  </p:clrMapOvr>
</p:sldLayout>
</file>

<file path=ppt/slideLayouts/slideLayout230.xml><?xml version="1.0" encoding="utf-8"?>
<p:sldLayout xmlns:a="http://schemas.openxmlformats.org/drawingml/2006/main" xmlns:r="http://schemas.openxmlformats.org/officeDocument/2006/relationships" xmlns:p="http://schemas.openxmlformats.org/presentationml/2006/main" userDrawn="1">
  <p:cSld name="19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4325541"/>
      </p:ext>
    </p:extLst>
  </p:cSld>
  <p:clrMapOvr>
    <a:masterClrMapping/>
  </p:clrMapOvr>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userDrawn="1">
  <p:cSld name="1 مقدمة العظة قبطي">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550067A-22CC-44A2-9515-6623ABB3A635}"/>
              </a:ext>
            </a:extLst>
          </p:cNvPr>
          <p:cNvSpPr txBox="1"/>
          <p:nvPr userDrawn="1"/>
        </p:nvSpPr>
        <p:spPr>
          <a:xfrm>
            <a:off x="0" y="4433103"/>
            <a:ext cx="9096179" cy="1015663"/>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6000" b="1" i="0" u="none" strike="noStrike" kern="1200" cap="none" spc="0" normalizeH="0" baseline="0" noProof="0">
                <a:ln>
                  <a:noFill/>
                </a:ln>
                <a:solidFill>
                  <a:prstClr val="white"/>
                </a:solidFill>
                <a:effectLst/>
                <a:uLnTx/>
                <a:uFillTx/>
                <a:latin typeface="Calibri"/>
                <a:ea typeface="+mn-ea"/>
                <a:cs typeface="Arial" panose="020B0604020202020204" pitchFamily="34" charset="0"/>
              </a:rPr>
              <a:t>عظة لأبينا القديس انبا </a:t>
            </a:r>
            <a:endParaRPr kumimoji="0" lang="ar-EG" sz="96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endParaRPr>
          </a:p>
        </p:txBody>
      </p:sp>
      <p:sp>
        <p:nvSpPr>
          <p:cNvPr id="9" name="TextBox 8">
            <a:extLst>
              <a:ext uri="{FF2B5EF4-FFF2-40B4-BE49-F238E27FC236}">
                <a16:creationId xmlns:a16="http://schemas.microsoft.com/office/drawing/2014/main" id="{CDF1423D-C4ED-4CCE-8DA9-C385ABFADE4B}"/>
              </a:ext>
            </a:extLst>
          </p:cNvPr>
          <p:cNvSpPr txBox="1"/>
          <p:nvPr userDrawn="1"/>
        </p:nvSpPr>
        <p:spPr>
          <a:xfrm>
            <a:off x="0" y="5384235"/>
            <a:ext cx="9096179" cy="55399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000" b="0" i="0" u="none" strike="noStrike" kern="1200" cap="none" spc="0" normalizeH="0" baseline="0" noProof="0" dirty="0">
                <a:ln>
                  <a:noFill/>
                </a:ln>
                <a:solidFill>
                  <a:srgbClr val="FFC000"/>
                </a:solidFill>
                <a:effectLst/>
                <a:uLnTx/>
                <a:uFillTx/>
                <a:latin typeface="Avva_Shenouda"/>
                <a:ea typeface="+mn-ea"/>
                <a:cs typeface="+mn-cs"/>
              </a:rPr>
              <a:t> Ovkathx3cic `</a:t>
            </a:r>
            <a:r>
              <a:rPr kumimoji="0" lang="en-US" sz="3000" b="0" i="0" u="none" strike="noStrike" kern="1200" cap="none" spc="0" normalizeH="0" baseline="0" noProof="0" dirty="0" err="1">
                <a:ln>
                  <a:noFill/>
                </a:ln>
                <a:solidFill>
                  <a:srgbClr val="FFC000"/>
                </a:solidFill>
                <a:effectLst/>
                <a:uLnTx/>
                <a:uFillTx/>
                <a:latin typeface="Avva_Shenouda"/>
                <a:ea typeface="+mn-ea"/>
                <a:cs typeface="+mn-cs"/>
              </a:rPr>
              <a:t>nte</a:t>
            </a:r>
            <a:r>
              <a:rPr kumimoji="0" lang="en-US" sz="3000" b="0" i="0" u="none" strike="noStrike" kern="1200" cap="none" spc="0" normalizeH="0" baseline="0" noProof="0" dirty="0">
                <a:ln>
                  <a:noFill/>
                </a:ln>
                <a:solidFill>
                  <a:srgbClr val="FFC000"/>
                </a:solidFill>
                <a:effectLst/>
                <a:uLnTx/>
                <a:uFillTx/>
                <a:latin typeface="Avva_Shenouda"/>
                <a:ea typeface="+mn-ea"/>
                <a:cs typeface="+mn-cs"/>
              </a:rPr>
              <a:t> </a:t>
            </a:r>
            <a:r>
              <a:rPr kumimoji="0" lang="en-US" sz="3000" b="0" i="0" u="none" strike="noStrike" kern="1200" cap="none" spc="0" normalizeH="0" baseline="0" noProof="0" dirty="0" err="1">
                <a:ln>
                  <a:noFill/>
                </a:ln>
                <a:solidFill>
                  <a:srgbClr val="FFC000"/>
                </a:solidFill>
                <a:effectLst/>
                <a:uLnTx/>
                <a:uFillTx/>
                <a:latin typeface="Avva_Shenouda"/>
                <a:ea typeface="+mn-ea"/>
                <a:cs typeface="+mn-cs"/>
              </a:rPr>
              <a:t>peniwt</a:t>
            </a:r>
            <a:r>
              <a:rPr kumimoji="0" lang="en-US" sz="3000" b="0" i="0" u="none" strike="noStrike" kern="1200" cap="none" spc="0" normalizeH="0" baseline="0" noProof="0" dirty="0">
                <a:ln>
                  <a:noFill/>
                </a:ln>
                <a:solidFill>
                  <a:srgbClr val="FFC000"/>
                </a:solidFill>
                <a:effectLst/>
                <a:uLnTx/>
                <a:uFillTx/>
                <a:latin typeface="Avva_Shenouda"/>
                <a:ea typeface="+mn-ea"/>
                <a:cs typeface="+mn-cs"/>
              </a:rPr>
              <a:t> e0ovab</a:t>
            </a:r>
            <a:r>
              <a:rPr kumimoji="0" lang="ar-EG" sz="3000" b="0" i="0" u="none" strike="noStrike" kern="1200" cap="none" spc="0" normalizeH="0" baseline="0" noProof="0" dirty="0">
                <a:ln>
                  <a:noFill/>
                </a:ln>
                <a:solidFill>
                  <a:srgbClr val="FFC000"/>
                </a:solidFill>
                <a:effectLst/>
                <a:uLnTx/>
                <a:uFillTx/>
                <a:latin typeface="Avva_Shenouda"/>
                <a:ea typeface="+mn-ea"/>
                <a:cs typeface="Arial" panose="020B0604020202020204" pitchFamily="34" charset="0"/>
              </a:rPr>
              <a:t> </a:t>
            </a:r>
            <a:r>
              <a:rPr kumimoji="0" lang="en-US" sz="3000" b="0" i="0" u="none" strike="noStrike" kern="1200" cap="none" spc="0" normalizeH="0" baseline="0" noProof="0" dirty="0">
                <a:ln>
                  <a:noFill/>
                </a:ln>
                <a:solidFill>
                  <a:srgbClr val="FFC000"/>
                </a:solidFill>
                <a:effectLst/>
                <a:uLnTx/>
                <a:uFillTx/>
                <a:latin typeface="Avva_Shenouda"/>
                <a:ea typeface="+mn-ea"/>
                <a:cs typeface="+mn-cs"/>
              </a:rPr>
              <a:t>Abba</a:t>
            </a:r>
            <a:endParaRPr kumimoji="0" lang="en-US" sz="3000" b="0" i="0" u="none" strike="noStrike" kern="1200" cap="none" spc="0" normalizeH="0" baseline="0" noProof="0" dirty="0">
              <a:ln>
                <a:noFill/>
              </a:ln>
              <a:solidFill>
                <a:srgbClr val="FFC000"/>
              </a:solidFill>
              <a:effectLst/>
              <a:uLnTx/>
              <a:uFillTx/>
              <a:latin typeface="Avva_Shenouda" pitchFamily="34" charset="2"/>
              <a:ea typeface="+mn-ea"/>
              <a:cs typeface="+mn-cs"/>
            </a:endParaRPr>
          </a:p>
        </p:txBody>
      </p:sp>
      <p:sp>
        <p:nvSpPr>
          <p:cNvPr id="11" name="TextBox 10">
            <a:extLst>
              <a:ext uri="{FF2B5EF4-FFF2-40B4-BE49-F238E27FC236}">
                <a16:creationId xmlns:a16="http://schemas.microsoft.com/office/drawing/2014/main" id="{0C665660-6168-4926-9C3F-C818F1B66FF1}"/>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أوكاتي شيسيس انتي بين يوت اثؤواب أفا </a:t>
            </a:r>
          </a:p>
        </p:txBody>
      </p:sp>
    </p:spTree>
    <p:extLst>
      <p:ext uri="{BB962C8B-B14F-4D97-AF65-F5344CB8AC3E}">
        <p14:creationId xmlns:p14="http://schemas.microsoft.com/office/powerpoint/2010/main" val="3921223422"/>
      </p:ext>
    </p:extLst>
  </p:cSld>
  <p:clrMapOvr>
    <a:masterClrMapping/>
  </p:clrMapOvr>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عظة انبا يوحنا فم الذهب">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6AFA02B-7FE9-49B5-ACAB-071DC147237D}"/>
              </a:ext>
            </a:extLst>
          </p:cNvPr>
          <p:cNvSpPr txBox="1"/>
          <p:nvPr userDrawn="1"/>
        </p:nvSpPr>
        <p:spPr>
          <a:xfrm>
            <a:off x="0" y="4433103"/>
            <a:ext cx="9096179" cy="830997"/>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انبا يوحنا فم الذهب</a:t>
            </a:r>
          </a:p>
        </p:txBody>
      </p:sp>
      <p:sp>
        <p:nvSpPr>
          <p:cNvPr id="7" name="TextBox 6">
            <a:extLst>
              <a:ext uri="{FF2B5EF4-FFF2-40B4-BE49-F238E27FC236}">
                <a16:creationId xmlns:a16="http://schemas.microsoft.com/office/drawing/2014/main" id="{905EC6A6-108C-4582-AFE2-DDF8BE05AA60}"/>
              </a:ext>
            </a:extLst>
          </p:cNvPr>
          <p:cNvSpPr txBox="1"/>
          <p:nvPr userDrawn="1"/>
        </p:nvSpPr>
        <p:spPr>
          <a:xfrm>
            <a:off x="0" y="5303211"/>
            <a:ext cx="914400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C000"/>
                </a:solidFill>
                <a:effectLst/>
                <a:uLnTx/>
                <a:uFillTx/>
                <a:latin typeface="Avva_Shenouda"/>
                <a:ea typeface="+mn-ea"/>
                <a:cs typeface="+mn-cs"/>
              </a:rPr>
              <a:t>Iwann3c </a:t>
            </a:r>
            <a:r>
              <a:rPr kumimoji="0" lang="en-US" sz="4000" b="0" i="0" u="none" strike="noStrike" kern="1200" cap="none" spc="0" normalizeH="0" baseline="0" noProof="0" dirty="0" err="1">
                <a:ln>
                  <a:noFill/>
                </a:ln>
                <a:solidFill>
                  <a:srgbClr val="FFC000"/>
                </a:solidFill>
                <a:effectLst/>
                <a:uLnTx/>
                <a:uFillTx/>
                <a:latin typeface="Avva_Shenouda"/>
                <a:ea typeface="+mn-ea"/>
                <a:cs typeface="+mn-cs"/>
              </a:rPr>
              <a:t>pi`xrvcoctomoc</a:t>
            </a:r>
            <a:endParaRPr kumimoji="0" lang="en-US" sz="4000" b="0" i="0" u="none" strike="noStrike" kern="1200" cap="none" spc="0" normalizeH="0" baseline="0" noProof="0" dirty="0">
              <a:ln>
                <a:noFill/>
              </a:ln>
              <a:solidFill>
                <a:srgbClr val="FFC000"/>
              </a:solidFill>
              <a:effectLst/>
              <a:uLnTx/>
              <a:uFillTx/>
              <a:latin typeface="Avva_Shenouda"/>
              <a:ea typeface="+mn-ea"/>
              <a:cs typeface="+mn-cs"/>
            </a:endParaRPr>
          </a:p>
        </p:txBody>
      </p:sp>
      <p:sp>
        <p:nvSpPr>
          <p:cNvPr id="8" name="TextBox 7">
            <a:extLst>
              <a:ext uri="{FF2B5EF4-FFF2-40B4-BE49-F238E27FC236}">
                <a16:creationId xmlns:a16="http://schemas.microsoft.com/office/drawing/2014/main" id="{B6AB4F77-7274-441A-86D3-05E7CE68BB3C}"/>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يوأنيس بي اخريزوستوموس</a:t>
            </a:r>
          </a:p>
        </p:txBody>
      </p:sp>
    </p:spTree>
    <p:extLst>
      <p:ext uri="{BB962C8B-B14F-4D97-AF65-F5344CB8AC3E}">
        <p14:creationId xmlns:p14="http://schemas.microsoft.com/office/powerpoint/2010/main" val="2844935825"/>
      </p:ext>
    </p:extLst>
  </p:cSld>
  <p:clrMapOvr>
    <a:masterClrMapping/>
  </p:clrMapOvr>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1_عظة انبا اثناسيوس الرسولى">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C3454F4-0DAE-417E-8847-E23D51CE8E0C}"/>
              </a:ext>
            </a:extLst>
          </p:cNvPr>
          <p:cNvSpPr txBox="1"/>
          <p:nvPr userDrawn="1"/>
        </p:nvSpPr>
        <p:spPr>
          <a:xfrm>
            <a:off x="0" y="4433103"/>
            <a:ext cx="9096179" cy="830997"/>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انبا اثناسيوس الرسولى</a:t>
            </a:r>
          </a:p>
        </p:txBody>
      </p:sp>
      <p:sp>
        <p:nvSpPr>
          <p:cNvPr id="4" name="TextBox 3">
            <a:extLst>
              <a:ext uri="{FF2B5EF4-FFF2-40B4-BE49-F238E27FC236}">
                <a16:creationId xmlns:a16="http://schemas.microsoft.com/office/drawing/2014/main" id="{E9659A44-0D64-4C43-AFC5-09170EF84F49}"/>
              </a:ext>
            </a:extLst>
          </p:cNvPr>
          <p:cNvSpPr txBox="1"/>
          <p:nvPr userDrawn="1"/>
        </p:nvSpPr>
        <p:spPr>
          <a:xfrm>
            <a:off x="0" y="5303211"/>
            <a:ext cx="914400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C000"/>
                </a:solidFill>
                <a:effectLst/>
                <a:uLnTx/>
                <a:uFillTx/>
                <a:latin typeface="Avva_Shenouda"/>
                <a:ea typeface="+mn-ea"/>
                <a:cs typeface="+mn-cs"/>
              </a:rPr>
              <a:t>A0anacioc </a:t>
            </a:r>
            <a:r>
              <a:rPr kumimoji="0" lang="en-US" sz="4000" b="0" i="0" u="none" strike="noStrike" kern="1200" cap="none" spc="0" normalizeH="0" baseline="0" noProof="0" dirty="0" err="1">
                <a:ln>
                  <a:noFill/>
                </a:ln>
                <a:solidFill>
                  <a:srgbClr val="FFC000"/>
                </a:solidFill>
                <a:effectLst/>
                <a:uLnTx/>
                <a:uFillTx/>
                <a:latin typeface="Avva_Shenouda"/>
                <a:ea typeface="+mn-ea"/>
                <a:cs typeface="+mn-cs"/>
              </a:rPr>
              <a:t>pi`apoctolikoc</a:t>
            </a:r>
            <a:endParaRPr kumimoji="0" lang="en-US" sz="4000" b="0" i="0" u="none" strike="noStrike" kern="1200" cap="none" spc="0" normalizeH="0" baseline="0" noProof="0" dirty="0">
              <a:ln>
                <a:noFill/>
              </a:ln>
              <a:solidFill>
                <a:srgbClr val="FFC000"/>
              </a:solidFill>
              <a:effectLst/>
              <a:uLnTx/>
              <a:uFillTx/>
              <a:latin typeface="Avva_Shenouda"/>
              <a:ea typeface="+mn-ea"/>
              <a:cs typeface="+mn-cs"/>
            </a:endParaRPr>
          </a:p>
        </p:txBody>
      </p:sp>
      <p:sp>
        <p:nvSpPr>
          <p:cNvPr id="5" name="TextBox 4">
            <a:extLst>
              <a:ext uri="{FF2B5EF4-FFF2-40B4-BE49-F238E27FC236}">
                <a16:creationId xmlns:a16="http://schemas.microsoft.com/office/drawing/2014/main" id="{22B1FD4C-D048-4E60-85D7-22CEBEFE8274}"/>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أثناسيوس بي أبوسطوليكوس</a:t>
            </a:r>
          </a:p>
        </p:txBody>
      </p:sp>
    </p:spTree>
    <p:extLst>
      <p:ext uri="{BB962C8B-B14F-4D97-AF65-F5344CB8AC3E}">
        <p14:creationId xmlns:p14="http://schemas.microsoft.com/office/powerpoint/2010/main" val="3556864709"/>
      </p:ext>
    </p:extLst>
  </p:cSld>
  <p:clrMapOvr>
    <a:masterClrMapping/>
  </p:clrMapOvr>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userDrawn="1">
  <p:cSld name="2_عظة أنبا ساويرسب">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4BC9D8-1CD1-4A53-BEBF-482F28638CC0}"/>
              </a:ext>
            </a:extLst>
          </p:cNvPr>
          <p:cNvSpPr txBox="1"/>
          <p:nvPr userDrawn="1"/>
        </p:nvSpPr>
        <p:spPr>
          <a:xfrm>
            <a:off x="23143" y="4333581"/>
            <a:ext cx="9096179" cy="923330"/>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5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أنبا ساويرس</a:t>
            </a:r>
          </a:p>
        </p:txBody>
      </p:sp>
      <p:sp>
        <p:nvSpPr>
          <p:cNvPr id="4" name="TextBox 3">
            <a:extLst>
              <a:ext uri="{FF2B5EF4-FFF2-40B4-BE49-F238E27FC236}">
                <a16:creationId xmlns:a16="http://schemas.microsoft.com/office/drawing/2014/main" id="{7F9EB1CC-2593-458E-8389-C1FCB321D85F}"/>
              </a:ext>
            </a:extLst>
          </p:cNvPr>
          <p:cNvSpPr txBox="1"/>
          <p:nvPr userDrawn="1"/>
        </p:nvSpPr>
        <p:spPr>
          <a:xfrm>
            <a:off x="11575" y="5233761"/>
            <a:ext cx="9144000"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C000"/>
                </a:solidFill>
                <a:effectLst/>
                <a:uLnTx/>
                <a:uFillTx/>
                <a:latin typeface="Avva_Shenouda"/>
                <a:ea typeface="+mn-ea"/>
                <a:cs typeface="+mn-cs"/>
              </a:rPr>
              <a:t>Cev3rianoc </a:t>
            </a:r>
          </a:p>
        </p:txBody>
      </p:sp>
      <p:sp>
        <p:nvSpPr>
          <p:cNvPr id="5" name="TextBox 4">
            <a:extLst>
              <a:ext uri="{FF2B5EF4-FFF2-40B4-BE49-F238E27FC236}">
                <a16:creationId xmlns:a16="http://schemas.microsoft.com/office/drawing/2014/main" id="{876F8DEC-7F4F-46CE-8E48-67EA6FC981F7}"/>
              </a:ext>
            </a:extLst>
          </p:cNvPr>
          <p:cNvSpPr txBox="1"/>
          <p:nvPr userDrawn="1"/>
        </p:nvSpPr>
        <p:spPr>
          <a:xfrm>
            <a:off x="-47821" y="5925820"/>
            <a:ext cx="9191821" cy="830997"/>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سيفيريانوس </a:t>
            </a:r>
          </a:p>
        </p:txBody>
      </p:sp>
    </p:spTree>
    <p:extLst>
      <p:ext uri="{BB962C8B-B14F-4D97-AF65-F5344CB8AC3E}">
        <p14:creationId xmlns:p14="http://schemas.microsoft.com/office/powerpoint/2010/main" val="1067377893"/>
      </p:ext>
    </p:extLst>
  </p:cSld>
  <p:clrMapOvr>
    <a:masterClrMapping/>
  </p:clrMapOvr>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userDrawn="1">
  <p:cSld name="عظة الانبا شنودة">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3C04963-7040-481A-834E-1F71F9745C9E}"/>
              </a:ext>
            </a:extLst>
          </p:cNvPr>
          <p:cNvSpPr txBox="1"/>
          <p:nvPr userDrawn="1"/>
        </p:nvSpPr>
        <p:spPr>
          <a:xfrm>
            <a:off x="0" y="4433103"/>
            <a:ext cx="9096179" cy="830997"/>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أفا شينوتي بي أرشي مان ادراتيس</a:t>
            </a:r>
          </a:p>
        </p:txBody>
      </p:sp>
      <p:sp>
        <p:nvSpPr>
          <p:cNvPr id="4" name="TextBox 3">
            <a:extLst>
              <a:ext uri="{FF2B5EF4-FFF2-40B4-BE49-F238E27FC236}">
                <a16:creationId xmlns:a16="http://schemas.microsoft.com/office/drawing/2014/main" id="{79442FC2-F717-4E81-97CE-2131C3F7570A}"/>
              </a:ext>
            </a:extLst>
          </p:cNvPr>
          <p:cNvSpPr txBox="1"/>
          <p:nvPr userDrawn="1"/>
        </p:nvSpPr>
        <p:spPr>
          <a:xfrm>
            <a:off x="0" y="5303211"/>
            <a:ext cx="9144000" cy="646331"/>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600" b="0" i="0" dirty="0">
                <a:solidFill>
                  <a:srgbClr val="FFC000"/>
                </a:solidFill>
                <a:latin typeface="Avva_Shenouda"/>
              </a:rPr>
              <a:t>Abba</a:t>
            </a:r>
            <a:r>
              <a:rPr lang="ar-EG" sz="3600" b="0" i="0" dirty="0">
                <a:solidFill>
                  <a:srgbClr val="FFC000"/>
                </a:solidFill>
                <a:latin typeface="Avva_Shenouda"/>
              </a:rPr>
              <a:t> </a:t>
            </a:r>
            <a:r>
              <a:rPr lang="en-US" sz="3600" b="0" i="0" dirty="0">
                <a:solidFill>
                  <a:srgbClr val="FFC000"/>
                </a:solidFill>
                <a:latin typeface="Avva_Shenouda"/>
              </a:rPr>
              <a:t>@enov5</a:t>
            </a:r>
            <a:r>
              <a:rPr lang="ar-EG" sz="3600" b="0" i="0" dirty="0">
                <a:solidFill>
                  <a:srgbClr val="FFC000"/>
                </a:solidFill>
                <a:latin typeface="Avva_Shenouda"/>
              </a:rPr>
              <a:t> </a:t>
            </a:r>
            <a:r>
              <a:rPr lang="en-US" sz="3600" b="0" i="0" dirty="0">
                <a:solidFill>
                  <a:srgbClr val="FFC000"/>
                </a:solidFill>
                <a:latin typeface="Avva_Shenouda"/>
              </a:rPr>
              <a:t>piarx3man`drat3</a:t>
            </a:r>
            <a:endParaRPr lang="en-US" sz="3600" b="0" kern="1200" baseline="0" dirty="0">
              <a:solidFill>
                <a:srgbClr val="FFC000"/>
              </a:solidFill>
              <a:latin typeface="Avva_Shenouda" pitchFamily="34" charset="2"/>
              <a:ea typeface="+mn-ea"/>
              <a:cs typeface="+mn-cs"/>
            </a:endParaRPr>
          </a:p>
        </p:txBody>
      </p:sp>
      <p:sp>
        <p:nvSpPr>
          <p:cNvPr id="5" name="TextBox 4">
            <a:extLst>
              <a:ext uri="{FF2B5EF4-FFF2-40B4-BE49-F238E27FC236}">
                <a16:creationId xmlns:a16="http://schemas.microsoft.com/office/drawing/2014/main" id="{505D8558-A8CC-4385-B706-2C857A91750B}"/>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انبا شنودة رئيس المتوحدين</a:t>
            </a:r>
          </a:p>
        </p:txBody>
      </p:sp>
    </p:spTree>
    <p:extLst>
      <p:ext uri="{BB962C8B-B14F-4D97-AF65-F5344CB8AC3E}">
        <p14:creationId xmlns:p14="http://schemas.microsoft.com/office/powerpoint/2010/main" val="1412493228"/>
      </p:ext>
    </p:extLst>
  </p:cSld>
  <p:clrMapOvr>
    <a:masterClrMapping/>
  </p:clrMapOvr>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userDrawn="1">
  <p:cSld name="3  مقدمة العظة قبطي">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36FEC10-B2FF-4C0D-8CA8-9DC8A2953EF9}"/>
              </a:ext>
            </a:extLst>
          </p:cNvPr>
          <p:cNvSpPr txBox="1"/>
          <p:nvPr userDrawn="1"/>
        </p:nvSpPr>
        <p:spPr>
          <a:xfrm>
            <a:off x="0" y="4433103"/>
            <a:ext cx="9096179"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بركته المقدسة تكون معنا، آمين</a:t>
            </a:r>
            <a:endParaRPr lang="ar-EG" sz="80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FFD1E120-C701-44DE-8745-6553654C21E4}"/>
              </a:ext>
            </a:extLst>
          </p:cNvPr>
          <p:cNvSpPr txBox="1"/>
          <p:nvPr userDrawn="1"/>
        </p:nvSpPr>
        <p:spPr>
          <a:xfrm>
            <a:off x="0" y="5303211"/>
            <a:ext cx="9144000" cy="523220"/>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2800" b="0" i="0" dirty="0">
                <a:solidFill>
                  <a:srgbClr val="FFC000"/>
                </a:solidFill>
                <a:latin typeface="Avva_Shenouda"/>
              </a:rPr>
              <a:t>`ere pe4`cmov e0ovab 2wpi neman : `am3n</a:t>
            </a:r>
          </a:p>
        </p:txBody>
      </p:sp>
      <p:sp>
        <p:nvSpPr>
          <p:cNvPr id="6" name="TextBox 5">
            <a:extLst>
              <a:ext uri="{FF2B5EF4-FFF2-40B4-BE49-F238E27FC236}">
                <a16:creationId xmlns:a16="http://schemas.microsoft.com/office/drawing/2014/main" id="{74B3DE61-9689-4838-BAA9-6024A83D0A74}"/>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ايري بيف اسمو اثؤواب شوبي نيمان : أمين</a:t>
            </a:r>
          </a:p>
        </p:txBody>
      </p:sp>
    </p:spTree>
    <p:extLst>
      <p:ext uri="{BB962C8B-B14F-4D97-AF65-F5344CB8AC3E}">
        <p14:creationId xmlns:p14="http://schemas.microsoft.com/office/powerpoint/2010/main" val="3370696205"/>
      </p:ext>
    </p:extLst>
  </p:cSld>
  <p:clrMapOvr>
    <a:masterClrMapping/>
  </p:clrMapOvr>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userDrawn="1">
  <p:cSld name="1_1 ختام العظة قبطي">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A00BA82-20E8-4430-A9D6-EBE3811DA150}"/>
              </a:ext>
            </a:extLst>
          </p:cNvPr>
          <p:cNvSpPr txBox="1"/>
          <p:nvPr userDrawn="1"/>
        </p:nvSpPr>
        <p:spPr>
          <a:xfrm>
            <a:off x="0" y="4433103"/>
            <a:ext cx="9096179"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فلنختم عظة أبينا القديس</a:t>
            </a:r>
            <a:endParaRPr lang="ar-EG" sz="80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15EEED84-229B-4135-909E-DA456D32E170}"/>
              </a:ext>
            </a:extLst>
          </p:cNvPr>
          <p:cNvSpPr txBox="1"/>
          <p:nvPr userDrawn="1"/>
        </p:nvSpPr>
        <p:spPr>
          <a:xfrm>
            <a:off x="0" y="5303211"/>
            <a:ext cx="9144000" cy="954107"/>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i="0" dirty="0" err="1">
                <a:solidFill>
                  <a:srgbClr val="FFC000"/>
                </a:solidFill>
                <a:latin typeface="Avva_Shenouda"/>
              </a:rPr>
              <a:t>Marenener</a:t>
            </a:r>
            <a:r>
              <a:rPr lang="en-US" sz="2800" b="0" i="0" dirty="0">
                <a:solidFill>
                  <a:srgbClr val="FFC000"/>
                </a:solidFill>
                <a:latin typeface="Avva_Shenouda"/>
              </a:rPr>
              <a:t> </a:t>
            </a:r>
            <a:r>
              <a:rPr lang="en-US" sz="2800" b="0" i="0" dirty="0" err="1">
                <a:solidFill>
                  <a:srgbClr val="FFC000"/>
                </a:solidFill>
                <a:latin typeface="Avva_Shenouda"/>
              </a:rPr>
              <a:t>cfrajizin</a:t>
            </a:r>
            <a:r>
              <a:rPr lang="en-US" sz="2800" b="0" i="0" dirty="0">
                <a:solidFill>
                  <a:srgbClr val="FFC000"/>
                </a:solidFill>
                <a:latin typeface="Avva_Shenouda"/>
              </a:rPr>
              <a:t> `n5kat3x3cic `</a:t>
            </a:r>
            <a:r>
              <a:rPr lang="en-US" sz="2800" b="0" i="0" dirty="0" err="1">
                <a:solidFill>
                  <a:srgbClr val="FFC000"/>
                </a:solidFill>
                <a:latin typeface="Avva_Shenouda"/>
              </a:rPr>
              <a:t>nte</a:t>
            </a:r>
            <a:r>
              <a:rPr lang="en-US" sz="2800" b="0" i="0" dirty="0">
                <a:solidFill>
                  <a:srgbClr val="FFC000"/>
                </a:solidFill>
                <a:latin typeface="Avva_Shenouda"/>
              </a:rPr>
              <a:t> </a:t>
            </a:r>
            <a:r>
              <a:rPr lang="en-US" sz="2800" b="0" i="0" dirty="0" err="1">
                <a:solidFill>
                  <a:srgbClr val="FFC000"/>
                </a:solidFill>
                <a:latin typeface="Avva_Shenouda"/>
              </a:rPr>
              <a:t>peniwt</a:t>
            </a:r>
            <a:r>
              <a:rPr lang="en-US" sz="2800" b="0" i="0" dirty="0">
                <a:solidFill>
                  <a:srgbClr val="FFC000"/>
                </a:solidFill>
                <a:latin typeface="Avva_Shenouda"/>
              </a:rPr>
              <a:t> e=0v</a:t>
            </a:r>
            <a:endParaRPr lang="en-US" sz="2800" b="0" kern="1200" baseline="0" dirty="0">
              <a:solidFill>
                <a:srgbClr val="FFC000"/>
              </a:solidFill>
              <a:latin typeface="Avva_Shenouda" pitchFamily="34" charset="2"/>
              <a:ea typeface="+mn-ea"/>
              <a:cs typeface="+mn-cs"/>
            </a:endParaRPr>
          </a:p>
        </p:txBody>
      </p:sp>
      <p:sp>
        <p:nvSpPr>
          <p:cNvPr id="6" name="TextBox 5">
            <a:extLst>
              <a:ext uri="{FF2B5EF4-FFF2-40B4-BE49-F238E27FC236}">
                <a16:creationId xmlns:a16="http://schemas.microsoft.com/office/drawing/2014/main" id="{6BC6AF97-BB45-458D-8010-A1E3F292BF35}"/>
              </a:ext>
            </a:extLst>
          </p:cNvPr>
          <p:cNvSpPr txBox="1"/>
          <p:nvPr userDrawn="1"/>
        </p:nvSpPr>
        <p:spPr>
          <a:xfrm>
            <a:off x="-47821" y="6273064"/>
            <a:ext cx="9191821" cy="584775"/>
          </a:xfrm>
          <a:prstGeom prst="rect">
            <a:avLst/>
          </a:prstGeom>
          <a:noFill/>
        </p:spPr>
        <p:txBody>
          <a:bodyPr wrap="square">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مارين اير اس افراجيزين انتي كاتي شيسيس انتي بين يوت اثؤواب</a:t>
            </a:r>
            <a:endParaRPr lang="ar-EG" sz="5400" b="1" dirty="0">
              <a:solidFill>
                <a:schemeClr val="bg1"/>
              </a:solidFill>
            </a:endParaRPr>
          </a:p>
        </p:txBody>
      </p:sp>
    </p:spTree>
    <p:extLst>
      <p:ext uri="{BB962C8B-B14F-4D97-AF65-F5344CB8AC3E}">
        <p14:creationId xmlns:p14="http://schemas.microsoft.com/office/powerpoint/2010/main" val="3026941098"/>
      </p:ext>
    </p:extLst>
  </p:cSld>
  <p:clrMapOvr>
    <a:masterClrMapping/>
  </p:clrMapOvr>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1_3  ختام العظة قبطي">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018538F-054F-4C06-A43B-C0FA54DC617F}"/>
              </a:ext>
            </a:extLst>
          </p:cNvPr>
          <p:cNvSpPr txBox="1"/>
          <p:nvPr userDrawn="1"/>
        </p:nvSpPr>
        <p:spPr>
          <a:xfrm>
            <a:off x="0" y="4433103"/>
            <a:ext cx="9096179"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الذي أنار عقولنا و عيون قلوبنا </a:t>
            </a:r>
            <a:endParaRPr lang="ar-EG" sz="80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E5DBFD37-327C-4C6E-94B1-5B3B5CE52037}"/>
              </a:ext>
            </a:extLst>
          </p:cNvPr>
          <p:cNvSpPr txBox="1"/>
          <p:nvPr userDrawn="1"/>
        </p:nvSpPr>
        <p:spPr>
          <a:xfrm>
            <a:off x="-47821" y="5349510"/>
            <a:ext cx="9144000" cy="954107"/>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i="0" dirty="0">
                <a:solidFill>
                  <a:srgbClr val="FFC000"/>
                </a:solidFill>
                <a:latin typeface="Avva_Shenouda"/>
              </a:rPr>
              <a:t>F3eta4erovwini `</a:t>
            </a:r>
            <a:r>
              <a:rPr lang="en-US" sz="2800" b="0" i="0" dirty="0" err="1">
                <a:solidFill>
                  <a:srgbClr val="FFC000"/>
                </a:solidFill>
                <a:latin typeface="Avva_Shenouda"/>
              </a:rPr>
              <a:t>mpennovc</a:t>
            </a:r>
            <a:r>
              <a:rPr lang="en-US" sz="2800" b="0" i="0" dirty="0">
                <a:solidFill>
                  <a:srgbClr val="FFC000"/>
                </a:solidFill>
                <a:latin typeface="Avva_Shenouda"/>
              </a:rPr>
              <a:t> </a:t>
            </a:r>
            <a:r>
              <a:rPr lang="en-US" sz="2800" b="0" i="0" dirty="0" err="1">
                <a:solidFill>
                  <a:srgbClr val="FFC000"/>
                </a:solidFill>
                <a:latin typeface="Avva_Shenouda"/>
              </a:rPr>
              <a:t>nem</a:t>
            </a:r>
            <a:r>
              <a:rPr lang="en-US" sz="2800" b="0" i="0" dirty="0">
                <a:solidFill>
                  <a:srgbClr val="FFC000"/>
                </a:solidFill>
                <a:latin typeface="Avva_Shenouda"/>
              </a:rPr>
              <a:t> </a:t>
            </a:r>
            <a:r>
              <a:rPr lang="en-US" sz="2800" b="0" i="0" dirty="0" err="1">
                <a:solidFill>
                  <a:srgbClr val="FFC000"/>
                </a:solidFill>
                <a:latin typeface="Avva_Shenouda"/>
              </a:rPr>
              <a:t>nibal</a:t>
            </a:r>
            <a:r>
              <a:rPr lang="en-US" sz="2800" b="0" i="0" dirty="0">
                <a:solidFill>
                  <a:srgbClr val="FFC000"/>
                </a:solidFill>
                <a:latin typeface="Avva_Shenouda"/>
              </a:rPr>
              <a:t> `</a:t>
            </a:r>
            <a:r>
              <a:rPr lang="en-US" sz="2800" b="0" i="0" dirty="0" err="1">
                <a:solidFill>
                  <a:srgbClr val="FFC000"/>
                </a:solidFill>
                <a:latin typeface="Avva_Shenouda"/>
              </a:rPr>
              <a:t>nte</a:t>
            </a:r>
            <a:r>
              <a:rPr lang="en-US" sz="2800" b="0" i="0" dirty="0">
                <a:solidFill>
                  <a:srgbClr val="FFC000"/>
                </a:solidFill>
                <a:latin typeface="Avva_Shenouda"/>
              </a:rPr>
              <a:t> nenh3t</a:t>
            </a:r>
            <a:endParaRPr lang="en-US" sz="2800" b="0" kern="1200" baseline="0" dirty="0">
              <a:solidFill>
                <a:srgbClr val="FFC000"/>
              </a:solidFill>
              <a:latin typeface="Avva_Shenouda" pitchFamily="34" charset="2"/>
              <a:ea typeface="+mn-ea"/>
              <a:cs typeface="+mn-cs"/>
            </a:endParaRPr>
          </a:p>
        </p:txBody>
      </p:sp>
      <p:sp>
        <p:nvSpPr>
          <p:cNvPr id="6" name="TextBox 5">
            <a:extLst>
              <a:ext uri="{FF2B5EF4-FFF2-40B4-BE49-F238E27FC236}">
                <a16:creationId xmlns:a16="http://schemas.microsoft.com/office/drawing/2014/main" id="{8163A58D-C5CF-4FFA-9B1C-9FCA637B38BB}"/>
              </a:ext>
            </a:extLst>
          </p:cNvPr>
          <p:cNvSpPr txBox="1"/>
          <p:nvPr userDrawn="1"/>
        </p:nvSpPr>
        <p:spPr>
          <a:xfrm>
            <a:off x="-47821" y="6211669"/>
            <a:ext cx="9191821" cy="646331"/>
          </a:xfrm>
          <a:prstGeom prst="rect">
            <a:avLst/>
          </a:prstGeom>
          <a:noFill/>
        </p:spPr>
        <p:txBody>
          <a:bodyPr wrap="square">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في ايطاف اير أووأويني امبيننوس نيم ني فال انتي نين هيت </a:t>
            </a:r>
            <a:endParaRPr lang="ar-EG" sz="6000" b="1" dirty="0">
              <a:solidFill>
                <a:schemeClr val="bg1"/>
              </a:solidFill>
            </a:endParaRPr>
          </a:p>
        </p:txBody>
      </p:sp>
    </p:spTree>
    <p:extLst>
      <p:ext uri="{BB962C8B-B14F-4D97-AF65-F5344CB8AC3E}">
        <p14:creationId xmlns:p14="http://schemas.microsoft.com/office/powerpoint/2010/main" val="4213819105"/>
      </p:ext>
    </p:extLst>
  </p:cSld>
  <p:clrMapOvr>
    <a:masterClrMapping/>
  </p:clrMapOvr>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2_3  ختام العظة قبطي">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15D8DF2-A5F0-4B5F-A16F-C4564049282F}"/>
              </a:ext>
            </a:extLst>
          </p:cNvPr>
          <p:cNvSpPr txBox="1"/>
          <p:nvPr userDrawn="1"/>
        </p:nvSpPr>
        <p:spPr>
          <a:xfrm>
            <a:off x="0" y="4317353"/>
            <a:ext cx="9096179" cy="707886"/>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باسم الآب و الابن و الروح القدس, الاله الواحد.أمين</a:t>
            </a:r>
            <a:endParaRPr lang="ar-EG" sz="66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F33814B0-F368-4150-A8D6-37531955DF57}"/>
              </a:ext>
            </a:extLst>
          </p:cNvPr>
          <p:cNvSpPr txBox="1"/>
          <p:nvPr userDrawn="1"/>
        </p:nvSpPr>
        <p:spPr>
          <a:xfrm>
            <a:off x="-47821" y="5025416"/>
            <a:ext cx="9144000" cy="954107"/>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2800" b="0" i="0" dirty="0">
                <a:solidFill>
                  <a:srgbClr val="FFC000"/>
                </a:solidFill>
                <a:latin typeface="Avva_Shenouda"/>
              </a:rPr>
              <a:t>qen `fran `mFiwt nem `P23ri nem Pip=na e=0v: ovnov5 `novwt am3n </a:t>
            </a:r>
            <a:endParaRPr lang="en-US" sz="2800" b="0" kern="1200" baseline="0" dirty="0">
              <a:solidFill>
                <a:srgbClr val="FFC000"/>
              </a:solidFill>
              <a:latin typeface="Avva_Shenouda" pitchFamily="34" charset="2"/>
              <a:ea typeface="+mn-ea"/>
              <a:cs typeface="+mn-cs"/>
            </a:endParaRPr>
          </a:p>
        </p:txBody>
      </p:sp>
      <p:sp>
        <p:nvSpPr>
          <p:cNvPr id="6" name="TextBox 5">
            <a:extLst>
              <a:ext uri="{FF2B5EF4-FFF2-40B4-BE49-F238E27FC236}">
                <a16:creationId xmlns:a16="http://schemas.microsoft.com/office/drawing/2014/main" id="{7F7B7D18-B12F-4E44-B547-C6D9ED58BD47}"/>
              </a:ext>
            </a:extLst>
          </p:cNvPr>
          <p:cNvSpPr txBox="1"/>
          <p:nvPr userDrawn="1"/>
        </p:nvSpPr>
        <p:spPr>
          <a:xfrm>
            <a:off x="-47821" y="5852852"/>
            <a:ext cx="9191821" cy="1077218"/>
          </a:xfrm>
          <a:prstGeom prst="rect">
            <a:avLst/>
          </a:prstGeom>
          <a:noFill/>
        </p:spPr>
        <p:txBody>
          <a:bodyPr wrap="square">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خين افران ام افيوت نيم ابشيري نيم بي ابنيفما اثؤواب أوونوتي ان أووأوت : أمين </a:t>
            </a:r>
            <a:endParaRPr lang="ar-EG" sz="5400" b="1" dirty="0">
              <a:solidFill>
                <a:schemeClr val="bg1"/>
              </a:solidFill>
            </a:endParaRPr>
          </a:p>
        </p:txBody>
      </p:sp>
    </p:spTree>
    <p:extLst>
      <p:ext uri="{BB962C8B-B14F-4D97-AF65-F5344CB8AC3E}">
        <p14:creationId xmlns:p14="http://schemas.microsoft.com/office/powerpoint/2010/main" val="310327209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انجيل الاولي قبطي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641528419"/>
      </p:ext>
    </p:extLst>
  </p:cSld>
  <p:clrMapOvr>
    <a:masterClrMapping/>
  </p:clrMapOvr>
</p:sldLayout>
</file>

<file path=ppt/slideLayouts/slideLayout240.xml><?xml version="1.0" encoding="utf-8"?>
<p:sldLayout xmlns:a="http://schemas.openxmlformats.org/drawingml/2006/main" xmlns:r="http://schemas.openxmlformats.org/officeDocument/2006/relationships" xmlns:p="http://schemas.openxmlformats.org/presentationml/2006/main" userDrawn="1">
  <p:cSld name="blank11">
    <p:spTree>
      <p:nvGrpSpPr>
        <p:cNvPr id="1" name=""/>
        <p:cNvGrpSpPr/>
        <p:nvPr/>
      </p:nvGrpSpPr>
      <p:grpSpPr>
        <a:xfrm>
          <a:off x="0" y="0"/>
          <a:ext cx="0" cy="0"/>
          <a:chOff x="0" y="0"/>
          <a:chExt cx="0" cy="0"/>
        </a:xfrm>
      </p:grpSpPr>
      <p:sp>
        <p:nvSpPr>
          <p:cNvPr id="2" name="Rectangle 1"/>
          <p:cNvSpPr/>
          <p:nvPr userDrawn="1"/>
        </p:nvSpPr>
        <p:spPr>
          <a:xfrm>
            <a:off x="3581194" y="533400"/>
            <a:ext cx="1776448" cy="892552"/>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157160122"/>
      </p:ext>
    </p:extLst>
  </p:cSld>
  <p:clrMapOvr>
    <a:masterClrMapping/>
  </p:clrMapOvr>
</p:sldLayout>
</file>

<file path=ppt/slideLayouts/slideLayout241.xml><?xml version="1.0" encoding="utf-8"?>
<p:sldLayout xmlns:a="http://schemas.openxmlformats.org/drawingml/2006/main" xmlns:r="http://schemas.openxmlformats.org/officeDocument/2006/relationships" xmlns:p="http://schemas.openxmlformats.org/presentationml/2006/main" userDrawn="1">
  <p:cSld name="القطع">
    <p:spTree>
      <p:nvGrpSpPr>
        <p:cNvPr id="1" name=""/>
        <p:cNvGrpSpPr/>
        <p:nvPr/>
      </p:nvGrpSpPr>
      <p:grpSpPr>
        <a:xfrm>
          <a:off x="0" y="0"/>
          <a:ext cx="0" cy="0"/>
          <a:chOff x="0" y="0"/>
          <a:chExt cx="0" cy="0"/>
        </a:xfrm>
      </p:grpSpPr>
      <p:sp>
        <p:nvSpPr>
          <p:cNvPr id="2" name="Rectangle 1"/>
          <p:cNvSpPr/>
          <p:nvPr userDrawn="1"/>
        </p:nvSpPr>
        <p:spPr>
          <a:xfrm>
            <a:off x="3657394" y="476250"/>
            <a:ext cx="1608133" cy="523220"/>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السادسة</a:t>
            </a:r>
          </a:p>
        </p:txBody>
      </p:sp>
    </p:spTree>
    <p:extLst>
      <p:ext uri="{BB962C8B-B14F-4D97-AF65-F5344CB8AC3E}">
        <p14:creationId xmlns:p14="http://schemas.microsoft.com/office/powerpoint/2010/main" val="3677194573"/>
      </p:ext>
    </p:extLst>
  </p:cSld>
  <p:clrMapOvr>
    <a:masterClrMapping/>
  </p:clrMapOvr>
</p:sldLayout>
</file>

<file path=ppt/slideLayouts/slideLayout242.xml><?xml version="1.0" encoding="utf-8"?>
<p:sldLayout xmlns:a="http://schemas.openxmlformats.org/drawingml/2006/main" xmlns:r="http://schemas.openxmlformats.org/officeDocument/2006/relationships" xmlns:p="http://schemas.openxmlformats.org/presentationml/2006/main" userDrawn="1">
  <p:cSld name="قداس الكلم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456276699"/>
      </p:ext>
    </p:extLst>
  </p:cSld>
  <p:clrMapOvr>
    <a:masterClrMapping/>
  </p:clrMapOvr>
</p:sldLayout>
</file>

<file path=ppt/slideLayouts/slideLayout243.xml><?xml version="1.0" encoding="utf-8"?>
<p:sldLayout xmlns:a="http://schemas.openxmlformats.org/drawingml/2006/main" xmlns:r="http://schemas.openxmlformats.org/officeDocument/2006/relationships" xmlns:p="http://schemas.openxmlformats.org/presentationml/2006/main" preserve="1" userDrawn="1">
  <p:cSld name="avva sheounda الساعة السادس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39470174"/>
      </p:ext>
    </p:extLst>
  </p:cSld>
  <p:clrMapOvr>
    <a:masterClrMapping/>
  </p:clrMapOvr>
</p:sldLayout>
</file>

<file path=ppt/slideLayouts/slideLayout244.xml><?xml version="1.0" encoding="utf-8"?>
<p:sldLayout xmlns:a="http://schemas.openxmlformats.org/drawingml/2006/main" xmlns:r="http://schemas.openxmlformats.org/officeDocument/2006/relationships" xmlns:p="http://schemas.openxmlformats.org/presentationml/2006/main" preserve="1" userDrawn="1">
  <p:cSld name="1_avva sheounda الساعة التاسع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128151022"/>
      </p:ext>
    </p:extLst>
  </p:cSld>
  <p:clrMapOvr>
    <a:masterClrMapping/>
  </p:clrMapOvr>
</p:sldLayout>
</file>

<file path=ppt/slideLayouts/slideLayout245.xml><?xml version="1.0" encoding="utf-8"?>
<p:sldLayout xmlns:a="http://schemas.openxmlformats.org/drawingml/2006/main" xmlns:r="http://schemas.openxmlformats.org/officeDocument/2006/relationships" xmlns:p="http://schemas.openxmlformats.org/presentationml/2006/main" preserve="1" userDrawn="1">
  <p:cSld name="abraam الساعة السادس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889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400" b="0" i="0" u="none" strike="noStrike" kern="1200" cap="none" spc="0" normalizeH="0" baseline="0" dirty="0" smtClean="0">
                <a:ln>
                  <a:noFill/>
                </a:ln>
                <a:solidFill>
                  <a:srgbClr val="FFC000"/>
                </a:solidFill>
                <a:effectLst/>
                <a:uLnTx/>
                <a:uFillTx/>
                <a:latin typeface="Abraam"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029937799"/>
      </p:ext>
    </p:extLst>
  </p:cSld>
  <p:clrMapOvr>
    <a:masterClrMapping/>
  </p:clrMapOvr>
</p:sldLayout>
</file>

<file path=ppt/slideLayouts/slideLayout246.xml><?xml version="1.0" encoding="utf-8"?>
<p:sldLayout xmlns:a="http://schemas.openxmlformats.org/drawingml/2006/main" xmlns:r="http://schemas.openxmlformats.org/officeDocument/2006/relationships" xmlns:p="http://schemas.openxmlformats.org/presentationml/2006/main" preserve="1" userDrawn="1">
  <p:cSld name="قطع الساعة السادسة abraa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400" b="0" i="0" u="none" strike="noStrike" kern="1200" cap="none" spc="0" normalizeH="0" baseline="0" dirty="0" smtClean="0">
                <a:ln>
                  <a:noFill/>
                </a:ln>
                <a:solidFill>
                  <a:srgbClr val="FFC000"/>
                </a:solidFill>
                <a:effectLst/>
                <a:uLnTx/>
                <a:uFillTx/>
                <a:latin typeface="Abraam"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158635" y="556549"/>
            <a:ext cx="2617132"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612332803"/>
      </p:ext>
    </p:extLst>
  </p:cSld>
  <p:clrMapOvr>
    <a:masterClrMapping/>
  </p:clrMapOvr>
</p:sldLayout>
</file>

<file path=ppt/slideLayouts/slideLayout247.xml><?xml version="1.0" encoding="utf-8"?>
<p:sldLayout xmlns:a="http://schemas.openxmlformats.org/drawingml/2006/main" xmlns:r="http://schemas.openxmlformats.org/officeDocument/2006/relationships" xmlns:p="http://schemas.openxmlformats.org/presentationml/2006/main" preserve="1" userDrawn="1">
  <p:cSld name="1_قطع الساعة السادسة abraa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1969757"/>
          </a:xfrm>
          <a:prstGeom prst="rect">
            <a:avLst/>
          </a:prstGeom>
        </p:spPr>
        <p:txBody>
          <a:bodyPr/>
          <a:lstStyle>
            <a:lvl1pPr algn="ctr" rtl="1">
              <a:defRPr sz="6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158635" y="556549"/>
            <a:ext cx="2617132"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996744733"/>
      </p:ext>
    </p:extLst>
  </p:cSld>
  <p:clrMapOvr>
    <a:masterClrMapping/>
  </p:clrMapOvr>
</p:sldLayout>
</file>

<file path=ppt/slideLayouts/slideLayout248.xml><?xml version="1.0" encoding="utf-8"?>
<p:sldLayout xmlns:a="http://schemas.openxmlformats.org/drawingml/2006/main" xmlns:r="http://schemas.openxmlformats.org/officeDocument/2006/relationships" xmlns:p="http://schemas.openxmlformats.org/presentationml/2006/main" userDrawn="1">
  <p:cSld name="اوشية الانجيل">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07646" y="565669"/>
            <a:ext cx="2543227"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الساعة السادسة</a:t>
            </a:r>
          </a:p>
        </p:txBody>
      </p:sp>
    </p:spTree>
    <p:extLst>
      <p:ext uri="{BB962C8B-B14F-4D97-AF65-F5344CB8AC3E}">
        <p14:creationId xmlns:p14="http://schemas.microsoft.com/office/powerpoint/2010/main" val="3602557727"/>
      </p:ext>
    </p:extLst>
  </p:cSld>
  <p:clrMapOvr>
    <a:masterClrMapping/>
  </p:clrMapOvr>
</p:sldLayout>
</file>

<file path=ppt/slideLayouts/slideLayout249.xml><?xml version="1.0" encoding="utf-8"?>
<p:sldLayout xmlns:a="http://schemas.openxmlformats.org/drawingml/2006/main" xmlns:r="http://schemas.openxmlformats.org/officeDocument/2006/relationships" xmlns:p="http://schemas.openxmlformats.org/presentationml/2006/main" userDrawn="1">
  <p:cSld name="1_اوشية الانجيل">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07646" y="565669"/>
            <a:ext cx="2543227"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cs typeface="AGA Sindibad Regular" pitchFamily="2" charset="-78"/>
              </a:rPr>
              <a:t>الساعة التاسعة</a:t>
            </a:r>
          </a:p>
        </p:txBody>
      </p:sp>
    </p:spTree>
    <p:extLst>
      <p:ext uri="{BB962C8B-B14F-4D97-AF65-F5344CB8AC3E}">
        <p14:creationId xmlns:p14="http://schemas.microsoft.com/office/powerpoint/2010/main" val="38767652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انجيل الثالثة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الثالثة</a:t>
            </a:r>
          </a:p>
        </p:txBody>
      </p:sp>
    </p:spTree>
    <p:extLst>
      <p:ext uri="{BB962C8B-B14F-4D97-AF65-F5344CB8AC3E}">
        <p14:creationId xmlns:p14="http://schemas.microsoft.com/office/powerpoint/2010/main" val="2285740544"/>
      </p:ext>
    </p:extLst>
  </p:cSld>
  <p:clrMapOvr>
    <a:masterClrMapping/>
  </p:clrMapOvr>
</p:sldLayout>
</file>

<file path=ppt/slideLayouts/slideLayout250.xml><?xml version="1.0" encoding="utf-8"?>
<p:sldLayout xmlns:a="http://schemas.openxmlformats.org/drawingml/2006/main" xmlns:r="http://schemas.openxmlformats.org/officeDocument/2006/relationships" xmlns:p="http://schemas.openxmlformats.org/presentationml/2006/main" userDrawn="1">
  <p:cSld name="قطع التاسعة avva shenou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251768" y="565669"/>
            <a:ext cx="2335237" cy="58477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997961047"/>
      </p:ext>
    </p:extLst>
  </p:cSld>
  <p:clrMapOvr>
    <a:masterClrMapping/>
  </p:clrMapOvr>
</p:sldLayout>
</file>

<file path=ppt/slideLayouts/slideLayout251.xml><?xml version="1.0" encoding="utf-8"?>
<p:sldLayout xmlns:a="http://schemas.openxmlformats.org/drawingml/2006/main" xmlns:r="http://schemas.openxmlformats.org/officeDocument/2006/relationships" xmlns:p="http://schemas.openxmlformats.org/presentationml/2006/main" preserve="1" userDrawn="1">
  <p:cSld name="1_قطع التاسعة abraa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braam"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251768" y="565669"/>
            <a:ext cx="2335237" cy="58477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27094003"/>
      </p:ext>
    </p:extLst>
  </p:cSld>
  <p:clrMapOvr>
    <a:masterClrMapping/>
  </p:clrMapOvr>
</p:sldLayout>
</file>

<file path=ppt/slideLayouts/slideLayout252.xml><?xml version="1.0" encoding="utf-8"?>
<p:sldLayout xmlns:a="http://schemas.openxmlformats.org/drawingml/2006/main" xmlns:r="http://schemas.openxmlformats.org/officeDocument/2006/relationships" xmlns:p="http://schemas.openxmlformats.org/presentationml/2006/main" userDrawn="1">
  <p:cSld name="1_تقدمة الحمل  3 انهار ath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579542879"/>
      </p:ext>
    </p:extLst>
  </p:cSld>
  <p:clrMapOvr>
    <a:masterClrMapping/>
  </p:clrMapOvr>
</p:sldLayout>
</file>

<file path=ppt/slideLayouts/slideLayout253.xml><?xml version="1.0" encoding="utf-8"?>
<p:sldLayout xmlns:a="http://schemas.openxmlformats.org/drawingml/2006/main" xmlns:r="http://schemas.openxmlformats.org/officeDocument/2006/relationships" xmlns:p="http://schemas.openxmlformats.org/presentationml/2006/main" userDrawn="1">
  <p:cSld name="الجعمة العظيمة avva shenou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1567313388"/>
      </p:ext>
    </p:extLst>
  </p:cSld>
  <p:clrMapOvr>
    <a:masterClrMapping/>
  </p:clrMapOvr>
</p:sldLayout>
</file>

<file path=ppt/slideLayouts/slideLayout254.xml><?xml version="1.0" encoding="utf-8"?>
<p:sldLayout xmlns:a="http://schemas.openxmlformats.org/drawingml/2006/main" xmlns:r="http://schemas.openxmlformats.org/officeDocument/2006/relationships" xmlns:p="http://schemas.openxmlformats.org/presentationml/2006/main" userDrawn="1">
  <p:cSld name="1_الاواش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a:prstGeom prst="rect">
            <a:avLst/>
          </a:prstGeo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4017424335"/>
      </p:ext>
    </p:extLst>
  </p:cSld>
  <p:clrMapOvr>
    <a:masterClrMapping/>
  </p:clrMapOvr>
</p:sldLayout>
</file>

<file path=ppt/slideLayouts/slideLayout255.xml><?xml version="1.0" encoding="utf-8"?>
<p:sldLayout xmlns:a="http://schemas.openxmlformats.org/drawingml/2006/main" xmlns:r="http://schemas.openxmlformats.org/officeDocument/2006/relationships" xmlns:p="http://schemas.openxmlformats.org/presentationml/2006/main" userDrawn="1">
  <p:cSld name="مقدمة البولس اثفت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a:prstGeom prst="rect">
            <a:avLst/>
          </a:prstGeo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CS New Athanasius" panose="020B05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95795" y="596447"/>
            <a:ext cx="2543227" cy="46166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400" b="1" i="0" u="none" strike="noStrike" cap="none" spc="0" normalizeH="0" baseline="0" dirty="0">
                <a:ln>
                  <a:noFill/>
                </a:ln>
                <a:solidFill>
                  <a:srgbClr val="FFC000"/>
                </a:solidFill>
                <a:effectLst/>
                <a:uLnTx/>
                <a:uFillTx/>
                <a:cs typeface="AGA Sindibad Regular" pitchFamily="2" charset="-78"/>
              </a:rPr>
              <a:t>الساعة التاسعة</a:t>
            </a:r>
          </a:p>
        </p:txBody>
      </p:sp>
    </p:spTree>
    <p:extLst>
      <p:ext uri="{BB962C8B-B14F-4D97-AF65-F5344CB8AC3E}">
        <p14:creationId xmlns:p14="http://schemas.microsoft.com/office/powerpoint/2010/main" val="3097150643"/>
      </p:ext>
    </p:extLst>
  </p:cSld>
  <p:clrMapOvr>
    <a:masterClrMapping/>
  </p:clrMapOvr>
</p:sldLayout>
</file>

<file path=ppt/slideLayouts/slideLayout256.xml><?xml version="1.0" encoding="utf-8"?>
<p:sldLayout xmlns:a="http://schemas.openxmlformats.org/drawingml/2006/main" xmlns:r="http://schemas.openxmlformats.org/officeDocument/2006/relationships" xmlns:p="http://schemas.openxmlformats.org/presentationml/2006/main" preserve="1" userDrawn="1">
  <p:cSld name="اي حاج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ctr" rtl="1">
              <a:defRPr sz="60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Tree>
    <p:extLst>
      <p:ext uri="{BB962C8B-B14F-4D97-AF65-F5344CB8AC3E}">
        <p14:creationId xmlns:p14="http://schemas.microsoft.com/office/powerpoint/2010/main" val="2857997300"/>
      </p:ext>
    </p:extLst>
  </p:cSld>
  <p:clrMapOvr>
    <a:masterClrMapping/>
  </p:clrMapOvr>
</p:sldLayout>
</file>

<file path=ppt/slideLayouts/slideLayout257.xml><?xml version="1.0" encoding="utf-8"?>
<p:sldLayout xmlns:a="http://schemas.openxmlformats.org/drawingml/2006/main" xmlns:r="http://schemas.openxmlformats.org/officeDocument/2006/relationships" xmlns:p="http://schemas.openxmlformats.org/presentationml/2006/main" preserve="1" userDrawn="1">
  <p:cSld name="امانة اللص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ctr" rtl="1">
              <a:defRPr sz="60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Tree>
    <p:extLst>
      <p:ext uri="{BB962C8B-B14F-4D97-AF65-F5344CB8AC3E}">
        <p14:creationId xmlns:p14="http://schemas.microsoft.com/office/powerpoint/2010/main" val="3768174973"/>
      </p:ext>
    </p:extLst>
  </p:cSld>
  <p:clrMapOvr>
    <a:masterClrMapping/>
  </p:clrMapOvr>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userDrawn="1">
  <p:cSld name="1_اي حاج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justLow" rtl="1">
              <a:defRPr sz="48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Tree>
    <p:extLst>
      <p:ext uri="{BB962C8B-B14F-4D97-AF65-F5344CB8AC3E}">
        <p14:creationId xmlns:p14="http://schemas.microsoft.com/office/powerpoint/2010/main" val="3776636970"/>
      </p:ext>
    </p:extLst>
  </p:cSld>
  <p:clrMapOvr>
    <a:masterClrMapping/>
  </p:clrMapOvr>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userDrawn="1">
  <p:cSld name="نبوات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ctr" rtl="1">
              <a:defRPr sz="60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
        <p:nvSpPr>
          <p:cNvPr id="3" name="Rectangle 2"/>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86697588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انجيل السادسة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51163" y="181931"/>
            <a:ext cx="2504049"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635643368"/>
      </p:ext>
    </p:extLst>
  </p:cSld>
  <p:clrMapOvr>
    <a:masterClrMapping/>
  </p:clrMapOvr>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1_نبوات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الثالثة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624004295"/>
      </p:ext>
    </p:extLst>
  </p:cSld>
  <p:clrMapOvr>
    <a:masterClrMapping/>
  </p:clrMapOvr>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userDrawn="1">
  <p:cSld name="2_نبوات السادس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179299" y="210067"/>
            <a:ext cx="2447778"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258034966"/>
      </p:ext>
    </p:extLst>
  </p:cSld>
  <p:clrMapOvr>
    <a:masterClrMapping/>
  </p:clrMapOvr>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userDrawn="1">
  <p:cSld name="3_نبوات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3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690603955"/>
      </p:ext>
    </p:extLst>
  </p:cSld>
  <p:clrMapOvr>
    <a:masterClrMapping/>
  </p:clrMapOvr>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userDrawn="1">
  <p:cSld name="4_التاسعة البولس">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ctr" rtl="1">
              <a:defRPr lang="ar-EG" sz="54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3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بولس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795787184"/>
      </p:ext>
    </p:extLst>
  </p:cSld>
  <p:clrMapOvr>
    <a:masterClrMapping/>
  </p:clrMapOvr>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userDrawn="1">
  <p:cSld name="5_التاسعة قطع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ctr" rtl="1">
              <a:defRPr lang="ar-EG" sz="54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3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024019946"/>
      </p:ext>
    </p:extLst>
  </p:cSld>
  <p:clrMapOvr>
    <a:masterClrMapping/>
  </p:clrMapOvr>
</p:sldLayout>
</file>

<file path=ppt/slideLayouts/slideLayout265.xml><?xml version="1.0" encoding="utf-8"?>
<p:sldLayout xmlns:a="http://schemas.openxmlformats.org/drawingml/2006/main" xmlns:r="http://schemas.openxmlformats.org/officeDocument/2006/relationships" xmlns:p="http://schemas.openxmlformats.org/presentationml/2006/main" preserve="1" userDrawn="1">
  <p:cSld name="4_نبوات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2954216" y="224135"/>
            <a:ext cx="2883876"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174063585"/>
      </p:ext>
    </p:extLst>
  </p:cSld>
  <p:clrMapOvr>
    <a:masterClrMapping/>
  </p:clrMapOvr>
</p:sldLayout>
</file>

<file path=ppt/slideLayouts/slideLayout266.xml><?xml version="1.0" encoding="utf-8"?>
<p:sldLayout xmlns:a="http://schemas.openxmlformats.org/drawingml/2006/main" xmlns:r="http://schemas.openxmlformats.org/officeDocument/2006/relationships" xmlns:p="http://schemas.openxmlformats.org/presentationml/2006/main" preserve="1" userDrawn="1">
  <p:cSld name="5_نبوات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2954216" y="224135"/>
            <a:ext cx="2883876"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الثانية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003965438"/>
      </p:ext>
    </p:extLst>
  </p:cSld>
  <p:clrMapOvr>
    <a:masterClrMapping/>
  </p:clrMapOvr>
</p:sldLayout>
</file>

<file path=ppt/slideLayouts/slideLayout267.xml><?xml version="1.0" encoding="utf-8"?>
<p:sldLayout xmlns:a="http://schemas.openxmlformats.org/drawingml/2006/main" xmlns:r="http://schemas.openxmlformats.org/officeDocument/2006/relationships" xmlns:p="http://schemas.openxmlformats.org/presentationml/2006/main" preserve="1" userDrawn="1">
  <p:cSld name="تسبحة الاولي">
    <p:spTree>
      <p:nvGrpSpPr>
        <p:cNvPr id="1" name=""/>
        <p:cNvGrpSpPr/>
        <p:nvPr/>
      </p:nvGrpSpPr>
      <p:grpSpPr>
        <a:xfrm>
          <a:off x="0" y="0"/>
          <a:ext cx="0" cy="0"/>
          <a:chOff x="0" y="0"/>
          <a:chExt cx="0" cy="0"/>
        </a:xfrm>
      </p:grpSpPr>
    </p:spTree>
    <p:extLst>
      <p:ext uri="{BB962C8B-B14F-4D97-AF65-F5344CB8AC3E}">
        <p14:creationId xmlns:p14="http://schemas.microsoft.com/office/powerpoint/2010/main" val="435730541"/>
      </p:ext>
    </p:extLst>
  </p:cSld>
  <p:clrMapOvr>
    <a:masterClrMapping/>
  </p:clrMapOvr>
</p:sldLayout>
</file>

<file path=ppt/slideLayouts/slideLayout268.xml><?xml version="1.0" encoding="utf-8"?>
<p:sldLayout xmlns:a="http://schemas.openxmlformats.org/drawingml/2006/main" xmlns:r="http://schemas.openxmlformats.org/officeDocument/2006/relationships" xmlns:p="http://schemas.openxmlformats.org/presentationml/2006/main" preserve="1" userDrawn="1">
  <p:cSld name="1_تسبحة الثالثة">
    <p:spTree>
      <p:nvGrpSpPr>
        <p:cNvPr id="1" name=""/>
        <p:cNvGrpSpPr/>
        <p:nvPr/>
      </p:nvGrpSpPr>
      <p:grpSpPr>
        <a:xfrm>
          <a:off x="0" y="0"/>
          <a:ext cx="0" cy="0"/>
          <a:chOff x="0" y="0"/>
          <a:chExt cx="0" cy="0"/>
        </a:xfrm>
      </p:grpSpPr>
      <p:sp>
        <p:nvSpPr>
          <p:cNvPr id="4" name="Rectangle 3"/>
          <p:cNvSpPr/>
          <p:nvPr userDrawn="1"/>
        </p:nvSpPr>
        <p:spPr>
          <a:xfrm>
            <a:off x="3038621" y="181931"/>
            <a:ext cx="3003363"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تسبحة البصخة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643645547"/>
      </p:ext>
    </p:extLst>
  </p:cSld>
  <p:clrMapOvr>
    <a:masterClrMapping/>
  </p:clrMapOvr>
</p:sldLayout>
</file>

<file path=ppt/slideLayouts/slideLayout269.xml><?xml version="1.0" encoding="utf-8"?>
<p:sldLayout xmlns:a="http://schemas.openxmlformats.org/drawingml/2006/main" xmlns:r="http://schemas.openxmlformats.org/officeDocument/2006/relationships" xmlns:p="http://schemas.openxmlformats.org/presentationml/2006/main" preserve="1" userDrawn="1">
  <p:cSld name="2_تسبحة السادسة">
    <p:spTree>
      <p:nvGrpSpPr>
        <p:cNvPr id="1" name=""/>
        <p:cNvGrpSpPr/>
        <p:nvPr/>
      </p:nvGrpSpPr>
      <p:grpSpPr>
        <a:xfrm>
          <a:off x="0" y="0"/>
          <a:ext cx="0" cy="0"/>
          <a:chOff x="0" y="0"/>
          <a:chExt cx="0" cy="0"/>
        </a:xfrm>
      </p:grpSpPr>
      <p:sp>
        <p:nvSpPr>
          <p:cNvPr id="4" name="Rectangle 3"/>
          <p:cNvSpPr/>
          <p:nvPr userDrawn="1"/>
        </p:nvSpPr>
        <p:spPr>
          <a:xfrm>
            <a:off x="2919847" y="181931"/>
            <a:ext cx="3304305"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تسبحة البصخة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21382172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انجيل التاسعة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39" y="181931"/>
            <a:ext cx="2433711"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295581419"/>
      </p:ext>
    </p:extLst>
  </p:cSld>
  <p:clrMapOvr>
    <a:masterClrMapping/>
  </p:clrMapOvr>
</p:sldLayout>
</file>

<file path=ppt/slideLayouts/slideLayout270.xml><?xml version="1.0" encoding="utf-8"?>
<p:sldLayout xmlns:a="http://schemas.openxmlformats.org/drawingml/2006/main" xmlns:r="http://schemas.openxmlformats.org/officeDocument/2006/relationships" xmlns:p="http://schemas.openxmlformats.org/presentationml/2006/main" preserve="1" userDrawn="1">
  <p:cSld name="3_تسبحة التاسعة ">
    <p:spTree>
      <p:nvGrpSpPr>
        <p:cNvPr id="1" name=""/>
        <p:cNvGrpSpPr/>
        <p:nvPr/>
      </p:nvGrpSpPr>
      <p:grpSpPr>
        <a:xfrm>
          <a:off x="0" y="0"/>
          <a:ext cx="0" cy="0"/>
          <a:chOff x="0" y="0"/>
          <a:chExt cx="0" cy="0"/>
        </a:xfrm>
      </p:grpSpPr>
      <p:sp>
        <p:nvSpPr>
          <p:cNvPr id="4" name="Rectangle 3"/>
          <p:cNvSpPr/>
          <p:nvPr userDrawn="1"/>
        </p:nvSpPr>
        <p:spPr>
          <a:xfrm>
            <a:off x="2789035" y="175751"/>
            <a:ext cx="340847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 تسبحة البصخة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701250828"/>
      </p:ext>
    </p:extLst>
  </p:cSld>
  <p:clrMapOvr>
    <a:masterClrMapping/>
  </p:clrMapOvr>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userDrawn="1">
  <p:cSld name="4_تسبحة الحادية عشر">
    <p:spTree>
      <p:nvGrpSpPr>
        <p:cNvPr id="1" name=""/>
        <p:cNvGrpSpPr/>
        <p:nvPr/>
      </p:nvGrpSpPr>
      <p:grpSpPr>
        <a:xfrm>
          <a:off x="0" y="0"/>
          <a:ext cx="0" cy="0"/>
          <a:chOff x="0" y="0"/>
          <a:chExt cx="0" cy="0"/>
        </a:xfrm>
      </p:grpSpPr>
      <p:sp>
        <p:nvSpPr>
          <p:cNvPr id="4" name="Rectangle 3"/>
          <p:cNvSpPr/>
          <p:nvPr userDrawn="1"/>
        </p:nvSpPr>
        <p:spPr>
          <a:xfrm>
            <a:off x="3038622" y="139727"/>
            <a:ext cx="2630658" cy="892552"/>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404797022"/>
      </p:ext>
    </p:extLst>
  </p:cSld>
  <p:clrMapOvr>
    <a:masterClrMapping/>
  </p:clrMapOvr>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userDrawn="1">
  <p:cSld name="مزمور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en-US"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31652"/>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3556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952279449"/>
      </p:ext>
    </p:extLst>
  </p:cSld>
  <p:clrMapOvr>
    <a:masterClrMapping/>
  </p:clrMapOvr>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userDrawn="1">
  <p:cSld name="مزمور الساعة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en-US"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038622" y="181931"/>
            <a:ext cx="2630658" cy="800219"/>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الاولي</a:t>
            </a:r>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530102771"/>
      </p:ext>
    </p:extLst>
  </p:cSld>
  <p:clrMapOvr>
    <a:masterClrMapping/>
  </p:clrMapOvr>
</p:sldLayout>
</file>

<file path=ppt/slideLayouts/slideLayout274.xml><?xml version="1.0" encoding="utf-8"?>
<p:sldLayout xmlns:a="http://schemas.openxmlformats.org/drawingml/2006/main" xmlns:r="http://schemas.openxmlformats.org/officeDocument/2006/relationships" xmlns:p="http://schemas.openxmlformats.org/presentationml/2006/main" preserve="1" userDrawn="1">
  <p:cSld name="1_مزمور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en-US"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3556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الثالثة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617380944"/>
      </p:ext>
    </p:extLst>
  </p:cSld>
  <p:clrMapOvr>
    <a:masterClrMapping/>
  </p:clrMapOvr>
</p:sldLayout>
</file>

<file path=ppt/slideLayouts/slideLayout275.xml><?xml version="1.0" encoding="utf-8"?>
<p:sldLayout xmlns:a="http://schemas.openxmlformats.org/drawingml/2006/main" xmlns:r="http://schemas.openxmlformats.org/officeDocument/2006/relationships" xmlns:p="http://schemas.openxmlformats.org/presentationml/2006/main" preserve="1" userDrawn="1">
  <p:cSld name="2_مزمور السادس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65233" y="181931"/>
            <a:ext cx="251811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680419136"/>
      </p:ext>
    </p:extLst>
  </p:cSld>
  <p:clrMapOvr>
    <a:masterClrMapping/>
  </p:clrMapOvr>
</p:sldLayout>
</file>

<file path=ppt/slideLayouts/slideLayout276.xml><?xml version="1.0" encoding="utf-8"?>
<p:sldLayout xmlns:a="http://schemas.openxmlformats.org/drawingml/2006/main" xmlns:r="http://schemas.openxmlformats.org/officeDocument/2006/relationships" xmlns:p="http://schemas.openxmlformats.org/presentationml/2006/main" preserve="1" userDrawn="1">
  <p:cSld name="3_مزمور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07433" y="181931"/>
            <a:ext cx="2475914"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808988638"/>
      </p:ext>
    </p:extLst>
  </p:cSld>
  <p:clrMapOvr>
    <a:masterClrMapping/>
  </p:clrMapOvr>
</p:sldLayout>
</file>

<file path=ppt/slideLayouts/slideLayout277.xml><?xml version="1.0" encoding="utf-8"?>
<p:sldLayout xmlns:a="http://schemas.openxmlformats.org/drawingml/2006/main" xmlns:r="http://schemas.openxmlformats.org/officeDocument/2006/relationships" xmlns:p="http://schemas.openxmlformats.org/presentationml/2006/main" preserve="1" userDrawn="1">
  <p:cSld name="4_مزمور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2988603" y="202956"/>
            <a:ext cx="28940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095236691"/>
      </p:ext>
    </p:extLst>
  </p:cSld>
  <p:clrMapOvr>
    <a:masterClrMapping/>
  </p:clrMapOvr>
</p:sldLayout>
</file>

<file path=ppt/slideLayouts/slideLayout278.xml><?xml version="1.0" encoding="utf-8"?>
<p:sldLayout xmlns:a="http://schemas.openxmlformats.org/drawingml/2006/main" xmlns:r="http://schemas.openxmlformats.org/officeDocument/2006/relationships" xmlns:p="http://schemas.openxmlformats.org/presentationml/2006/main" preserve="1" userDrawn="1">
  <p:cSld name="5_مزمور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049563" y="163054"/>
            <a:ext cx="285339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الثانية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002437841"/>
      </p:ext>
    </p:extLst>
  </p:cSld>
  <p:clrMapOvr>
    <a:masterClrMapping/>
  </p:clrMapOvr>
</p:sldLayout>
</file>

<file path=ppt/slideLayouts/slideLayout279.xml><?xml version="1.0" encoding="utf-8"?>
<p:sldLayout xmlns:a="http://schemas.openxmlformats.org/drawingml/2006/main" xmlns:r="http://schemas.openxmlformats.org/officeDocument/2006/relationships" xmlns:p="http://schemas.openxmlformats.org/presentationml/2006/main" preserve="1" userDrawn="1">
  <p:cSld name="انجيل الاولي قبطي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67286784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5_انجيل الحادية عشر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045655" y="222571"/>
            <a:ext cx="2735385"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783260370"/>
      </p:ext>
    </p:extLst>
  </p:cSld>
  <p:clrMapOvr>
    <a:masterClrMapping/>
  </p:clrMapOvr>
</p:sldLayout>
</file>

<file path=ppt/slideLayouts/slideLayout280.xml><?xml version="1.0" encoding="utf-8"?>
<p:sldLayout xmlns:a="http://schemas.openxmlformats.org/drawingml/2006/main" xmlns:r="http://schemas.openxmlformats.org/officeDocument/2006/relationships" xmlns:p="http://schemas.openxmlformats.org/presentationml/2006/main" preserve="1" userDrawn="1">
  <p:cSld name="2_انجيل الثالثة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الثالثة</a:t>
            </a:r>
          </a:p>
        </p:txBody>
      </p:sp>
    </p:spTree>
    <p:extLst>
      <p:ext uri="{BB962C8B-B14F-4D97-AF65-F5344CB8AC3E}">
        <p14:creationId xmlns:p14="http://schemas.microsoft.com/office/powerpoint/2010/main" val="2399606508"/>
      </p:ext>
    </p:extLst>
  </p:cSld>
  <p:clrMapOvr>
    <a:masterClrMapping/>
  </p:clrMapOvr>
</p:sldLayout>
</file>

<file path=ppt/slideLayouts/slideLayout281.xml><?xml version="1.0" encoding="utf-8"?>
<p:sldLayout xmlns:a="http://schemas.openxmlformats.org/drawingml/2006/main" xmlns:r="http://schemas.openxmlformats.org/officeDocument/2006/relationships" xmlns:p="http://schemas.openxmlformats.org/presentationml/2006/main" preserve="1" userDrawn="1">
  <p:cSld name="3_انجيل السادسة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51163" y="181931"/>
            <a:ext cx="2504049"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711871909"/>
      </p:ext>
    </p:extLst>
  </p:cSld>
  <p:clrMapOvr>
    <a:masterClrMapping/>
  </p:clrMapOvr>
</p:sldLayout>
</file>

<file path=ppt/slideLayouts/slideLayout282.xml><?xml version="1.0" encoding="utf-8"?>
<p:sldLayout xmlns:a="http://schemas.openxmlformats.org/drawingml/2006/main" xmlns:r="http://schemas.openxmlformats.org/officeDocument/2006/relationships" xmlns:p="http://schemas.openxmlformats.org/presentationml/2006/main" preserve="1" userDrawn="1">
  <p:cSld name="4_انجيل التاسعة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39" y="181931"/>
            <a:ext cx="2433711"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082691664"/>
      </p:ext>
    </p:extLst>
  </p:cSld>
  <p:clrMapOvr>
    <a:masterClrMapping/>
  </p:clrMapOvr>
</p:sldLayout>
</file>

<file path=ppt/slideLayouts/slideLayout283.xml><?xml version="1.0" encoding="utf-8"?>
<p:sldLayout xmlns:a="http://schemas.openxmlformats.org/drawingml/2006/main" xmlns:r="http://schemas.openxmlformats.org/officeDocument/2006/relationships" xmlns:p="http://schemas.openxmlformats.org/presentationml/2006/main" preserve="1" userDrawn="1">
  <p:cSld name="5_انجيل الحادية عشر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045655" y="222571"/>
            <a:ext cx="2735385"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689310803"/>
      </p:ext>
    </p:extLst>
  </p:cSld>
  <p:clrMapOvr>
    <a:masterClrMapping/>
  </p:clrMapOvr>
</p:sldLayout>
</file>

<file path=ppt/slideLayouts/slideLayout284.xml><?xml version="1.0" encoding="utf-8"?>
<p:sldLayout xmlns:a="http://schemas.openxmlformats.org/drawingml/2006/main" xmlns:r="http://schemas.openxmlformats.org/officeDocument/2006/relationships" xmlns:p="http://schemas.openxmlformats.org/presentationml/2006/main" preserve="1" userDrawn="1">
  <p:cSld name="2_انجيل عربي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الاولي</a:t>
            </a:r>
          </a:p>
        </p:txBody>
      </p:sp>
    </p:spTree>
    <p:extLst>
      <p:ext uri="{BB962C8B-B14F-4D97-AF65-F5344CB8AC3E}">
        <p14:creationId xmlns:p14="http://schemas.microsoft.com/office/powerpoint/2010/main" val="1352591002"/>
      </p:ext>
    </p:extLst>
  </p:cSld>
  <p:clrMapOvr>
    <a:masterClrMapping/>
  </p:clrMapOvr>
</p:sldLayout>
</file>

<file path=ppt/slideLayouts/slideLayout285.xml><?xml version="1.0" encoding="utf-8"?>
<p:sldLayout xmlns:a="http://schemas.openxmlformats.org/drawingml/2006/main" xmlns:r="http://schemas.openxmlformats.org/officeDocument/2006/relationships" xmlns:p="http://schemas.openxmlformats.org/presentationml/2006/main" preserve="1" userDrawn="1">
  <p:cSld name="3_انجيل عربي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الثالثة</a:t>
            </a:r>
          </a:p>
        </p:txBody>
      </p:sp>
    </p:spTree>
    <p:extLst>
      <p:ext uri="{BB962C8B-B14F-4D97-AF65-F5344CB8AC3E}">
        <p14:creationId xmlns:p14="http://schemas.microsoft.com/office/powerpoint/2010/main" val="4205880038"/>
      </p:ext>
    </p:extLst>
  </p:cSld>
  <p:clrMapOvr>
    <a:masterClrMapping/>
  </p:clrMapOvr>
</p:sldLayout>
</file>

<file path=ppt/slideLayouts/slideLayout286.xml><?xml version="1.0" encoding="utf-8"?>
<p:sldLayout xmlns:a="http://schemas.openxmlformats.org/drawingml/2006/main" xmlns:r="http://schemas.openxmlformats.org/officeDocument/2006/relationships" xmlns:p="http://schemas.openxmlformats.org/presentationml/2006/main" preserve="1" userDrawn="1">
  <p:cSld name="4_انجيل عربي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4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الثالثة</a:t>
            </a:r>
          </a:p>
        </p:txBody>
      </p:sp>
    </p:spTree>
    <p:extLst>
      <p:ext uri="{BB962C8B-B14F-4D97-AF65-F5344CB8AC3E}">
        <p14:creationId xmlns:p14="http://schemas.microsoft.com/office/powerpoint/2010/main" val="1948323849"/>
      </p:ext>
    </p:extLst>
  </p:cSld>
  <p:clrMapOvr>
    <a:masterClrMapping/>
  </p:clrMapOvr>
</p:sldLayout>
</file>

<file path=ppt/slideLayouts/slideLayout287.xml><?xml version="1.0" encoding="utf-8"?>
<p:sldLayout xmlns:a="http://schemas.openxmlformats.org/drawingml/2006/main" xmlns:r="http://schemas.openxmlformats.org/officeDocument/2006/relationships" xmlns:p="http://schemas.openxmlformats.org/presentationml/2006/main" preserve="1" userDrawn="1">
  <p:cSld name="3_انجيل السادس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65231" y="181931"/>
            <a:ext cx="2405575"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السادسة</a:t>
            </a:r>
          </a:p>
        </p:txBody>
      </p:sp>
    </p:spTree>
    <p:extLst>
      <p:ext uri="{BB962C8B-B14F-4D97-AF65-F5344CB8AC3E}">
        <p14:creationId xmlns:p14="http://schemas.microsoft.com/office/powerpoint/2010/main" val="2543035384"/>
      </p:ext>
    </p:extLst>
  </p:cSld>
  <p:clrMapOvr>
    <a:masterClrMapping/>
  </p:clrMapOvr>
</p:sldLayout>
</file>

<file path=ppt/slideLayouts/slideLayout288.xml><?xml version="1.0" encoding="utf-8"?>
<p:sldLayout xmlns:a="http://schemas.openxmlformats.org/drawingml/2006/main" xmlns:r="http://schemas.openxmlformats.org/officeDocument/2006/relationships" xmlns:p="http://schemas.openxmlformats.org/presentationml/2006/main" preserve="1" userDrawn="1">
  <p:cSld name="4_انجيل التاسع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363372"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التاسعة</a:t>
            </a:r>
          </a:p>
        </p:txBody>
      </p:sp>
    </p:spTree>
    <p:extLst>
      <p:ext uri="{BB962C8B-B14F-4D97-AF65-F5344CB8AC3E}">
        <p14:creationId xmlns:p14="http://schemas.microsoft.com/office/powerpoint/2010/main" val="1774205824"/>
      </p:ext>
    </p:extLst>
  </p:cSld>
  <p:clrMapOvr>
    <a:masterClrMapping/>
  </p:clrMapOvr>
</p:sldLayout>
</file>

<file path=ppt/slideLayouts/slideLayout289.xml><?xml version="1.0" encoding="utf-8"?>
<p:sldLayout xmlns:a="http://schemas.openxmlformats.org/drawingml/2006/main" xmlns:r="http://schemas.openxmlformats.org/officeDocument/2006/relationships" xmlns:p="http://schemas.openxmlformats.org/presentationml/2006/main" preserve="1" userDrawn="1">
  <p:cSld name="5_انجيل الحادية عشر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060504" y="209285"/>
            <a:ext cx="287293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الحادية عشر</a:t>
            </a:r>
          </a:p>
        </p:txBody>
      </p:sp>
    </p:spTree>
    <p:extLst>
      <p:ext uri="{BB962C8B-B14F-4D97-AF65-F5344CB8AC3E}">
        <p14:creationId xmlns:p14="http://schemas.microsoft.com/office/powerpoint/2010/main" val="194950272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انجيل عربي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الاولي</a:t>
            </a:r>
          </a:p>
        </p:txBody>
      </p:sp>
    </p:spTree>
    <p:extLst>
      <p:ext uri="{BB962C8B-B14F-4D97-AF65-F5344CB8AC3E}">
        <p14:creationId xmlns:p14="http://schemas.microsoft.com/office/powerpoint/2010/main" val="1746405439"/>
      </p:ext>
    </p:extLst>
  </p:cSld>
  <p:clrMapOvr>
    <a:masterClrMapping/>
  </p:clrMapOvr>
</p:sldLayout>
</file>

<file path=ppt/slideLayouts/slideLayout290.xml><?xml version="1.0" encoding="utf-8"?>
<p:sldLayout xmlns:a="http://schemas.openxmlformats.org/drawingml/2006/main" xmlns:r="http://schemas.openxmlformats.org/officeDocument/2006/relationships" xmlns:p="http://schemas.openxmlformats.org/presentationml/2006/main" preserve="1" userDrawn="1">
  <p:cSld name="6_انجيل الحادية عشر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2908104" y="209285"/>
            <a:ext cx="3005015"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الثانية عشر</a:t>
            </a:r>
          </a:p>
        </p:txBody>
      </p:sp>
    </p:spTree>
    <p:extLst>
      <p:ext uri="{BB962C8B-B14F-4D97-AF65-F5344CB8AC3E}">
        <p14:creationId xmlns:p14="http://schemas.microsoft.com/office/powerpoint/2010/main" val="2667399735"/>
      </p:ext>
    </p:extLst>
  </p:cSld>
  <p:clrMapOvr>
    <a:masterClrMapping/>
  </p:clrMapOvr>
</p:sldLayout>
</file>

<file path=ppt/slideLayouts/slideLayout291.xml><?xml version="1.0" encoding="utf-8"?>
<p:sldLayout xmlns:a="http://schemas.openxmlformats.org/drawingml/2006/main" xmlns:r="http://schemas.openxmlformats.org/officeDocument/2006/relationships" xmlns:p="http://schemas.openxmlformats.org/presentationml/2006/main" preserve="1" userDrawn="1">
  <p:cSld name="طرح الساعة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219085321"/>
      </p:ext>
    </p:extLst>
  </p:cSld>
  <p:clrMapOvr>
    <a:masterClrMapping/>
  </p:clrMapOvr>
</p:sldLayout>
</file>

<file path=ppt/slideLayouts/slideLayout292.xml><?xml version="1.0" encoding="utf-8"?>
<p:sldLayout xmlns:a="http://schemas.openxmlformats.org/drawingml/2006/main" xmlns:r="http://schemas.openxmlformats.org/officeDocument/2006/relationships" xmlns:p="http://schemas.openxmlformats.org/presentationml/2006/main" preserve="1" userDrawn="1">
  <p:cSld name="طرح الساعة الثالث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الثالثة</a:t>
            </a:r>
          </a:p>
        </p:txBody>
      </p:sp>
    </p:spTree>
    <p:extLst>
      <p:ext uri="{BB962C8B-B14F-4D97-AF65-F5344CB8AC3E}">
        <p14:creationId xmlns:p14="http://schemas.microsoft.com/office/powerpoint/2010/main" val="333480919"/>
      </p:ext>
    </p:extLst>
  </p:cSld>
  <p:clrMapOvr>
    <a:masterClrMapping/>
  </p:clrMapOvr>
</p:sldLayout>
</file>

<file path=ppt/slideLayouts/slideLayout293.xml><?xml version="1.0" encoding="utf-8"?>
<p:sldLayout xmlns:a="http://schemas.openxmlformats.org/drawingml/2006/main" xmlns:r="http://schemas.openxmlformats.org/officeDocument/2006/relationships" xmlns:p="http://schemas.openxmlformats.org/presentationml/2006/main" preserve="1" userDrawn="1">
  <p:cSld name="طرح الساعة السادس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965092435"/>
      </p:ext>
    </p:extLst>
  </p:cSld>
  <p:clrMapOvr>
    <a:masterClrMapping/>
  </p:clrMapOvr>
</p:sldLayout>
</file>

<file path=ppt/slideLayouts/slideLayout294.xml><?xml version="1.0" encoding="utf-8"?>
<p:sldLayout xmlns:a="http://schemas.openxmlformats.org/drawingml/2006/main" xmlns:r="http://schemas.openxmlformats.org/officeDocument/2006/relationships" xmlns:p="http://schemas.openxmlformats.org/presentationml/2006/main" preserve="1" userDrawn="1">
  <p:cSld name="طرح الساعة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137238661"/>
      </p:ext>
    </p:extLst>
  </p:cSld>
  <p:clrMapOvr>
    <a:masterClrMapping/>
  </p:clrMapOvr>
</p:sldLayout>
</file>

<file path=ppt/slideLayouts/slideLayout295.xml><?xml version="1.0" encoding="utf-8"?>
<p:sldLayout xmlns:a="http://schemas.openxmlformats.org/drawingml/2006/main" xmlns:r="http://schemas.openxmlformats.org/officeDocument/2006/relationships" xmlns:p="http://schemas.openxmlformats.org/presentationml/2006/main" preserve="1" userDrawn="1">
  <p:cSld name="طرح الساعة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005015" y="181931"/>
            <a:ext cx="2897945"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721624542"/>
      </p:ext>
    </p:extLst>
  </p:cSld>
  <p:clrMapOvr>
    <a:masterClrMapping/>
  </p:clrMapOvr>
</p:sldLayout>
</file>

<file path=ppt/slideLayouts/slideLayout296.xml><?xml version="1.0" encoding="utf-8"?>
<p:sldLayout xmlns:a="http://schemas.openxmlformats.org/drawingml/2006/main" xmlns:r="http://schemas.openxmlformats.org/officeDocument/2006/relationships" xmlns:p="http://schemas.openxmlformats.org/presentationml/2006/main" preserve="1" userDrawn="1">
  <p:cSld name="1_طرح الساعة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الثانية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207106189"/>
      </p:ext>
    </p:extLst>
  </p:cSld>
  <p:clrMapOvr>
    <a:masterClrMapping/>
  </p:clrMapOvr>
</p:sldLayout>
</file>

<file path=ppt/slideLayouts/slideLayout297.xml><?xml version="1.0" encoding="utf-8"?>
<p:sldLayout xmlns:a="http://schemas.openxmlformats.org/drawingml/2006/main" xmlns:r="http://schemas.openxmlformats.org/officeDocument/2006/relationships" xmlns:p="http://schemas.openxmlformats.org/presentationml/2006/main" preserve="1" userDrawn="1">
  <p:cSld name="طلبه مسائي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11695" y="245431"/>
            <a:ext cx="2546253" cy="707886"/>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الطلبة المسائية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51759922"/>
      </p:ext>
    </p:extLst>
  </p:cSld>
  <p:clrMapOvr>
    <a:masterClrMapping/>
  </p:clrMapOvr>
</p:sldLayout>
</file>

<file path=ppt/slideLayouts/slideLayout298.xml><?xml version="1.0" encoding="utf-8"?>
<p:sldLayout xmlns:a="http://schemas.openxmlformats.org/drawingml/2006/main" xmlns:r="http://schemas.openxmlformats.org/officeDocument/2006/relationships" xmlns:p="http://schemas.openxmlformats.org/presentationml/2006/main" userDrawn="1">
  <p:cSld name="blank ">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2634816"/>
      </p:ext>
    </p:extLst>
  </p:cSld>
  <p:clrMapOvr>
    <a:masterClrMapping/>
  </p:clrMapOvr>
</p:sldLayout>
</file>

<file path=ppt/slideLayouts/slideLayout299.xml><?xml version="1.0" encoding="utf-8"?>
<p:sldLayout xmlns:a="http://schemas.openxmlformats.org/drawingml/2006/main" xmlns:r="http://schemas.openxmlformats.org/officeDocument/2006/relationships" xmlns:p="http://schemas.openxmlformats.org/presentationml/2006/main" preserve="1" userDrawn="1">
  <p:cSld name="1_مزمور لداود">
    <p:spTree>
      <p:nvGrpSpPr>
        <p:cNvPr id="1" name=""/>
        <p:cNvGrpSpPr/>
        <p:nvPr/>
      </p:nvGrpSpPr>
      <p:grpSpPr>
        <a:xfrm>
          <a:off x="0" y="0"/>
          <a:ext cx="0" cy="0"/>
          <a:chOff x="0" y="0"/>
          <a:chExt cx="0" cy="0"/>
        </a:xfrm>
      </p:grpSpPr>
      <p:sp>
        <p:nvSpPr>
          <p:cNvPr id="4" name="TextBox 3"/>
          <p:cNvSpPr txBox="1"/>
          <p:nvPr userDrawn="1"/>
        </p:nvSpPr>
        <p:spPr>
          <a:xfrm>
            <a:off x="1638885" y="4544653"/>
            <a:ext cx="5528603" cy="923330"/>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6000" b="1" kern="1200" noProof="0" dirty="0">
                <a:solidFill>
                  <a:schemeClr val="bg1"/>
                </a:solidFill>
                <a:latin typeface="Times New Roman" panose="02020603050405020304" pitchFamily="18" charset="0"/>
                <a:ea typeface="+mj-ea"/>
                <a:cs typeface="+mj-cs"/>
              </a:rPr>
              <a:t>مزمور لداود</a:t>
            </a:r>
            <a:endParaRPr lang="en-US" sz="6000" b="1" kern="1200" dirty="0">
              <a:solidFill>
                <a:schemeClr val="bg1"/>
              </a:solidFill>
              <a:latin typeface="Times New Roman" panose="02020603050405020304" pitchFamily="18" charset="0"/>
              <a:ea typeface="+mj-ea"/>
              <a:cs typeface="+mj-cs"/>
            </a:endParaRPr>
          </a:p>
        </p:txBody>
      </p:sp>
      <p:sp>
        <p:nvSpPr>
          <p:cNvPr id="7" name="TextBox 6"/>
          <p:cNvSpPr txBox="1"/>
          <p:nvPr userDrawn="1"/>
        </p:nvSpPr>
        <p:spPr>
          <a:xfrm>
            <a:off x="970671" y="5634182"/>
            <a:ext cx="7413673" cy="861005"/>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Yalmoc</a:t>
            </a:r>
            <a:r>
              <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tw</a:t>
            </a:r>
            <a:r>
              <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Dauid</a:t>
            </a:r>
            <a:endPar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endParaRPr>
          </a:p>
        </p:txBody>
      </p:sp>
    </p:spTree>
    <p:extLst>
      <p:ext uri="{BB962C8B-B14F-4D97-AF65-F5344CB8AC3E}">
        <p14:creationId xmlns:p14="http://schemas.microsoft.com/office/powerpoint/2010/main" val="42098160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اي حاج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justLow" rtl="1">
              <a:defRPr sz="48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Tree>
    <p:extLst>
      <p:ext uri="{BB962C8B-B14F-4D97-AF65-F5344CB8AC3E}">
        <p14:creationId xmlns:p14="http://schemas.microsoft.com/office/powerpoint/2010/main" val="323741016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_انجيل عربي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الثالثة</a:t>
            </a:r>
          </a:p>
        </p:txBody>
      </p:sp>
    </p:spTree>
    <p:extLst>
      <p:ext uri="{BB962C8B-B14F-4D97-AF65-F5344CB8AC3E}">
        <p14:creationId xmlns:p14="http://schemas.microsoft.com/office/powerpoint/2010/main" val="3733307005"/>
      </p:ext>
    </p:extLst>
  </p:cSld>
  <p:clrMapOvr>
    <a:masterClrMapping/>
  </p:clrMapOvr>
</p:sldLayout>
</file>

<file path=ppt/slideLayouts/slideLayout300.xml><?xml version="1.0" encoding="utf-8"?>
<p:sldLayout xmlns:a="http://schemas.openxmlformats.org/drawingml/2006/main" xmlns:r="http://schemas.openxmlformats.org/officeDocument/2006/relationships" xmlns:p="http://schemas.openxmlformats.org/presentationml/2006/main" preserve="1" userDrawn="1">
  <p:cSld name="كى إيبرتو 1">
    <p:spTree>
      <p:nvGrpSpPr>
        <p:cNvPr id="1" name=""/>
        <p:cNvGrpSpPr/>
        <p:nvPr/>
      </p:nvGrpSpPr>
      <p:grpSpPr>
        <a:xfrm>
          <a:off x="0" y="0"/>
          <a:ext cx="0" cy="0"/>
          <a:chOff x="0" y="0"/>
          <a:chExt cx="0" cy="0"/>
        </a:xfrm>
      </p:grpSpPr>
      <p:sp>
        <p:nvSpPr>
          <p:cNvPr id="4" name="TextBox 3"/>
          <p:cNvSpPr txBox="1"/>
          <p:nvPr userDrawn="1"/>
        </p:nvSpPr>
        <p:spPr>
          <a:xfrm>
            <a:off x="393895" y="4361773"/>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لكي نكون مستحقين </a:t>
            </a:r>
          </a:p>
        </p:txBody>
      </p:sp>
      <p:sp>
        <p:nvSpPr>
          <p:cNvPr id="7" name="TextBox 6"/>
          <p:cNvSpPr txBox="1"/>
          <p:nvPr userDrawn="1"/>
        </p:nvSpPr>
        <p:spPr>
          <a:xfrm>
            <a:off x="0" y="5282489"/>
            <a:ext cx="9143999" cy="718658"/>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4400" b="0" i="0" dirty="0" err="1">
                <a:solidFill>
                  <a:srgbClr val="FFC000"/>
                </a:solidFill>
                <a:effectLst/>
                <a:latin typeface="CS Avva Shenouda" panose="020B7200000000000000" pitchFamily="34" charset="0"/>
              </a:rPr>
              <a:t>Ke</a:t>
            </a:r>
            <a:r>
              <a:rPr lang="en-US" sz="4400" b="0" i="0" dirty="0">
                <a:solidFill>
                  <a:srgbClr val="FFC000"/>
                </a:solidFill>
                <a:effectLst/>
                <a:latin typeface="CS Avva Shenouda" panose="020B7200000000000000" pitchFamily="34" charset="0"/>
              </a:rPr>
              <a:t> `</a:t>
            </a:r>
            <a:r>
              <a:rPr lang="en-US" sz="4400" b="0" i="0" dirty="0" err="1">
                <a:solidFill>
                  <a:srgbClr val="FFC000"/>
                </a:solidFill>
                <a:effectLst/>
                <a:latin typeface="CS Avva Shenouda" panose="020B7200000000000000" pitchFamily="34" charset="0"/>
              </a:rPr>
              <a:t>upertou</a:t>
            </a:r>
            <a:r>
              <a:rPr lang="en-US" sz="4400" b="0" i="0" dirty="0">
                <a:solidFill>
                  <a:srgbClr val="FFC000"/>
                </a:solidFill>
                <a:effectLst/>
                <a:latin typeface="CS Avva Shenouda" panose="020B7200000000000000" pitchFamily="34" charset="0"/>
              </a:rPr>
              <a:t> kata `</a:t>
            </a:r>
            <a:r>
              <a:rPr lang="en-US" sz="4400" b="0" i="0" dirty="0" err="1">
                <a:solidFill>
                  <a:srgbClr val="FFC000"/>
                </a:solidFill>
                <a:effectLst/>
                <a:latin typeface="CS Avva Shenouda" panose="020B7200000000000000" pitchFamily="34" charset="0"/>
              </a:rPr>
              <a:t>xiw</a:t>
            </a:r>
            <a:r>
              <a:rPr lang="en-US" sz="4400" b="0" i="0" dirty="0">
                <a:solidFill>
                  <a:srgbClr val="FFC000"/>
                </a:solidFill>
                <a:effectLst/>
                <a:latin typeface="CS Avva Shenouda" panose="020B7200000000000000" pitchFamily="34" charset="0"/>
              </a:rPr>
              <a:t> ;</a:t>
            </a:r>
            <a:r>
              <a:rPr lang="en-US" sz="4400" b="0" i="0" dirty="0" err="1">
                <a:solidFill>
                  <a:srgbClr val="FFC000"/>
                </a:solidFill>
                <a:effectLst/>
                <a:latin typeface="CS Avva Shenouda" panose="020B7200000000000000" pitchFamily="34" charset="0"/>
              </a:rPr>
              <a:t>yne</a:t>
            </a:r>
            <a:r>
              <a:rPr lang="en-US" sz="4400" b="0" i="0" dirty="0">
                <a:solidFill>
                  <a:srgbClr val="FFC000"/>
                </a:solidFill>
                <a:effectLst/>
                <a:latin typeface="CS Avva Shenouda" panose="020B7200000000000000" pitchFamily="34" charset="0"/>
              </a:rPr>
              <a:t> `</a:t>
            </a:r>
            <a:r>
              <a:rPr lang="en-US" sz="4400" b="0" i="0" dirty="0" err="1">
                <a:solidFill>
                  <a:srgbClr val="FFC000"/>
                </a:solidFill>
                <a:effectLst/>
                <a:latin typeface="CS Avva Shenouda" panose="020B7200000000000000" pitchFamily="34" charset="0"/>
              </a:rPr>
              <a:t>ymac</a:t>
            </a:r>
            <a:endParaRPr kumimoji="0" lang="en-US" sz="4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534571" y="5887270"/>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كى إيبرتو كاطا كسيو ثي ني إيماس</a:t>
            </a:r>
          </a:p>
        </p:txBody>
      </p:sp>
    </p:spTree>
    <p:extLst>
      <p:ext uri="{BB962C8B-B14F-4D97-AF65-F5344CB8AC3E}">
        <p14:creationId xmlns:p14="http://schemas.microsoft.com/office/powerpoint/2010/main" val="2300421194"/>
      </p:ext>
    </p:extLst>
  </p:cSld>
  <p:clrMapOvr>
    <a:masterClrMapping/>
  </p:clrMapOvr>
</p:sldLayout>
</file>

<file path=ppt/slideLayouts/slideLayout301.xml><?xml version="1.0" encoding="utf-8"?>
<p:sldLayout xmlns:a="http://schemas.openxmlformats.org/drawingml/2006/main" xmlns:r="http://schemas.openxmlformats.org/officeDocument/2006/relationships" xmlns:p="http://schemas.openxmlformats.org/presentationml/2006/main" preserve="1" userDrawn="1">
  <p:cSld name="كى إيبرتو  2">
    <p:spTree>
      <p:nvGrpSpPr>
        <p:cNvPr id="1" name=""/>
        <p:cNvGrpSpPr/>
        <p:nvPr/>
      </p:nvGrpSpPr>
      <p:grpSpPr>
        <a:xfrm>
          <a:off x="0" y="0"/>
          <a:ext cx="0" cy="0"/>
          <a:chOff x="0" y="0"/>
          <a:chExt cx="0" cy="0"/>
        </a:xfrm>
      </p:grpSpPr>
      <p:sp>
        <p:nvSpPr>
          <p:cNvPr id="4" name="TextBox 3"/>
          <p:cNvSpPr txBox="1"/>
          <p:nvPr userDrawn="1"/>
        </p:nvSpPr>
        <p:spPr>
          <a:xfrm>
            <a:off x="393895" y="4361773"/>
            <a:ext cx="8285871"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Times New Roman" panose="02020603050405020304" pitchFamily="18" charset="0"/>
                <a:ea typeface="+mj-ea"/>
                <a:cs typeface="+mj-cs"/>
              </a:rPr>
              <a:t>لسماع الإنجيل المقدس</a:t>
            </a:r>
            <a:endParaRPr lang="ar-SA" sz="4400" b="1" kern="1200" dirty="0">
              <a:solidFill>
                <a:schemeClr val="bg1"/>
              </a:solidFill>
              <a:latin typeface="Times New Roman" panose="02020603050405020304" pitchFamily="18" charset="0"/>
              <a:ea typeface="+mj-ea"/>
              <a:cs typeface="+mj-cs"/>
            </a:endParaRPr>
          </a:p>
        </p:txBody>
      </p:sp>
      <p:sp>
        <p:nvSpPr>
          <p:cNvPr id="7" name="TextBox 6"/>
          <p:cNvSpPr txBox="1"/>
          <p:nvPr userDrawn="1"/>
        </p:nvSpPr>
        <p:spPr>
          <a:xfrm>
            <a:off x="0" y="5282489"/>
            <a:ext cx="9143999" cy="547842"/>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t3c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akroacewc</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tov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Ajiov</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evajjeliov</a:t>
            </a:r>
            <a:endPar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534571" y="5887270"/>
            <a:ext cx="8285871"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Times New Roman" panose="02020603050405020304" pitchFamily="18" charset="0"/>
                <a:ea typeface="+mj-ea"/>
                <a:cs typeface="+mj-cs"/>
              </a:rPr>
              <a:t>تيس أكروأسيؤس طو أجيو إﭫ أنجيليو</a:t>
            </a:r>
          </a:p>
        </p:txBody>
      </p:sp>
    </p:spTree>
    <p:extLst>
      <p:ext uri="{BB962C8B-B14F-4D97-AF65-F5344CB8AC3E}">
        <p14:creationId xmlns:p14="http://schemas.microsoft.com/office/powerpoint/2010/main" val="1121298754"/>
      </p:ext>
    </p:extLst>
  </p:cSld>
  <p:clrMapOvr>
    <a:masterClrMapping/>
  </p:clrMapOvr>
</p:sldLayout>
</file>

<file path=ppt/slideLayouts/slideLayout302.xml><?xml version="1.0" encoding="utf-8"?>
<p:sldLayout xmlns:a="http://schemas.openxmlformats.org/drawingml/2006/main" xmlns:r="http://schemas.openxmlformats.org/officeDocument/2006/relationships" xmlns:p="http://schemas.openxmlformats.org/presentationml/2006/main" preserve="1" userDrawn="1">
  <p:cSld name="كى إيبرتو 3">
    <p:spTree>
      <p:nvGrpSpPr>
        <p:cNvPr id="1" name=""/>
        <p:cNvGrpSpPr/>
        <p:nvPr/>
      </p:nvGrpSpPr>
      <p:grpSpPr>
        <a:xfrm>
          <a:off x="0" y="0"/>
          <a:ext cx="0" cy="0"/>
          <a:chOff x="0" y="0"/>
          <a:chExt cx="0" cy="0"/>
        </a:xfrm>
      </p:grpSpPr>
      <p:sp>
        <p:nvSpPr>
          <p:cNvPr id="4" name="TextBox 3"/>
          <p:cNvSpPr txBox="1"/>
          <p:nvPr userDrawn="1"/>
        </p:nvSpPr>
        <p:spPr>
          <a:xfrm>
            <a:off x="393895" y="4361773"/>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نتوسل من ربنا وإلهنا</a:t>
            </a:r>
          </a:p>
        </p:txBody>
      </p:sp>
      <p:sp>
        <p:nvSpPr>
          <p:cNvPr id="7" name="TextBox 6"/>
          <p:cNvSpPr txBox="1"/>
          <p:nvPr userDrawn="1"/>
        </p:nvSpPr>
        <p:spPr>
          <a:xfrm>
            <a:off x="970671" y="5282489"/>
            <a:ext cx="7413673" cy="604781"/>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6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Kvrrion</a:t>
            </a:r>
            <a:r>
              <a:rPr kumimoji="0" lang="en-US" sz="36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Ton 0eon 3mwn</a:t>
            </a:r>
          </a:p>
        </p:txBody>
      </p:sp>
      <p:sp>
        <p:nvSpPr>
          <p:cNvPr id="5" name="TextBox 4"/>
          <p:cNvSpPr txBox="1"/>
          <p:nvPr userDrawn="1"/>
        </p:nvSpPr>
        <p:spPr>
          <a:xfrm>
            <a:off x="534571" y="5887270"/>
            <a:ext cx="8285871"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Times New Roman" panose="02020603050405020304" pitchFamily="18" charset="0"/>
                <a:ea typeface="+mj-ea"/>
                <a:cs typeface="+mj-cs"/>
              </a:rPr>
              <a:t>كيريون طون ثيؤن إيمون</a:t>
            </a:r>
          </a:p>
        </p:txBody>
      </p:sp>
    </p:spTree>
    <p:extLst>
      <p:ext uri="{BB962C8B-B14F-4D97-AF65-F5344CB8AC3E}">
        <p14:creationId xmlns:p14="http://schemas.microsoft.com/office/powerpoint/2010/main" val="1376825146"/>
      </p:ext>
    </p:extLst>
  </p:cSld>
  <p:clrMapOvr>
    <a:masterClrMapping/>
  </p:clrMapOvr>
</p:sldLayout>
</file>

<file path=ppt/slideLayouts/slideLayout303.xml><?xml version="1.0" encoding="utf-8"?>
<p:sldLayout xmlns:a="http://schemas.openxmlformats.org/drawingml/2006/main" xmlns:r="http://schemas.openxmlformats.org/officeDocument/2006/relationships" xmlns:p="http://schemas.openxmlformats.org/presentationml/2006/main" preserve="1" userDrawn="1">
  <p:cSld name="كى إيبرتو 4">
    <p:spTree>
      <p:nvGrpSpPr>
        <p:cNvPr id="1" name=""/>
        <p:cNvGrpSpPr/>
        <p:nvPr/>
      </p:nvGrpSpPr>
      <p:grpSpPr>
        <a:xfrm>
          <a:off x="0" y="0"/>
          <a:ext cx="0" cy="0"/>
          <a:chOff x="0" y="0"/>
          <a:chExt cx="0" cy="0"/>
        </a:xfrm>
      </p:grpSpPr>
      <p:sp>
        <p:nvSpPr>
          <p:cNvPr id="4" name="TextBox 3"/>
          <p:cNvSpPr txBox="1"/>
          <p:nvPr userDrawn="1"/>
        </p:nvSpPr>
        <p:spPr>
          <a:xfrm>
            <a:off x="370447" y="4371943"/>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أصغوا وأنصتوا بحكمة للإنجيل المقدس</a:t>
            </a:r>
          </a:p>
        </p:txBody>
      </p:sp>
      <p:sp>
        <p:nvSpPr>
          <p:cNvPr id="7" name="TextBox 6"/>
          <p:cNvSpPr txBox="1"/>
          <p:nvPr userDrawn="1"/>
        </p:nvSpPr>
        <p:spPr>
          <a:xfrm>
            <a:off x="0" y="5071473"/>
            <a:ext cx="9333915" cy="991041"/>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iketevcwmen</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&gt;</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cofia</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Or0oi:akovcwmen tov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ajiov</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evajjelion</a:t>
            </a:r>
            <a:endPar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35170" y="6050856"/>
            <a:ext cx="9143999" cy="5355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3200" b="1" kern="1200" noProof="0" dirty="0">
                <a:solidFill>
                  <a:schemeClr val="bg1"/>
                </a:solidFill>
                <a:latin typeface="Times New Roman" panose="02020603050405020304" pitchFamily="18" charset="0"/>
                <a:ea typeface="+mj-ea"/>
                <a:cs typeface="+mj-cs"/>
              </a:rPr>
              <a:t>إيكتيف سومين سوفيا أورثى: أك أوصومين طو أجيو إﭫ أنجيليون</a:t>
            </a:r>
          </a:p>
        </p:txBody>
      </p:sp>
    </p:spTree>
    <p:extLst>
      <p:ext uri="{BB962C8B-B14F-4D97-AF65-F5344CB8AC3E}">
        <p14:creationId xmlns:p14="http://schemas.microsoft.com/office/powerpoint/2010/main" val="4269415870"/>
      </p:ext>
    </p:extLst>
  </p:cSld>
  <p:clrMapOvr>
    <a:masterClrMapping/>
  </p:clrMapOvr>
</p:sldLayout>
</file>

<file path=ppt/slideLayouts/slideLayout304.xml><?xml version="1.0" encoding="utf-8"?>
<p:sldLayout xmlns:a="http://schemas.openxmlformats.org/drawingml/2006/main" xmlns:r="http://schemas.openxmlformats.org/officeDocument/2006/relationships" xmlns:p="http://schemas.openxmlformats.org/presentationml/2006/main" preserve="1" userDrawn="1">
  <p:cSld name="مقدمة الانجيل قبطي">
    <p:spTree>
      <p:nvGrpSpPr>
        <p:cNvPr id="1" name=""/>
        <p:cNvGrpSpPr/>
        <p:nvPr/>
      </p:nvGrpSpPr>
      <p:grpSpPr>
        <a:xfrm>
          <a:off x="0" y="0"/>
          <a:ext cx="0" cy="0"/>
          <a:chOff x="0" y="0"/>
          <a:chExt cx="0" cy="0"/>
        </a:xfrm>
      </p:grpSpPr>
      <p:sp>
        <p:nvSpPr>
          <p:cNvPr id="4" name="TextBox 3"/>
          <p:cNvSpPr txBox="1"/>
          <p:nvPr userDrawn="1"/>
        </p:nvSpPr>
        <p:spPr>
          <a:xfrm>
            <a:off x="370447" y="4371943"/>
            <a:ext cx="8285871" cy="6463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000" b="1" kern="1200" noProof="0" dirty="0">
                <a:solidFill>
                  <a:schemeClr val="bg1"/>
                </a:solidFill>
                <a:latin typeface="Times New Roman" panose="02020603050405020304" pitchFamily="18" charset="0"/>
                <a:ea typeface="+mj-ea"/>
                <a:cs typeface="+mj-cs"/>
              </a:rPr>
              <a:t>فصل من الأنجيل المقدس  حسب القديس</a:t>
            </a:r>
            <a:r>
              <a:rPr lang="ar-EG" sz="4000" b="1" kern="1200" baseline="0" noProof="0" dirty="0">
                <a:solidFill>
                  <a:schemeClr val="bg1"/>
                </a:solidFill>
                <a:latin typeface="Times New Roman" panose="02020603050405020304" pitchFamily="18" charset="0"/>
                <a:ea typeface="+mj-ea"/>
                <a:cs typeface="+mj-cs"/>
              </a:rPr>
              <a:t> ......</a:t>
            </a:r>
            <a:r>
              <a:rPr lang="ar-EG" sz="4000" b="1" kern="1200" noProof="0" dirty="0">
                <a:solidFill>
                  <a:schemeClr val="bg1"/>
                </a:solidFill>
                <a:latin typeface="Times New Roman" panose="02020603050405020304" pitchFamily="18" charset="0"/>
                <a:ea typeface="+mj-ea"/>
                <a:cs typeface="+mj-cs"/>
              </a:rPr>
              <a:t>.</a:t>
            </a:r>
          </a:p>
        </p:txBody>
      </p:sp>
      <p:sp>
        <p:nvSpPr>
          <p:cNvPr id="7" name="TextBox 6"/>
          <p:cNvSpPr txBox="1"/>
          <p:nvPr userDrawn="1"/>
        </p:nvSpPr>
        <p:spPr>
          <a:xfrm>
            <a:off x="0" y="5071473"/>
            <a:ext cx="9333915"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ebol</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qen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pieuaggelion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e;ouab</a:t>
            </a:r>
            <a:r>
              <a:rPr lang="en-US" sz="3600" b="0" baseline="0" dirty="0">
                <a:solidFill>
                  <a:srgbClr val="FFC000"/>
                </a:solidFill>
                <a:latin typeface="CS New Athanasius" panose="020B0500000000000000" pitchFamily="34" charset="0"/>
                <a:cs typeface="Times New Roman" panose="02020603050405020304" pitchFamily="18" charset="0"/>
              </a:rPr>
              <a:t> kata (</a:t>
            </a:r>
            <a:r>
              <a:rPr lang="ar-EG" sz="3600" b="0" baseline="0" dirty="0">
                <a:solidFill>
                  <a:srgbClr val="FFC000"/>
                </a:solidFill>
                <a:latin typeface="CS New Athanasius" panose="020B0500000000000000" pitchFamily="34" charset="0"/>
                <a:cs typeface="Times New Roman" panose="02020603050405020304" pitchFamily="18" charset="0"/>
              </a:rPr>
              <a:t>.........</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agiou</a:t>
            </a:r>
            <a:r>
              <a:rPr lang="en-US" sz="3600" b="0" baseline="0" dirty="0">
                <a:solidFill>
                  <a:srgbClr val="FFC000"/>
                </a:solidFill>
                <a:latin typeface="CS New Athanasius" panose="020B0500000000000000" pitchFamily="34" charset="0"/>
                <a:cs typeface="Times New Roman" panose="02020603050405020304" pitchFamily="18" charset="0"/>
              </a:rPr>
              <a:t>.</a:t>
            </a:r>
            <a:endParaRPr lang="en-US" sz="3600" b="0" dirty="0">
              <a:solidFill>
                <a:srgbClr val="FFC000"/>
              </a:solidFill>
              <a:latin typeface="CS New Athanasius" panose="020B0500000000000000" pitchFamily="34" charset="0"/>
              <a:cs typeface="Times New Roman" panose="02020603050405020304" pitchFamily="18" charset="0"/>
            </a:endParaRPr>
          </a:p>
        </p:txBody>
      </p:sp>
      <p:sp>
        <p:nvSpPr>
          <p:cNvPr id="5" name="TextBox 4"/>
          <p:cNvSpPr txBox="1"/>
          <p:nvPr userDrawn="1"/>
        </p:nvSpPr>
        <p:spPr>
          <a:xfrm>
            <a:off x="-35170" y="6050856"/>
            <a:ext cx="9143999" cy="553998"/>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000" b="1" dirty="0">
                <a:solidFill>
                  <a:schemeClr val="bg1"/>
                </a:solidFill>
                <a:latin typeface="CS New Athanasius" panose="020B0500000000000000" pitchFamily="34" charset="0"/>
                <a:cs typeface="Times New Roman" panose="02020603050405020304" pitchFamily="18" charset="0"/>
              </a:rPr>
              <a:t>أو </a:t>
            </a:r>
            <a:r>
              <a:rPr lang="ar-EG" sz="3000" b="1" dirty="0">
                <a:solidFill>
                  <a:schemeClr val="bg1"/>
                </a:solidFill>
                <a:latin typeface="CS New Athanasius" panose="020B0500000000000000" pitchFamily="34" charset="0"/>
                <a:cs typeface="Times New Roman" panose="02020603050405020304" pitchFamily="18" charset="0"/>
              </a:rPr>
              <a:t>أ</a:t>
            </a:r>
            <a:r>
              <a:rPr lang="ar-SA" sz="3000" b="1" dirty="0">
                <a:solidFill>
                  <a:schemeClr val="bg1"/>
                </a:solidFill>
                <a:latin typeface="CS New Athanasius" panose="020B0500000000000000" pitchFamily="34" charset="0"/>
                <a:cs typeface="Times New Roman" panose="02020603050405020304" pitchFamily="18" charset="0"/>
              </a:rPr>
              <a:t>ناغنوسيس إي</a:t>
            </a:r>
            <a:r>
              <a:rPr lang="ar-EG" sz="3000" b="1" kern="1200" dirty="0">
                <a:solidFill>
                  <a:schemeClr val="bg1"/>
                </a:solidFill>
                <a:latin typeface="Times New Roman" pitchFamily="18" charset="0"/>
                <a:ea typeface="+mn-ea"/>
                <a:cs typeface="Times New Roman" pitchFamily="18" charset="0"/>
              </a:rPr>
              <a:t>ڤ</a:t>
            </a:r>
            <a:r>
              <a:rPr lang="ar-SA" sz="3000" b="1" dirty="0">
                <a:solidFill>
                  <a:schemeClr val="bg1"/>
                </a:solidFill>
                <a:latin typeface="CS New Athanasius" panose="020B0500000000000000" pitchFamily="34" charset="0"/>
                <a:cs typeface="Times New Roman" panose="02020603050405020304" pitchFamily="18" charset="0"/>
              </a:rPr>
              <a:t>ول خين پى إ</a:t>
            </a:r>
            <a:r>
              <a:rPr lang="ar-EG" sz="3000" b="1" kern="1200" dirty="0">
                <a:solidFill>
                  <a:schemeClr val="bg1"/>
                </a:solidFill>
                <a:latin typeface="Times New Roman" pitchFamily="18" charset="0"/>
                <a:ea typeface="+mn-ea"/>
                <a:cs typeface="Times New Roman" pitchFamily="18" charset="0"/>
              </a:rPr>
              <a:t>ڤ</a:t>
            </a:r>
            <a:r>
              <a:rPr lang="ar-SA" sz="30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000" b="1" dirty="0">
                <a:solidFill>
                  <a:schemeClr val="bg1"/>
                </a:solidFill>
                <a:latin typeface="CS New Athanasius" panose="020B0500000000000000" pitchFamily="34" charset="0"/>
                <a:cs typeface="Times New Roman" panose="02020603050405020304" pitchFamily="18" charset="0"/>
              </a:rPr>
              <a:t>             آ</a:t>
            </a:r>
            <a:r>
              <a:rPr lang="ar-SA" sz="3000" b="1" dirty="0">
                <a:solidFill>
                  <a:schemeClr val="bg1"/>
                </a:solidFill>
                <a:latin typeface="CS New Athanasius" panose="020B0500000000000000" pitchFamily="34" charset="0"/>
                <a:cs typeface="Times New Roman" panose="02020603050405020304" pitchFamily="18" charset="0"/>
              </a:rPr>
              <a:t>جيو</a:t>
            </a:r>
            <a:r>
              <a:rPr lang="ar-EG" sz="3000" b="1" dirty="0">
                <a:solidFill>
                  <a:schemeClr val="bg1"/>
                </a:solidFill>
                <a:latin typeface="CS New Athanasius" panose="020B0500000000000000" pitchFamily="34" charset="0"/>
                <a:cs typeface="Times New Roman" panose="02020603050405020304" pitchFamily="18" charset="0"/>
              </a:rPr>
              <a:t>.</a:t>
            </a:r>
            <a:endParaRPr lang="ar-SA" sz="3000" b="1" dirty="0">
              <a:solidFill>
                <a:schemeClr val="bg1"/>
              </a:solidFill>
              <a:latin typeface="CS New Athanasius" panose="020B0500000000000000" pitchFamily="34" charset="0"/>
              <a:cs typeface="Times New Roman" panose="02020603050405020304" pitchFamily="18" charset="0"/>
            </a:endParaRPr>
          </a:p>
        </p:txBody>
      </p:sp>
      <p:sp>
        <p:nvSpPr>
          <p:cNvPr id="6" name="Title 1"/>
          <p:cNvSpPr>
            <a:spLocks noGrp="1"/>
          </p:cNvSpPr>
          <p:nvPr>
            <p:ph type="title" hasCustomPrompt="1"/>
          </p:nvPr>
        </p:nvSpPr>
        <p:spPr>
          <a:xfrm>
            <a:off x="469899" y="5820484"/>
            <a:ext cx="1446821" cy="1009033"/>
          </a:xfrm>
          <a:prstGeom prst="rect">
            <a:avLst/>
          </a:prstGeom>
        </p:spPr>
        <p:txBody>
          <a:bodyPr>
            <a:normAutofit/>
          </a:bodyPr>
          <a:lstStyle>
            <a:lvl1pPr algn="justLow" rtl="1">
              <a:defRPr lang="en-US" sz="4000" b="1" kern="10" dirty="0">
                <a:ln w="9525">
                  <a:noFill/>
                  <a:round/>
                  <a:headEnd/>
                  <a:tailEnd/>
                </a:ln>
                <a:solidFill>
                  <a:schemeClr val="bg1"/>
                </a:solidFill>
                <a:effectLst/>
                <a:latin typeface="Times New Roman"/>
                <a:ea typeface="+mn-ea"/>
                <a:cs typeface="+mn-cs"/>
              </a:defRPr>
            </a:lvl1pPr>
          </a:lstStyle>
          <a:p>
            <a:r>
              <a:rPr lang="ar-EG" dirty="0"/>
              <a:t>انجيل</a:t>
            </a:r>
            <a:endParaRPr lang="en-US" dirty="0"/>
          </a:p>
        </p:txBody>
      </p:sp>
    </p:spTree>
    <p:extLst>
      <p:ext uri="{BB962C8B-B14F-4D97-AF65-F5344CB8AC3E}">
        <p14:creationId xmlns:p14="http://schemas.microsoft.com/office/powerpoint/2010/main" val="2430832801"/>
      </p:ext>
    </p:extLst>
  </p:cSld>
  <p:clrMapOvr>
    <a:masterClrMapping/>
  </p:clrMapOvr>
</p:sldLayout>
</file>

<file path=ppt/slideLayouts/slideLayout305.xml><?xml version="1.0" encoding="utf-8"?>
<p:sldLayout xmlns:a="http://schemas.openxmlformats.org/drawingml/2006/main" xmlns:r="http://schemas.openxmlformats.org/officeDocument/2006/relationships" xmlns:p="http://schemas.openxmlformats.org/presentationml/2006/main" preserve="1" userDrawn="1">
  <p:cSld name="مزمور عربي">
    <p:spTree>
      <p:nvGrpSpPr>
        <p:cNvPr id="1" name=""/>
        <p:cNvGrpSpPr/>
        <p:nvPr/>
      </p:nvGrpSpPr>
      <p:grpSpPr>
        <a:xfrm>
          <a:off x="0" y="0"/>
          <a:ext cx="0" cy="0"/>
          <a:chOff x="0" y="0"/>
          <a:chExt cx="0" cy="0"/>
        </a:xfrm>
      </p:grpSpPr>
      <p:sp>
        <p:nvSpPr>
          <p:cNvPr id="2" name="TextBox 1"/>
          <p:cNvSpPr txBox="1"/>
          <p:nvPr userDrawn="1"/>
        </p:nvSpPr>
        <p:spPr>
          <a:xfrm>
            <a:off x="309490" y="4670474"/>
            <a:ext cx="8834510" cy="1938992"/>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rgbClr val="FFC000"/>
                </a:solidFill>
                <a:latin typeface="Times New Roman" panose="02020603050405020304" pitchFamily="18" charset="0"/>
                <a:ea typeface="+mj-ea"/>
                <a:cs typeface="+mj-cs"/>
              </a:rPr>
              <a:t>من مزامير أبينا داود النبى براكته على جميعنا</a:t>
            </a:r>
            <a:endParaRPr lang="ar-SA" sz="60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2719548018"/>
      </p:ext>
    </p:extLst>
  </p:cSld>
  <p:clrMapOvr>
    <a:masterClrMapping/>
  </p:clrMapOvr>
</p:sldLayout>
</file>

<file path=ppt/slideLayouts/slideLayout306.xml><?xml version="1.0" encoding="utf-8"?>
<p:sldLayout xmlns:a="http://schemas.openxmlformats.org/drawingml/2006/main" xmlns:r="http://schemas.openxmlformats.org/officeDocument/2006/relationships" xmlns:p="http://schemas.openxmlformats.org/presentationml/2006/main" preserve="1" userDrawn="1">
  <p:cSld name="مقدمة الانجيل">
    <p:spTree>
      <p:nvGrpSpPr>
        <p:cNvPr id="1" name=""/>
        <p:cNvGrpSpPr/>
        <p:nvPr/>
      </p:nvGrpSpPr>
      <p:grpSpPr>
        <a:xfrm>
          <a:off x="0" y="0"/>
          <a:ext cx="0" cy="0"/>
          <a:chOff x="0" y="0"/>
          <a:chExt cx="0" cy="0"/>
        </a:xfrm>
      </p:grpSpPr>
      <p:sp>
        <p:nvSpPr>
          <p:cNvPr id="5" name="TextBox 4"/>
          <p:cNvSpPr txBox="1"/>
          <p:nvPr userDrawn="1"/>
        </p:nvSpPr>
        <p:spPr>
          <a:xfrm>
            <a:off x="337625" y="4821288"/>
            <a:ext cx="8820444" cy="1754326"/>
          </a:xfrm>
          <a:prstGeom prst="rect">
            <a:avLst/>
          </a:prstGeom>
          <a:noFill/>
        </p:spPr>
        <p:txBody>
          <a:bodyPr wrap="square" rtlCol="0">
            <a:spAutoFit/>
          </a:bodyPr>
          <a:lstStyle/>
          <a:p>
            <a:pPr marL="0" algn="ctr" defTabSz="914400" rtl="0" eaLnBrk="1" latinLnBrk="0" hangingPunct="1">
              <a:spcBef>
                <a:spcPct val="50000"/>
              </a:spcBef>
            </a:pPr>
            <a:r>
              <a:rPr lang="ar-EG" sz="5400" b="1" kern="1200" dirty="0">
                <a:solidFill>
                  <a:srgbClr val="FFC000"/>
                </a:solidFill>
                <a:latin typeface="Times New Roman" panose="02020603050405020304" pitchFamily="18" charset="0"/>
                <a:ea typeface="+mj-ea"/>
                <a:cs typeface="+mj-cs"/>
              </a:rPr>
              <a:t>اللهم تراءف علينا وارحمنا واجعلنا مستحقين لسماع إنجيلك المقدس</a:t>
            </a:r>
          </a:p>
        </p:txBody>
      </p:sp>
    </p:spTree>
    <p:extLst>
      <p:ext uri="{BB962C8B-B14F-4D97-AF65-F5344CB8AC3E}">
        <p14:creationId xmlns:p14="http://schemas.microsoft.com/office/powerpoint/2010/main" val="140301555"/>
      </p:ext>
    </p:extLst>
  </p:cSld>
  <p:clrMapOvr>
    <a:masterClrMapping/>
  </p:clrMapOvr>
</p:sldLayout>
</file>

<file path=ppt/slideLayouts/slideLayout307.xml><?xml version="1.0" encoding="utf-8"?>
<p:sldLayout xmlns:a="http://schemas.openxmlformats.org/drawingml/2006/main" xmlns:r="http://schemas.openxmlformats.org/officeDocument/2006/relationships" xmlns:p="http://schemas.openxmlformats.org/presentationml/2006/main" userDrawn="1">
  <p:cSld name="متي">
    <p:spTree>
      <p:nvGrpSpPr>
        <p:cNvPr id="1" name=""/>
        <p:cNvGrpSpPr/>
        <p:nvPr/>
      </p:nvGrpSpPr>
      <p:grpSpPr>
        <a:xfrm>
          <a:off x="0" y="0"/>
          <a:ext cx="0" cy="0"/>
          <a:chOff x="0" y="0"/>
          <a:chExt cx="0" cy="0"/>
        </a:xfrm>
      </p:grpSpPr>
      <p:sp>
        <p:nvSpPr>
          <p:cNvPr id="4" name="Rectangle 3"/>
          <p:cNvSpPr/>
          <p:nvPr userDrawn="1"/>
        </p:nvSpPr>
        <p:spPr>
          <a:xfrm>
            <a:off x="2841675" y="4797082"/>
            <a:ext cx="6042074" cy="1446550"/>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فصل </a:t>
            </a:r>
            <a:r>
              <a:rPr lang="ar-EG" sz="4000" b="1" kern="1200" dirty="0">
                <a:solidFill>
                  <a:schemeClr val="bg1"/>
                </a:solidFill>
                <a:latin typeface="Times New Roman" panose="02020603050405020304" pitchFamily="18" charset="0"/>
                <a:ea typeface="+mj-ea"/>
                <a:cs typeface="+mj-cs"/>
              </a:rPr>
              <a:t>من بشارة ال</a:t>
            </a:r>
            <a:r>
              <a:rPr lang="ar-SA" sz="4000" b="1" kern="1200" dirty="0">
                <a:solidFill>
                  <a:schemeClr val="bg1"/>
                </a:solidFill>
                <a:latin typeface="Times New Roman" panose="02020603050405020304" pitchFamily="18" charset="0"/>
                <a:ea typeface="+mj-ea"/>
                <a:cs typeface="+mj-cs"/>
              </a:rPr>
              <a:t>إنجيل لمعلمنا </a:t>
            </a:r>
            <a:r>
              <a:rPr lang="ar-EG" sz="4800" b="1" u="none" kern="1200" dirty="0">
                <a:solidFill>
                  <a:schemeClr val="bg1"/>
                </a:solidFill>
                <a:latin typeface="Times New Roman" panose="02020603050405020304" pitchFamily="18" charset="0"/>
                <a:ea typeface="+mj-ea"/>
                <a:cs typeface="+mj-cs"/>
              </a:rPr>
              <a:t>متى</a:t>
            </a:r>
            <a:r>
              <a:rPr lang="ar-EG" sz="4000" b="1" kern="1200" dirty="0">
                <a:solidFill>
                  <a:schemeClr val="bg1"/>
                </a:solidFill>
                <a:latin typeface="Times New Roman" panose="02020603050405020304" pitchFamily="18" charset="0"/>
                <a:ea typeface="+mj-ea"/>
                <a:cs typeface="+mj-cs"/>
              </a:rPr>
              <a:t> ا</a:t>
            </a:r>
            <a:r>
              <a:rPr lang="ar-SA" sz="4000" b="1" kern="1200" dirty="0">
                <a:solidFill>
                  <a:schemeClr val="bg1"/>
                </a:solidFill>
                <a:latin typeface="Times New Roman" panose="02020603050405020304" pitchFamily="18" charset="0"/>
                <a:ea typeface="+mj-ea"/>
                <a:cs typeface="+mj-cs"/>
              </a:rPr>
              <a:t>لبشير بركاته على جميعنا آمين</a:t>
            </a:r>
            <a:r>
              <a:rPr lang="en-US" sz="4000" b="1" kern="1200" dirty="0">
                <a:solidFill>
                  <a:schemeClr val="bg1"/>
                </a:solidFill>
                <a:latin typeface="Times New Roman" panose="02020603050405020304" pitchFamily="18" charset="0"/>
                <a:ea typeface="+mj-ea"/>
                <a:cs typeface="+mj-cs"/>
              </a:rPr>
              <a:t> </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18349" y="4327916"/>
            <a:ext cx="1787227" cy="211253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911854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08.xml><?xml version="1.0" encoding="utf-8"?>
<p:sldLayout xmlns:a="http://schemas.openxmlformats.org/drawingml/2006/main" xmlns:r="http://schemas.openxmlformats.org/officeDocument/2006/relationships" xmlns:p="http://schemas.openxmlformats.org/presentationml/2006/main" preserve="1" userDrawn="1">
  <p:cSld name="مرقس">
    <p:spTree>
      <p:nvGrpSpPr>
        <p:cNvPr id="1" name=""/>
        <p:cNvGrpSpPr/>
        <p:nvPr/>
      </p:nvGrpSpPr>
      <p:grpSpPr>
        <a:xfrm>
          <a:off x="0" y="0"/>
          <a:ext cx="0" cy="0"/>
          <a:chOff x="0" y="0"/>
          <a:chExt cx="0" cy="0"/>
        </a:xfrm>
      </p:grpSpPr>
      <p:sp>
        <p:nvSpPr>
          <p:cNvPr id="4" name="Rectangle 3"/>
          <p:cNvSpPr/>
          <p:nvPr userDrawn="1"/>
        </p:nvSpPr>
        <p:spPr>
          <a:xfrm>
            <a:off x="2574387" y="4923690"/>
            <a:ext cx="6231987" cy="1323439"/>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و ايضا من انجيل معلمنا مارمرقس البشير بركته على جميعنا امين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8349" y="4322430"/>
            <a:ext cx="1787227" cy="21180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245625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09.xml><?xml version="1.0" encoding="utf-8"?>
<p:sldLayout xmlns:a="http://schemas.openxmlformats.org/drawingml/2006/main" xmlns:r="http://schemas.openxmlformats.org/officeDocument/2006/relationships" xmlns:p="http://schemas.openxmlformats.org/presentationml/2006/main" preserve="1" userDrawn="1">
  <p:cSld name="لوقا">
    <p:spTree>
      <p:nvGrpSpPr>
        <p:cNvPr id="1" name=""/>
        <p:cNvGrpSpPr/>
        <p:nvPr/>
      </p:nvGrpSpPr>
      <p:grpSpPr>
        <a:xfrm>
          <a:off x="0" y="0"/>
          <a:ext cx="0" cy="0"/>
          <a:chOff x="0" y="0"/>
          <a:chExt cx="0" cy="0"/>
        </a:xfrm>
      </p:grpSpPr>
      <p:sp>
        <p:nvSpPr>
          <p:cNvPr id="4" name="Rectangle 3"/>
          <p:cNvSpPr/>
          <p:nvPr userDrawn="1"/>
        </p:nvSpPr>
        <p:spPr>
          <a:xfrm>
            <a:off x="3038621" y="4797082"/>
            <a:ext cx="5816991" cy="1323439"/>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و ايضا من انجيل معلمنا مارلوقا البشير بركته على جميعنا امين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8349" y="4309060"/>
            <a:ext cx="1787227" cy="213139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071180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_انجيل عربي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4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الثالثة</a:t>
            </a:r>
          </a:p>
        </p:txBody>
      </p:sp>
    </p:spTree>
    <p:extLst>
      <p:ext uri="{BB962C8B-B14F-4D97-AF65-F5344CB8AC3E}">
        <p14:creationId xmlns:p14="http://schemas.microsoft.com/office/powerpoint/2010/main" val="4020248461"/>
      </p:ext>
    </p:extLst>
  </p:cSld>
  <p:clrMapOvr>
    <a:masterClrMapping/>
  </p:clrMapOvr>
</p:sldLayout>
</file>

<file path=ppt/slideLayouts/slideLayout310.xml><?xml version="1.0" encoding="utf-8"?>
<p:sldLayout xmlns:a="http://schemas.openxmlformats.org/drawingml/2006/main" xmlns:r="http://schemas.openxmlformats.org/officeDocument/2006/relationships" xmlns:p="http://schemas.openxmlformats.org/presentationml/2006/main" preserve="1" userDrawn="1">
  <p:cSld name="يوحنا">
    <p:spTree>
      <p:nvGrpSpPr>
        <p:cNvPr id="1" name=""/>
        <p:cNvGrpSpPr/>
        <p:nvPr/>
      </p:nvGrpSpPr>
      <p:grpSpPr>
        <a:xfrm>
          <a:off x="0" y="0"/>
          <a:ext cx="0" cy="0"/>
          <a:chOff x="0" y="0"/>
          <a:chExt cx="0" cy="0"/>
        </a:xfrm>
      </p:grpSpPr>
      <p:sp>
        <p:nvSpPr>
          <p:cNvPr id="4" name="Rectangle 3"/>
          <p:cNvSpPr/>
          <p:nvPr userDrawn="1"/>
        </p:nvSpPr>
        <p:spPr>
          <a:xfrm>
            <a:off x="2771336" y="4665552"/>
            <a:ext cx="6126480" cy="1323439"/>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و ايضا من انجيل معلمنا ماريوحنا البشير بركته على جميعنا امين </a:t>
            </a:r>
          </a:p>
        </p:txBody>
      </p:sp>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l="3257" t="2789"/>
          <a:stretch/>
        </p:blipFill>
        <p:spPr>
          <a:xfrm>
            <a:off x="618348" y="4327916"/>
            <a:ext cx="1787227" cy="212182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56919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11.xml><?xml version="1.0" encoding="utf-8"?>
<p:sldLayout xmlns:a="http://schemas.openxmlformats.org/drawingml/2006/main" xmlns:r="http://schemas.openxmlformats.org/officeDocument/2006/relationships" xmlns:p="http://schemas.openxmlformats.org/presentationml/2006/main" preserve="1" userDrawn="1">
  <p:cSld name="1_متي قبطي">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FC0C6D6-38B9-3A2B-189F-069BFFB6063D}"/>
              </a:ext>
            </a:extLst>
          </p:cNvPr>
          <p:cNvSpPr txBox="1"/>
          <p:nvPr userDrawn="1"/>
        </p:nvSpPr>
        <p:spPr>
          <a:xfrm>
            <a:off x="0" y="4339115"/>
            <a:ext cx="9144000" cy="707886"/>
          </a:xfrm>
          <a:prstGeom prst="rect">
            <a:avLst/>
          </a:prstGeom>
          <a:noFill/>
        </p:spPr>
        <p:txBody>
          <a:bodyPr wrap="square" rtlCol="0">
            <a:spAutoFit/>
          </a:bodyPr>
          <a:lstStyle/>
          <a:p>
            <a:pPr algn="ctr" rtl="1" eaLnBrk="1" hangingPunct="1">
              <a:spcBef>
                <a:spcPct val="20000"/>
              </a:spcBef>
            </a:pPr>
            <a:r>
              <a:rPr lang="ar-SA" sz="4000" b="1" dirty="0">
                <a:solidFill>
                  <a:schemeClr val="bg1"/>
                </a:solidFill>
                <a:latin typeface="CS New Athanasius" panose="020B0500000000000000" pitchFamily="34" charset="0"/>
                <a:cs typeface="Times New Roman" panose="02020603050405020304" pitchFamily="18" charset="0"/>
              </a:rPr>
              <a:t>فصل من الأنجيل المقدس  حسب القديس (</a:t>
            </a:r>
            <a:r>
              <a:rPr lang="ar-EG" sz="4000" b="1" dirty="0">
                <a:solidFill>
                  <a:schemeClr val="bg1"/>
                </a:solidFill>
                <a:latin typeface="CS New Athanasius" panose="020B0500000000000000" pitchFamily="34" charset="0"/>
                <a:cs typeface="Times New Roman" panose="02020603050405020304" pitchFamily="18" charset="0"/>
              </a:rPr>
              <a:t>متى</a:t>
            </a:r>
            <a:r>
              <a:rPr lang="ar-SA" sz="4000" b="1" dirty="0">
                <a:solidFill>
                  <a:schemeClr val="bg1"/>
                </a:solidFill>
                <a:latin typeface="CS New Athanasius" panose="020B0500000000000000" pitchFamily="34" charset="0"/>
                <a:cs typeface="Times New Roman" panose="02020603050405020304" pitchFamily="18" charset="0"/>
              </a:rPr>
              <a:t>)</a:t>
            </a:r>
            <a:r>
              <a:rPr lang="ar-EG" sz="4000" b="1" dirty="0">
                <a:solidFill>
                  <a:schemeClr val="bg1"/>
                </a:solidFill>
                <a:latin typeface="CS New Athanasius" panose="020B0500000000000000" pitchFamily="34" charset="0"/>
                <a:cs typeface="Times New Roman" panose="02020603050405020304" pitchFamily="18" charset="0"/>
              </a:rPr>
              <a:t>.</a:t>
            </a:r>
            <a:endParaRPr lang="ar-SA" sz="4000" b="1" dirty="0">
              <a:solidFill>
                <a:schemeClr val="bg1"/>
              </a:solidFill>
              <a:latin typeface="CS New Athanasius" panose="020B0500000000000000"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1AFF048C-2D5C-A751-C7D9-F4A4ED17311B}"/>
              </a:ext>
            </a:extLst>
          </p:cNvPr>
          <p:cNvSpPr txBox="1"/>
          <p:nvPr userDrawn="1"/>
        </p:nvSpPr>
        <p:spPr>
          <a:xfrm>
            <a:off x="0" y="5097721"/>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ebol</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qen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pieuaggelion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e;ouab</a:t>
            </a:r>
            <a:r>
              <a:rPr lang="en-US" sz="3600" b="0" dirty="0">
                <a:solidFill>
                  <a:srgbClr val="FFC000"/>
                </a:solidFill>
                <a:latin typeface="CS New Athanasius" panose="020B0500000000000000" pitchFamily="34" charset="0"/>
                <a:cs typeface="Times New Roman" panose="02020603050405020304" pitchFamily="18" charset="0"/>
              </a:rPr>
              <a:t> kata (</a:t>
            </a:r>
            <a:r>
              <a:rPr lang="en-US" sz="3600" b="0" dirty="0" err="1">
                <a:solidFill>
                  <a:srgbClr val="FFC000"/>
                </a:solidFill>
                <a:latin typeface="CS New Athanasius" panose="020B0500000000000000" pitchFamily="34" charset="0"/>
                <a:cs typeface="Times New Roman" panose="02020603050405020304" pitchFamily="18" charset="0"/>
              </a:rPr>
              <a:t>Mat;eon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agiou</a:t>
            </a:r>
            <a:r>
              <a:rPr lang="en-US" sz="3600" b="0" dirty="0">
                <a:solidFill>
                  <a:srgbClr val="FFC000"/>
                </a:solidFill>
                <a:latin typeface="CS New Athanasius" panose="020B0500000000000000" pitchFamily="34" charset="0"/>
                <a:cs typeface="Times New Roman" panose="02020603050405020304" pitchFamily="18" charset="0"/>
              </a:rPr>
              <a:t>.</a:t>
            </a:r>
          </a:p>
        </p:txBody>
      </p:sp>
      <p:sp>
        <p:nvSpPr>
          <p:cNvPr id="7" name="TextBox 6">
            <a:extLst>
              <a:ext uri="{FF2B5EF4-FFF2-40B4-BE49-F238E27FC236}">
                <a16:creationId xmlns:a16="http://schemas.microsoft.com/office/drawing/2014/main" id="{7BD3C845-8BED-2D28-2F2D-281E69AAF890}"/>
              </a:ext>
            </a:extLst>
          </p:cNvPr>
          <p:cNvSpPr txBox="1"/>
          <p:nvPr userDrawn="1"/>
        </p:nvSpPr>
        <p:spPr>
          <a:xfrm>
            <a:off x="-581758" y="6273225"/>
            <a:ext cx="9725758" cy="523220"/>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2800" b="1" dirty="0">
                <a:solidFill>
                  <a:schemeClr val="bg1"/>
                </a:solidFill>
                <a:latin typeface="CS New Athanasius" panose="020B0500000000000000" pitchFamily="34" charset="0"/>
                <a:cs typeface="Times New Roman" panose="02020603050405020304" pitchFamily="18" charset="0"/>
              </a:rPr>
              <a:t>أو </a:t>
            </a:r>
            <a:r>
              <a:rPr lang="ar-EG" sz="2800" b="1" dirty="0">
                <a:solidFill>
                  <a:schemeClr val="bg1"/>
                </a:solidFill>
                <a:latin typeface="CS New Athanasius" panose="020B0500000000000000" pitchFamily="34" charset="0"/>
                <a:cs typeface="Times New Roman" panose="02020603050405020304" pitchFamily="18" charset="0"/>
              </a:rPr>
              <a:t>أ</a:t>
            </a:r>
            <a:r>
              <a:rPr lang="ar-SA" sz="2800" b="1" dirty="0">
                <a:solidFill>
                  <a:schemeClr val="bg1"/>
                </a:solidFill>
                <a:latin typeface="CS New Athanasius" panose="020B0500000000000000" pitchFamily="34" charset="0"/>
                <a:cs typeface="Times New Roman" panose="02020603050405020304" pitchFamily="18" charset="0"/>
              </a:rPr>
              <a:t>ناغنوسيس إي</a:t>
            </a:r>
            <a:r>
              <a:rPr lang="ar-EG" sz="2800" b="1" kern="1200" dirty="0">
                <a:solidFill>
                  <a:schemeClr val="bg1"/>
                </a:solidFill>
                <a:latin typeface="Times New Roman" pitchFamily="18" charset="0"/>
                <a:ea typeface="+mn-ea"/>
                <a:cs typeface="Times New Roman" pitchFamily="18" charset="0"/>
              </a:rPr>
              <a:t>ڤ</a:t>
            </a:r>
            <a:r>
              <a:rPr lang="ar-SA" sz="2800" b="1" dirty="0">
                <a:solidFill>
                  <a:schemeClr val="bg1"/>
                </a:solidFill>
                <a:latin typeface="CS New Athanasius" panose="020B0500000000000000" pitchFamily="34" charset="0"/>
                <a:cs typeface="Times New Roman" panose="02020603050405020304" pitchFamily="18" charset="0"/>
              </a:rPr>
              <a:t>ول خين پى إ</a:t>
            </a:r>
            <a:r>
              <a:rPr lang="ar-EG" sz="2800" b="1" kern="1200" dirty="0">
                <a:solidFill>
                  <a:schemeClr val="bg1"/>
                </a:solidFill>
                <a:latin typeface="Times New Roman" pitchFamily="18" charset="0"/>
                <a:ea typeface="+mn-ea"/>
                <a:cs typeface="Times New Roman" pitchFamily="18" charset="0"/>
              </a:rPr>
              <a:t>ڤ</a:t>
            </a:r>
            <a:r>
              <a:rPr lang="ar-SA" sz="28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2800" b="1" dirty="0">
                <a:solidFill>
                  <a:schemeClr val="bg1"/>
                </a:solidFill>
                <a:latin typeface="CS New Athanasius" panose="020B0500000000000000" pitchFamily="34" charset="0"/>
                <a:cs typeface="Times New Roman" panose="02020603050405020304" pitchFamily="18" charset="0"/>
              </a:rPr>
              <a:t>ماتثيه أون</a:t>
            </a:r>
            <a:r>
              <a:rPr lang="ar-SA" sz="2800" b="1" dirty="0">
                <a:solidFill>
                  <a:schemeClr val="bg1"/>
                </a:solidFill>
                <a:latin typeface="CS New Athanasius" panose="020B0500000000000000" pitchFamily="34" charset="0"/>
                <a:cs typeface="Times New Roman" panose="02020603050405020304" pitchFamily="18" charset="0"/>
              </a:rPr>
              <a:t>) أجيو</a:t>
            </a:r>
            <a:r>
              <a:rPr lang="ar-EG" sz="2800" b="1" dirty="0">
                <a:solidFill>
                  <a:schemeClr val="bg1"/>
                </a:solidFill>
                <a:latin typeface="CS New Athanasius" panose="020B0500000000000000" pitchFamily="34" charset="0"/>
                <a:cs typeface="Times New Roman" panose="02020603050405020304" pitchFamily="18" charset="0"/>
              </a:rPr>
              <a:t>.</a:t>
            </a:r>
            <a:endParaRPr lang="ar-SA" sz="2800" b="1" dirty="0">
              <a:solidFill>
                <a:schemeClr val="bg1"/>
              </a:solidFill>
              <a:latin typeface="CS New Athanasius" panose="020B0500000000000000" pitchFamily="34" charset="0"/>
              <a:cs typeface="Times New Roman" panose="02020603050405020304" pitchFamily="18" charset="0"/>
            </a:endParaRPr>
          </a:p>
        </p:txBody>
      </p:sp>
    </p:spTree>
    <p:extLst>
      <p:ext uri="{BB962C8B-B14F-4D97-AF65-F5344CB8AC3E}">
        <p14:creationId xmlns:p14="http://schemas.microsoft.com/office/powerpoint/2010/main" val="1885423027"/>
      </p:ext>
    </p:extLst>
  </p:cSld>
  <p:clrMapOvr>
    <a:masterClrMapping/>
  </p:clrMapOvr>
</p:sldLayout>
</file>

<file path=ppt/slideLayouts/slideLayout312.xml><?xml version="1.0" encoding="utf-8"?>
<p:sldLayout xmlns:a="http://schemas.openxmlformats.org/drawingml/2006/main" xmlns:r="http://schemas.openxmlformats.org/officeDocument/2006/relationships" xmlns:p="http://schemas.openxmlformats.org/presentationml/2006/main" preserve="1" userDrawn="1">
  <p:cSld name="1_مرقس قبطي">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CB9A25D-2DE7-7B4B-1998-422643AFB5D7}"/>
              </a:ext>
            </a:extLst>
          </p:cNvPr>
          <p:cNvSpPr txBox="1"/>
          <p:nvPr userDrawn="1"/>
        </p:nvSpPr>
        <p:spPr>
          <a:xfrm>
            <a:off x="0" y="4339115"/>
            <a:ext cx="9144000" cy="769441"/>
          </a:xfrm>
          <a:prstGeom prst="rect">
            <a:avLst/>
          </a:prstGeom>
          <a:noFill/>
        </p:spPr>
        <p:txBody>
          <a:bodyPr wrap="square" rtlCol="0">
            <a:spAutoFit/>
          </a:bodyPr>
          <a:lstStyle/>
          <a:p>
            <a:pPr marL="0" marR="0" lvl="0" indent="0" algn="justLow" defTabSz="914400" rtl="1" eaLnBrk="1" fontAlgn="auto" latinLnBrk="0" hangingPunct="1">
              <a:lnSpc>
                <a:spcPct val="100000"/>
              </a:lnSpc>
              <a:spcBef>
                <a:spcPct val="20000"/>
              </a:spcBef>
              <a:spcAft>
                <a:spcPts val="0"/>
              </a:spcAft>
              <a:buClrTx/>
              <a:buSzTx/>
              <a:buFontTx/>
              <a:buNone/>
              <a:tabLst/>
              <a:defRPr/>
            </a:pPr>
            <a:r>
              <a:rPr kumimoji="0" lang="ar-SA"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فصل من الأنجيل المقدس  حسب القديس (</a:t>
            </a:r>
            <a:r>
              <a:rPr kumimoji="0" lang="ar-EG"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مرقس</a:t>
            </a:r>
            <a:r>
              <a:rPr kumimoji="0" lang="ar-SA"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EG"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endParaRPr kumimoji="0" lang="ar-SA"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endParaRPr>
          </a:p>
        </p:txBody>
      </p:sp>
      <p:sp>
        <p:nvSpPr>
          <p:cNvPr id="3" name="TextBox 2">
            <a:extLst>
              <a:ext uri="{FF2B5EF4-FFF2-40B4-BE49-F238E27FC236}">
                <a16:creationId xmlns:a16="http://schemas.microsoft.com/office/drawing/2014/main" id="{74DF7839-35B1-5EA7-55C8-72ADC98BBC6E}"/>
              </a:ext>
            </a:extLst>
          </p:cNvPr>
          <p:cNvSpPr txBox="1"/>
          <p:nvPr userDrawn="1"/>
        </p:nvSpPr>
        <p:spPr>
          <a:xfrm>
            <a:off x="0" y="4969552"/>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ebol</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qen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pieuaggelion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e;ouab</a:t>
            </a:r>
            <a:r>
              <a:rPr lang="en-US" sz="3600" b="0" dirty="0">
                <a:solidFill>
                  <a:srgbClr val="FFC000"/>
                </a:solidFill>
                <a:latin typeface="CS New Athanasius" panose="020B0500000000000000" pitchFamily="34" charset="0"/>
                <a:cs typeface="Times New Roman" panose="02020603050405020304" pitchFamily="18" charset="0"/>
              </a:rPr>
              <a:t> kata (</a:t>
            </a:r>
            <a:r>
              <a:rPr lang="en-US" sz="3600" b="0" dirty="0" err="1">
                <a:solidFill>
                  <a:srgbClr val="FFC000"/>
                </a:solidFill>
                <a:latin typeface="CS New Athanasius" panose="020B0500000000000000" pitchFamily="34" charset="0"/>
                <a:cs typeface="Times New Roman" panose="02020603050405020304" pitchFamily="18" charset="0"/>
              </a:rPr>
              <a:t>Markon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agiou</a:t>
            </a:r>
            <a:r>
              <a:rPr lang="en-US" sz="3600" b="0" dirty="0">
                <a:solidFill>
                  <a:srgbClr val="FFC000"/>
                </a:solidFill>
                <a:latin typeface="CS New Athanasius" panose="020B0500000000000000" pitchFamily="34" charset="0"/>
                <a:cs typeface="Times New Roman" panose="02020603050405020304" pitchFamily="18" charset="0"/>
              </a:rPr>
              <a:t>.</a:t>
            </a:r>
          </a:p>
        </p:txBody>
      </p:sp>
      <p:sp>
        <p:nvSpPr>
          <p:cNvPr id="6" name="TextBox 5">
            <a:extLst>
              <a:ext uri="{FF2B5EF4-FFF2-40B4-BE49-F238E27FC236}">
                <a16:creationId xmlns:a16="http://schemas.microsoft.com/office/drawing/2014/main" id="{D84E5BD1-3322-12D0-8468-06434B8A1D8F}"/>
              </a:ext>
            </a:extLst>
          </p:cNvPr>
          <p:cNvSpPr txBox="1"/>
          <p:nvPr userDrawn="1"/>
        </p:nvSpPr>
        <p:spPr>
          <a:xfrm>
            <a:off x="0" y="5930325"/>
            <a:ext cx="9144000" cy="1077218"/>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200" b="1" dirty="0">
                <a:solidFill>
                  <a:schemeClr val="bg1"/>
                </a:solidFill>
                <a:latin typeface="CS New Athanasius" panose="020B0500000000000000" pitchFamily="34" charset="0"/>
                <a:cs typeface="Times New Roman" panose="02020603050405020304" pitchFamily="18" charset="0"/>
              </a:rPr>
              <a:t>أو </a:t>
            </a:r>
            <a:r>
              <a:rPr lang="ar-EG" sz="3200" b="1" dirty="0">
                <a:solidFill>
                  <a:schemeClr val="bg1"/>
                </a:solidFill>
                <a:latin typeface="CS New Athanasius" panose="020B0500000000000000" pitchFamily="34" charset="0"/>
                <a:cs typeface="Times New Roman" panose="02020603050405020304" pitchFamily="18" charset="0"/>
              </a:rPr>
              <a:t>أ</a:t>
            </a:r>
            <a:r>
              <a:rPr lang="ar-SA" sz="3200" b="1" dirty="0">
                <a:solidFill>
                  <a:schemeClr val="bg1"/>
                </a:solidFill>
                <a:latin typeface="CS New Athanasius" panose="020B0500000000000000" pitchFamily="34" charset="0"/>
                <a:cs typeface="Times New Roman" panose="02020603050405020304" pitchFamily="18" charset="0"/>
              </a:rPr>
              <a:t>ناغنوسيس إي</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ول خين پى إ</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200" b="1" dirty="0">
                <a:solidFill>
                  <a:schemeClr val="bg1"/>
                </a:solidFill>
                <a:latin typeface="CS New Athanasius" panose="020B0500000000000000" pitchFamily="34" charset="0"/>
                <a:cs typeface="Times New Roman" panose="02020603050405020304" pitchFamily="18" charset="0"/>
              </a:rPr>
              <a:t>ماركون</a:t>
            </a:r>
            <a:r>
              <a:rPr lang="ar-SA" sz="3200" b="1" dirty="0">
                <a:solidFill>
                  <a:schemeClr val="bg1"/>
                </a:solidFill>
                <a:latin typeface="CS New Athanasius" panose="020B0500000000000000" pitchFamily="34" charset="0"/>
                <a:cs typeface="Times New Roman" panose="02020603050405020304" pitchFamily="18" charset="0"/>
              </a:rPr>
              <a:t>) أجيو</a:t>
            </a:r>
            <a:r>
              <a:rPr lang="ar-EG" sz="3200" b="1" dirty="0">
                <a:solidFill>
                  <a:schemeClr val="bg1"/>
                </a:solidFill>
                <a:latin typeface="CS New Athanasius" panose="020B0500000000000000" pitchFamily="34" charset="0"/>
                <a:cs typeface="Times New Roman" panose="02020603050405020304" pitchFamily="18" charset="0"/>
              </a:rPr>
              <a:t>.</a:t>
            </a:r>
            <a:endParaRPr lang="ar-SA" sz="3200" b="1" dirty="0">
              <a:solidFill>
                <a:schemeClr val="bg1"/>
              </a:solidFill>
              <a:latin typeface="CS New Athanasius" panose="020B0500000000000000" pitchFamily="34" charset="0"/>
              <a:cs typeface="Times New Roman" panose="02020603050405020304" pitchFamily="18" charset="0"/>
            </a:endParaRPr>
          </a:p>
        </p:txBody>
      </p:sp>
    </p:spTree>
    <p:extLst>
      <p:ext uri="{BB962C8B-B14F-4D97-AF65-F5344CB8AC3E}">
        <p14:creationId xmlns:p14="http://schemas.microsoft.com/office/powerpoint/2010/main" val="4268946002"/>
      </p:ext>
    </p:extLst>
  </p:cSld>
  <p:clrMapOvr>
    <a:masterClrMapping/>
  </p:clrMapOvr>
</p:sldLayout>
</file>

<file path=ppt/slideLayouts/slideLayout313.xml><?xml version="1.0" encoding="utf-8"?>
<p:sldLayout xmlns:a="http://schemas.openxmlformats.org/drawingml/2006/main" xmlns:r="http://schemas.openxmlformats.org/officeDocument/2006/relationships" xmlns:p="http://schemas.openxmlformats.org/presentationml/2006/main" preserve="1" userDrawn="1">
  <p:cSld name="1_لوقا قبطي">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023E9D-DD5C-77CE-18E5-BC92E9134B6D}"/>
              </a:ext>
            </a:extLst>
          </p:cNvPr>
          <p:cNvSpPr txBox="1"/>
          <p:nvPr userDrawn="1"/>
        </p:nvSpPr>
        <p:spPr>
          <a:xfrm>
            <a:off x="0" y="4339115"/>
            <a:ext cx="9144000" cy="707886"/>
          </a:xfrm>
          <a:prstGeom prst="rect">
            <a:avLst/>
          </a:prstGeom>
          <a:noFill/>
        </p:spPr>
        <p:txBody>
          <a:bodyPr wrap="square" rtlCol="0">
            <a:spAutoFit/>
          </a:bodyPr>
          <a:lstStyle/>
          <a:p>
            <a:pPr algn="ctr" rtl="1" eaLnBrk="1" hangingPunct="1">
              <a:spcBef>
                <a:spcPct val="20000"/>
              </a:spcBef>
            </a:pPr>
            <a:r>
              <a:rPr lang="ar-SA" sz="4000" b="1" dirty="0">
                <a:solidFill>
                  <a:schemeClr val="bg1"/>
                </a:solidFill>
                <a:latin typeface="CS New Athanasius" panose="020B0500000000000000" pitchFamily="34" charset="0"/>
                <a:cs typeface="Times New Roman" panose="02020603050405020304" pitchFamily="18" charset="0"/>
              </a:rPr>
              <a:t>فصل من الأنجيل المقدس  حسب القديس (</a:t>
            </a:r>
            <a:r>
              <a:rPr lang="ar-EG" sz="4000" b="1" dirty="0">
                <a:solidFill>
                  <a:schemeClr val="bg1"/>
                </a:solidFill>
                <a:latin typeface="CS New Athanasius" panose="020B0500000000000000" pitchFamily="34" charset="0"/>
                <a:cs typeface="Times New Roman" panose="02020603050405020304" pitchFamily="18" charset="0"/>
              </a:rPr>
              <a:t>لوقا</a:t>
            </a:r>
            <a:r>
              <a:rPr lang="ar-SA" sz="4000" b="1" dirty="0">
                <a:solidFill>
                  <a:schemeClr val="bg1"/>
                </a:solidFill>
                <a:latin typeface="CS New Athanasius" panose="020B0500000000000000" pitchFamily="34" charset="0"/>
                <a:cs typeface="Times New Roman" panose="02020603050405020304" pitchFamily="18" charset="0"/>
              </a:rPr>
              <a:t>)</a:t>
            </a:r>
            <a:r>
              <a:rPr lang="ar-EG" sz="4000" b="1" dirty="0">
                <a:solidFill>
                  <a:schemeClr val="bg1"/>
                </a:solidFill>
                <a:latin typeface="CS New Athanasius" panose="020B0500000000000000" pitchFamily="34" charset="0"/>
                <a:cs typeface="Times New Roman" panose="02020603050405020304" pitchFamily="18" charset="0"/>
              </a:rPr>
              <a:t>.</a:t>
            </a:r>
            <a:endParaRPr lang="ar-SA" sz="4000" b="1" dirty="0">
              <a:solidFill>
                <a:schemeClr val="bg1"/>
              </a:solidFill>
              <a:latin typeface="CS New Athanasius" panose="020B0500000000000000"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0F5A5314-B7C6-5028-7D2D-46DAC87EA148}"/>
              </a:ext>
            </a:extLst>
          </p:cNvPr>
          <p:cNvSpPr txBox="1"/>
          <p:nvPr userDrawn="1"/>
        </p:nvSpPr>
        <p:spPr>
          <a:xfrm>
            <a:off x="0" y="5097721"/>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ebol</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qen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pieuaggelion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e;ouab</a:t>
            </a:r>
            <a:r>
              <a:rPr lang="en-US" sz="3600" b="0" dirty="0">
                <a:solidFill>
                  <a:srgbClr val="FFC000"/>
                </a:solidFill>
                <a:latin typeface="CS New Athanasius" panose="020B0500000000000000" pitchFamily="34" charset="0"/>
                <a:cs typeface="Times New Roman" panose="02020603050405020304" pitchFamily="18" charset="0"/>
              </a:rPr>
              <a:t> kata (</a:t>
            </a:r>
            <a:r>
              <a:rPr lang="en-US" sz="3600" b="0" dirty="0" err="1">
                <a:solidFill>
                  <a:srgbClr val="FFC000"/>
                </a:solidFill>
                <a:latin typeface="CS New Athanasius" panose="020B0500000000000000" pitchFamily="34" charset="0"/>
                <a:cs typeface="Times New Roman" panose="02020603050405020304" pitchFamily="18" charset="0"/>
              </a:rPr>
              <a:t>Loukan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agiou</a:t>
            </a:r>
            <a:r>
              <a:rPr lang="en-US" sz="3600" b="0" dirty="0">
                <a:solidFill>
                  <a:srgbClr val="FFC000"/>
                </a:solidFill>
                <a:latin typeface="CS New Athanasius" panose="020B0500000000000000" pitchFamily="34" charset="0"/>
                <a:cs typeface="Times New Roman" panose="02020603050405020304" pitchFamily="18" charset="0"/>
              </a:rPr>
              <a:t>.</a:t>
            </a:r>
          </a:p>
        </p:txBody>
      </p:sp>
      <p:sp>
        <p:nvSpPr>
          <p:cNvPr id="6" name="TextBox 5">
            <a:extLst>
              <a:ext uri="{FF2B5EF4-FFF2-40B4-BE49-F238E27FC236}">
                <a16:creationId xmlns:a16="http://schemas.microsoft.com/office/drawing/2014/main" id="{1B1048A9-72C1-A324-3E46-B095393031EC}"/>
              </a:ext>
            </a:extLst>
          </p:cNvPr>
          <p:cNvSpPr txBox="1"/>
          <p:nvPr userDrawn="1"/>
        </p:nvSpPr>
        <p:spPr>
          <a:xfrm>
            <a:off x="-581758" y="6273225"/>
            <a:ext cx="9725758" cy="584775"/>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200" b="1" dirty="0">
                <a:solidFill>
                  <a:schemeClr val="bg1"/>
                </a:solidFill>
                <a:latin typeface="CS New Athanasius" panose="020B0500000000000000" pitchFamily="34" charset="0"/>
                <a:cs typeface="Times New Roman" panose="02020603050405020304" pitchFamily="18" charset="0"/>
              </a:rPr>
              <a:t>أو </a:t>
            </a:r>
            <a:r>
              <a:rPr lang="ar-EG" sz="3200" b="1" dirty="0">
                <a:solidFill>
                  <a:schemeClr val="bg1"/>
                </a:solidFill>
                <a:latin typeface="CS New Athanasius" panose="020B0500000000000000" pitchFamily="34" charset="0"/>
                <a:cs typeface="Times New Roman" panose="02020603050405020304" pitchFamily="18" charset="0"/>
              </a:rPr>
              <a:t>أ</a:t>
            </a:r>
            <a:r>
              <a:rPr lang="ar-SA" sz="3200" b="1" dirty="0">
                <a:solidFill>
                  <a:schemeClr val="bg1"/>
                </a:solidFill>
                <a:latin typeface="CS New Athanasius" panose="020B0500000000000000" pitchFamily="34" charset="0"/>
                <a:cs typeface="Times New Roman" panose="02020603050405020304" pitchFamily="18" charset="0"/>
              </a:rPr>
              <a:t>ناغنوسيس إي</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ول خين پى إ</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200" b="1" dirty="0">
                <a:solidFill>
                  <a:schemeClr val="bg1"/>
                </a:solidFill>
                <a:latin typeface="CS New Athanasius" panose="020B0500000000000000" pitchFamily="34" charset="0"/>
                <a:cs typeface="Times New Roman" panose="02020603050405020304" pitchFamily="18" charset="0"/>
              </a:rPr>
              <a:t>لوكان</a:t>
            </a:r>
            <a:r>
              <a:rPr lang="ar-SA" sz="3200" b="1" dirty="0">
                <a:solidFill>
                  <a:schemeClr val="bg1"/>
                </a:solidFill>
                <a:latin typeface="CS New Athanasius" panose="020B0500000000000000" pitchFamily="34" charset="0"/>
                <a:cs typeface="Times New Roman" panose="02020603050405020304" pitchFamily="18" charset="0"/>
              </a:rPr>
              <a:t>)أجيو</a:t>
            </a:r>
            <a:r>
              <a:rPr lang="ar-EG" sz="3200" b="1" dirty="0">
                <a:solidFill>
                  <a:schemeClr val="bg1"/>
                </a:solidFill>
                <a:latin typeface="CS New Athanasius" panose="020B0500000000000000" pitchFamily="34" charset="0"/>
                <a:cs typeface="Times New Roman" panose="02020603050405020304" pitchFamily="18" charset="0"/>
              </a:rPr>
              <a:t>.</a:t>
            </a:r>
            <a:endParaRPr lang="ar-SA" sz="3200" b="1" dirty="0">
              <a:solidFill>
                <a:schemeClr val="bg1"/>
              </a:solidFill>
              <a:latin typeface="CS New Athanasius" panose="020B0500000000000000" pitchFamily="34" charset="0"/>
              <a:cs typeface="Times New Roman" panose="02020603050405020304" pitchFamily="18" charset="0"/>
            </a:endParaRPr>
          </a:p>
        </p:txBody>
      </p:sp>
    </p:spTree>
    <p:extLst>
      <p:ext uri="{BB962C8B-B14F-4D97-AF65-F5344CB8AC3E}">
        <p14:creationId xmlns:p14="http://schemas.microsoft.com/office/powerpoint/2010/main" val="2391185610"/>
      </p:ext>
    </p:extLst>
  </p:cSld>
  <p:clrMapOvr>
    <a:masterClrMapping/>
  </p:clrMapOvr>
</p:sldLayout>
</file>

<file path=ppt/slideLayouts/slideLayout314.xml><?xml version="1.0" encoding="utf-8"?>
<p:sldLayout xmlns:a="http://schemas.openxmlformats.org/drawingml/2006/main" xmlns:r="http://schemas.openxmlformats.org/officeDocument/2006/relationships" xmlns:p="http://schemas.openxmlformats.org/presentationml/2006/main" preserve="1" userDrawn="1">
  <p:cSld name="1_يوحنا قبطي">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39B98CF-0A3A-0807-1765-4408B3644097}"/>
              </a:ext>
            </a:extLst>
          </p:cNvPr>
          <p:cNvSpPr txBox="1"/>
          <p:nvPr userDrawn="1"/>
        </p:nvSpPr>
        <p:spPr>
          <a:xfrm>
            <a:off x="0" y="4339115"/>
            <a:ext cx="9144000" cy="707886"/>
          </a:xfrm>
          <a:prstGeom prst="rect">
            <a:avLst/>
          </a:prstGeom>
          <a:noFill/>
        </p:spPr>
        <p:txBody>
          <a:bodyPr wrap="square" rtlCol="0">
            <a:spAutoFit/>
          </a:bodyPr>
          <a:lstStyle/>
          <a:p>
            <a:pPr algn="ctr" rtl="1" eaLnBrk="1" hangingPunct="1">
              <a:spcBef>
                <a:spcPct val="20000"/>
              </a:spcBef>
            </a:pPr>
            <a:r>
              <a:rPr lang="ar-SA" sz="4000" b="1" dirty="0">
                <a:solidFill>
                  <a:schemeClr val="bg1"/>
                </a:solidFill>
                <a:latin typeface="CS New Athanasius" panose="020B0500000000000000" pitchFamily="34" charset="0"/>
                <a:cs typeface="Times New Roman" panose="02020603050405020304" pitchFamily="18" charset="0"/>
              </a:rPr>
              <a:t>فصل من الأنجيل المقدس  حسب القديس (يوحنا)</a:t>
            </a:r>
            <a:r>
              <a:rPr lang="ar-EG" sz="4000" b="1" dirty="0">
                <a:solidFill>
                  <a:schemeClr val="bg1"/>
                </a:solidFill>
                <a:latin typeface="CS New Athanasius" panose="020B0500000000000000" pitchFamily="34" charset="0"/>
                <a:cs typeface="Times New Roman" panose="02020603050405020304" pitchFamily="18" charset="0"/>
              </a:rPr>
              <a:t>.</a:t>
            </a:r>
            <a:endParaRPr lang="ar-SA" sz="4000" b="1" dirty="0">
              <a:solidFill>
                <a:schemeClr val="bg1"/>
              </a:solidFill>
              <a:latin typeface="CS New Athanasius" panose="020B0500000000000000"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41C0224B-9037-ABB4-1D3E-8BA1BF74D7D2}"/>
              </a:ext>
            </a:extLst>
          </p:cNvPr>
          <p:cNvSpPr txBox="1"/>
          <p:nvPr userDrawn="1"/>
        </p:nvSpPr>
        <p:spPr>
          <a:xfrm>
            <a:off x="0" y="5097721"/>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ebol</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qen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pieuaggelion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e;ouab</a:t>
            </a:r>
            <a:r>
              <a:rPr lang="en-US" sz="3600" b="0" baseline="0" dirty="0">
                <a:solidFill>
                  <a:srgbClr val="FFC000"/>
                </a:solidFill>
                <a:latin typeface="CS New Athanasius" panose="020B0500000000000000" pitchFamily="34" charset="0"/>
                <a:cs typeface="Times New Roman" panose="02020603050405020304" pitchFamily="18" charset="0"/>
              </a:rPr>
              <a:t> kata (</a:t>
            </a:r>
            <a:r>
              <a:rPr lang="en-US" sz="3600" b="0" baseline="0" dirty="0" err="1">
                <a:solidFill>
                  <a:srgbClr val="FFC000"/>
                </a:solidFill>
                <a:latin typeface="CS New Athanasius" panose="020B0500000000000000" pitchFamily="34" charset="0"/>
                <a:cs typeface="Times New Roman" panose="02020603050405020304" pitchFamily="18" charset="0"/>
              </a:rPr>
              <a:t>Iwannyn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agiou</a:t>
            </a:r>
            <a:r>
              <a:rPr lang="en-US" sz="3600" b="0" baseline="0" dirty="0">
                <a:solidFill>
                  <a:srgbClr val="FFC000"/>
                </a:solidFill>
                <a:latin typeface="CS New Athanasius" panose="020B0500000000000000" pitchFamily="34" charset="0"/>
                <a:cs typeface="Times New Roman" panose="02020603050405020304" pitchFamily="18" charset="0"/>
              </a:rPr>
              <a:t>.</a:t>
            </a:r>
            <a:endParaRPr lang="en-US" sz="3600" b="0" dirty="0">
              <a:solidFill>
                <a:srgbClr val="FFC000"/>
              </a:solidFill>
              <a:latin typeface="CS New Athanasius" panose="020B0500000000000000"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D5DA2189-F30E-0D8C-5B8B-C314DBD59598}"/>
              </a:ext>
            </a:extLst>
          </p:cNvPr>
          <p:cNvSpPr txBox="1"/>
          <p:nvPr userDrawn="1"/>
        </p:nvSpPr>
        <p:spPr>
          <a:xfrm>
            <a:off x="-581758" y="6273225"/>
            <a:ext cx="9725758" cy="584775"/>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200" b="1" dirty="0">
                <a:solidFill>
                  <a:schemeClr val="bg1"/>
                </a:solidFill>
                <a:latin typeface="CS New Athanasius" panose="020B0500000000000000" pitchFamily="34" charset="0"/>
                <a:cs typeface="Times New Roman" panose="02020603050405020304" pitchFamily="18" charset="0"/>
              </a:rPr>
              <a:t>أو </a:t>
            </a:r>
            <a:r>
              <a:rPr lang="ar-EG" sz="3200" b="1" dirty="0">
                <a:solidFill>
                  <a:schemeClr val="bg1"/>
                </a:solidFill>
                <a:latin typeface="CS New Athanasius" panose="020B0500000000000000" pitchFamily="34" charset="0"/>
                <a:cs typeface="Times New Roman" panose="02020603050405020304" pitchFamily="18" charset="0"/>
              </a:rPr>
              <a:t>أ</a:t>
            </a:r>
            <a:r>
              <a:rPr lang="ar-SA" sz="3200" b="1" dirty="0">
                <a:solidFill>
                  <a:schemeClr val="bg1"/>
                </a:solidFill>
                <a:latin typeface="CS New Athanasius" panose="020B0500000000000000" pitchFamily="34" charset="0"/>
                <a:cs typeface="Times New Roman" panose="02020603050405020304" pitchFamily="18" charset="0"/>
              </a:rPr>
              <a:t>ناغنوسيس إي</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ول خين پى إ</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200" b="1" dirty="0">
                <a:solidFill>
                  <a:schemeClr val="bg1"/>
                </a:solidFill>
                <a:latin typeface="CS New Athanasius" panose="020B0500000000000000" pitchFamily="34" charset="0"/>
                <a:cs typeface="Times New Roman" panose="02020603050405020304" pitchFamily="18" charset="0"/>
              </a:rPr>
              <a:t>يؤنين</a:t>
            </a:r>
            <a:r>
              <a:rPr lang="ar-SA" sz="3200" b="1" dirty="0">
                <a:solidFill>
                  <a:schemeClr val="bg1"/>
                </a:solidFill>
                <a:latin typeface="CS New Athanasius" panose="020B0500000000000000" pitchFamily="34" charset="0"/>
                <a:cs typeface="Times New Roman" panose="02020603050405020304" pitchFamily="18" charset="0"/>
              </a:rPr>
              <a:t>)</a:t>
            </a:r>
            <a:r>
              <a:rPr lang="ar-EG" sz="3200" b="1" dirty="0">
                <a:solidFill>
                  <a:schemeClr val="bg1"/>
                </a:solidFill>
                <a:latin typeface="CS New Athanasius" panose="020B0500000000000000" pitchFamily="34" charset="0"/>
                <a:cs typeface="Times New Roman" panose="02020603050405020304" pitchFamily="18" charset="0"/>
              </a:rPr>
              <a:t>آ</a:t>
            </a:r>
            <a:r>
              <a:rPr lang="ar-SA" sz="3200" b="1" dirty="0">
                <a:solidFill>
                  <a:schemeClr val="bg1"/>
                </a:solidFill>
                <a:latin typeface="CS New Athanasius" panose="020B0500000000000000" pitchFamily="34" charset="0"/>
                <a:cs typeface="Times New Roman" panose="02020603050405020304" pitchFamily="18" charset="0"/>
              </a:rPr>
              <a:t>جيو</a:t>
            </a:r>
          </a:p>
        </p:txBody>
      </p:sp>
    </p:spTree>
    <p:extLst>
      <p:ext uri="{BB962C8B-B14F-4D97-AF65-F5344CB8AC3E}">
        <p14:creationId xmlns:p14="http://schemas.microsoft.com/office/powerpoint/2010/main" val="4285788890"/>
      </p:ext>
    </p:extLst>
  </p:cSld>
  <p:clrMapOvr>
    <a:masterClrMapping/>
  </p:clrMapOvr>
</p:sldLayout>
</file>

<file path=ppt/slideLayouts/slideLayout315.xml><?xml version="1.0" encoding="utf-8"?>
<p:sldLayout xmlns:a="http://schemas.openxmlformats.org/drawingml/2006/main" xmlns:r="http://schemas.openxmlformats.org/officeDocument/2006/relationships" xmlns:p="http://schemas.openxmlformats.org/presentationml/2006/main" preserve="1" userDrawn="1">
  <p:cSld name="مجداً للثالوث الاقدس">
    <p:spTree>
      <p:nvGrpSpPr>
        <p:cNvPr id="1" name=""/>
        <p:cNvGrpSpPr/>
        <p:nvPr/>
      </p:nvGrpSpPr>
      <p:grpSpPr>
        <a:xfrm>
          <a:off x="0" y="0"/>
          <a:ext cx="0" cy="0"/>
          <a:chOff x="0" y="0"/>
          <a:chExt cx="0" cy="0"/>
        </a:xfrm>
      </p:grpSpPr>
      <p:sp>
        <p:nvSpPr>
          <p:cNvPr id="3" name="TextBox 2"/>
          <p:cNvSpPr txBox="1"/>
          <p:nvPr userDrawn="1"/>
        </p:nvSpPr>
        <p:spPr>
          <a:xfrm>
            <a:off x="309490" y="4951828"/>
            <a:ext cx="8834510" cy="1200329"/>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7200" b="1" kern="1200" dirty="0">
                <a:solidFill>
                  <a:srgbClr val="FFC000"/>
                </a:solidFill>
                <a:latin typeface="Times New Roman" panose="02020603050405020304" pitchFamily="18" charset="0"/>
                <a:ea typeface="+mj-ea"/>
                <a:cs typeface="+mj-cs"/>
              </a:rPr>
              <a:t>مجداً للثالوث الاقدس</a:t>
            </a:r>
            <a:endParaRPr lang="en-US" sz="72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2500779050"/>
      </p:ext>
    </p:extLst>
  </p:cSld>
  <p:clrMapOvr>
    <a:masterClrMapping/>
  </p:clrMapOvr>
</p:sldLayout>
</file>

<file path=ppt/slideLayouts/slideLayout316.xml><?xml version="1.0" encoding="utf-8"?>
<p:sldLayout xmlns:a="http://schemas.openxmlformats.org/drawingml/2006/main" xmlns:r="http://schemas.openxmlformats.org/officeDocument/2006/relationships" xmlns:p="http://schemas.openxmlformats.org/presentationml/2006/main" preserve="1" userDrawn="1">
  <p:cSld name="هللويا">
    <p:spTree>
      <p:nvGrpSpPr>
        <p:cNvPr id="1" name=""/>
        <p:cNvGrpSpPr/>
        <p:nvPr/>
      </p:nvGrpSpPr>
      <p:grpSpPr>
        <a:xfrm>
          <a:off x="0" y="0"/>
          <a:ext cx="0" cy="0"/>
          <a:chOff x="0" y="0"/>
          <a:chExt cx="0" cy="0"/>
        </a:xfrm>
      </p:grpSpPr>
      <p:sp>
        <p:nvSpPr>
          <p:cNvPr id="2" name="TextBox 1"/>
          <p:cNvSpPr txBox="1"/>
          <p:nvPr userDrawn="1"/>
        </p:nvSpPr>
        <p:spPr>
          <a:xfrm>
            <a:off x="309490" y="4670474"/>
            <a:ext cx="8834510" cy="156966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b="1" kern="1200" dirty="0">
                <a:solidFill>
                  <a:srgbClr val="FFC000"/>
                </a:solidFill>
                <a:latin typeface="Times New Roman" panose="02020603050405020304" pitchFamily="18" charset="0"/>
                <a:ea typeface="+mj-ea"/>
                <a:cs typeface="+mj-cs"/>
              </a:rPr>
              <a:t>هللويا </a:t>
            </a:r>
            <a:endParaRPr lang="en-US" sz="96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1626413903"/>
      </p:ext>
    </p:extLst>
  </p:cSld>
  <p:clrMapOvr>
    <a:masterClrMapping/>
  </p:clrMapOvr>
</p:sldLayout>
</file>

<file path=ppt/slideLayouts/slideLayout317.xml><?xml version="1.0" encoding="utf-8"?>
<p:sldLayout xmlns:a="http://schemas.openxmlformats.org/drawingml/2006/main" xmlns:r="http://schemas.openxmlformats.org/officeDocument/2006/relationships" xmlns:p="http://schemas.openxmlformats.org/presentationml/2006/main" preserve="1" userDrawn="1">
  <p:cSld name="ذكصاصي كيريي ">
    <p:spTree>
      <p:nvGrpSpPr>
        <p:cNvPr id="1" name=""/>
        <p:cNvGrpSpPr/>
        <p:nvPr/>
      </p:nvGrpSpPr>
      <p:grpSpPr>
        <a:xfrm>
          <a:off x="0" y="0"/>
          <a:ext cx="0" cy="0"/>
          <a:chOff x="0" y="0"/>
          <a:chExt cx="0" cy="0"/>
        </a:xfrm>
      </p:grpSpPr>
      <p:sp>
        <p:nvSpPr>
          <p:cNvPr id="2" name="TextBox 1"/>
          <p:cNvSpPr txBox="1"/>
          <p:nvPr userDrawn="1"/>
        </p:nvSpPr>
        <p:spPr>
          <a:xfrm>
            <a:off x="309490" y="4670474"/>
            <a:ext cx="8834510" cy="144655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rgbClr val="FFC000"/>
                </a:solidFill>
                <a:latin typeface="Times New Roman" panose="02020603050405020304" pitchFamily="18" charset="0"/>
                <a:ea typeface="+mj-ea"/>
                <a:cs typeface="+mj-cs"/>
              </a:rPr>
              <a:t>ذكصاصي كيريي </a:t>
            </a:r>
            <a:endParaRPr lang="en-US" sz="88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136817896"/>
      </p:ext>
    </p:extLst>
  </p:cSld>
  <p:clrMapOvr>
    <a:masterClrMapping/>
  </p:clrMapOvr>
</p:sldLayout>
</file>

<file path=ppt/slideLayouts/slideLayout318.xml><?xml version="1.0" encoding="utf-8"?>
<p:sldLayout xmlns:a="http://schemas.openxmlformats.org/drawingml/2006/main" xmlns:r="http://schemas.openxmlformats.org/officeDocument/2006/relationships" xmlns:p="http://schemas.openxmlformats.org/presentationml/2006/main" preserve="1" userDrawn="1">
  <p:cSld name="و المجد لله دائماً ">
    <p:spTree>
      <p:nvGrpSpPr>
        <p:cNvPr id="1" name=""/>
        <p:cNvGrpSpPr/>
        <p:nvPr/>
      </p:nvGrpSpPr>
      <p:grpSpPr>
        <a:xfrm>
          <a:off x="0" y="0"/>
          <a:ext cx="0" cy="0"/>
          <a:chOff x="0" y="0"/>
          <a:chExt cx="0" cy="0"/>
        </a:xfrm>
      </p:grpSpPr>
      <p:sp>
        <p:nvSpPr>
          <p:cNvPr id="2" name="TextBox 1"/>
          <p:cNvSpPr txBox="1"/>
          <p:nvPr userDrawn="1"/>
        </p:nvSpPr>
        <p:spPr>
          <a:xfrm>
            <a:off x="211016" y="4825219"/>
            <a:ext cx="8834510" cy="144655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rgbClr val="FFC000"/>
                </a:solidFill>
                <a:latin typeface="Times New Roman" panose="02020603050405020304" pitchFamily="18" charset="0"/>
                <a:ea typeface="+mj-ea"/>
                <a:cs typeface="+mj-cs"/>
              </a:rPr>
              <a:t>و المجد لله دائماً </a:t>
            </a:r>
            <a:endParaRPr lang="en-US" sz="88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265331231"/>
      </p:ext>
    </p:extLst>
  </p:cSld>
  <p:clrMapOvr>
    <a:masterClrMapping/>
  </p:clrMapOvr>
</p:sldLayout>
</file>

<file path=ppt/slideLayouts/slideLayout319.xml><?xml version="1.0" encoding="utf-8"?>
<p:sldLayout xmlns:a="http://schemas.openxmlformats.org/drawingml/2006/main" xmlns:r="http://schemas.openxmlformats.org/officeDocument/2006/relationships" xmlns:p="http://schemas.openxmlformats.org/presentationml/2006/main" preserve="1" userDrawn="1">
  <p:cSld name="1_و المجد لله دائماً ـ اخر انجيل">
    <p:spTree>
      <p:nvGrpSpPr>
        <p:cNvPr id="1" name=""/>
        <p:cNvGrpSpPr/>
        <p:nvPr/>
      </p:nvGrpSpPr>
      <p:grpSpPr>
        <a:xfrm>
          <a:off x="0" y="0"/>
          <a:ext cx="0" cy="0"/>
          <a:chOff x="0" y="0"/>
          <a:chExt cx="0" cy="0"/>
        </a:xfrm>
      </p:grpSpPr>
      <p:sp>
        <p:nvSpPr>
          <p:cNvPr id="2" name="TextBox 1"/>
          <p:cNvSpPr txBox="1"/>
          <p:nvPr userDrawn="1"/>
        </p:nvSpPr>
        <p:spPr>
          <a:xfrm>
            <a:off x="211016" y="4825219"/>
            <a:ext cx="8834510" cy="144655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rgbClr val="FFC000"/>
                </a:solidFill>
                <a:latin typeface="Times New Roman" panose="02020603050405020304" pitchFamily="18" charset="0"/>
                <a:ea typeface="+mj-ea"/>
                <a:cs typeface="+mj-cs"/>
              </a:rPr>
              <a:t>و المجد لله دائماً </a:t>
            </a:r>
            <a:endParaRPr lang="en-US" sz="8800" b="1" kern="1200" dirty="0">
              <a:solidFill>
                <a:srgbClr val="FFC000"/>
              </a:solidFill>
              <a:latin typeface="Times New Roman" panose="02020603050405020304" pitchFamily="18" charset="0"/>
              <a:ea typeface="+mj-ea"/>
              <a:cs typeface="+mj-cs"/>
            </a:endParaRPr>
          </a:p>
        </p:txBody>
      </p:sp>
      <p:sp>
        <p:nvSpPr>
          <p:cNvPr id="5" name="Rectangle 4">
            <a:hlinkClick r:id="rId2" action="ppaction://hlinksldjump"/>
          </p:cNvPr>
          <p:cNvSpPr/>
          <p:nvPr userDrawn="1"/>
        </p:nvSpPr>
        <p:spPr>
          <a:xfrm>
            <a:off x="7371480" y="4027003"/>
            <a:ext cx="1835759" cy="477054"/>
          </a:xfrm>
          <a:prstGeom prst="rect">
            <a:avLst/>
          </a:prstGeom>
        </p:spPr>
        <p:txBody>
          <a:bodyPr wrap="none">
            <a:spAutoFit/>
          </a:bodyPr>
          <a:lstStyle/>
          <a:p>
            <a:pPr lvl="0" algn="ctr" defTabSz="914400"/>
            <a:r>
              <a:rPr lang="ar-EG" sz="2500" noProof="0" dirty="0">
                <a:solidFill>
                  <a:srgbClr val="FFC000"/>
                </a:solidFill>
                <a:latin typeface="Times New Roman" panose="02020603050405020304" pitchFamily="18" charset="0"/>
                <a:ea typeface="+mj-ea"/>
                <a:cs typeface="Al-Mujahed Al-Anbobi" pitchFamily="2" charset="-78"/>
              </a:rPr>
              <a:t>مقدمة الطرح</a:t>
            </a:r>
            <a:endParaRPr lang="en-US" sz="25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61867343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_انجيل السادس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65231" y="181931"/>
            <a:ext cx="2405575"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السادسة</a:t>
            </a:r>
          </a:p>
        </p:txBody>
      </p:sp>
    </p:spTree>
    <p:extLst>
      <p:ext uri="{BB962C8B-B14F-4D97-AF65-F5344CB8AC3E}">
        <p14:creationId xmlns:p14="http://schemas.microsoft.com/office/powerpoint/2010/main" val="933447121"/>
      </p:ext>
    </p:extLst>
  </p:cSld>
  <p:clrMapOvr>
    <a:masterClrMapping/>
  </p:clrMapOvr>
</p:sldLayout>
</file>

<file path=ppt/slideLayouts/slideLayout320.xml><?xml version="1.0" encoding="utf-8"?>
<p:sldLayout xmlns:a="http://schemas.openxmlformats.org/drawingml/2006/main" xmlns:r="http://schemas.openxmlformats.org/officeDocument/2006/relationships" xmlns:p="http://schemas.openxmlformats.org/presentationml/2006/main" preserve="1" userDrawn="1">
  <p:cSld name="كيريه ليسون">
    <p:spTree>
      <p:nvGrpSpPr>
        <p:cNvPr id="1" name=""/>
        <p:cNvGrpSpPr/>
        <p:nvPr/>
      </p:nvGrpSpPr>
      <p:grpSpPr>
        <a:xfrm>
          <a:off x="0" y="0"/>
          <a:ext cx="0" cy="0"/>
          <a:chOff x="0" y="0"/>
          <a:chExt cx="0" cy="0"/>
        </a:xfrm>
      </p:grpSpPr>
      <p:sp>
        <p:nvSpPr>
          <p:cNvPr id="7" name="TextBox 6"/>
          <p:cNvSpPr txBox="1"/>
          <p:nvPr userDrawn="1"/>
        </p:nvSpPr>
        <p:spPr>
          <a:xfrm>
            <a:off x="572608" y="4477476"/>
            <a:ext cx="8117058"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rgbClr val="FFC000"/>
                </a:solidFill>
                <a:latin typeface="Times New Roman" panose="02020603050405020304" pitchFamily="18" charset="0"/>
                <a:ea typeface="+mj-ea"/>
                <a:cs typeface="+mj-cs"/>
              </a:rPr>
              <a:t>نسألك يارب أسمعنا و أرحمنا .</a:t>
            </a:r>
            <a:endParaRPr lang="en-US" sz="4400" b="1" kern="1200" dirty="0">
              <a:solidFill>
                <a:srgbClr val="FFC000"/>
              </a:solidFill>
              <a:latin typeface="Times New Roman" panose="02020603050405020304" pitchFamily="18" charset="0"/>
              <a:ea typeface="+mj-ea"/>
              <a:cs typeface="+mj-cs"/>
            </a:endParaRPr>
          </a:p>
        </p:txBody>
      </p:sp>
      <p:sp>
        <p:nvSpPr>
          <p:cNvPr id="10" name="Rectangle 9"/>
          <p:cNvSpPr/>
          <p:nvPr userDrawn="1"/>
        </p:nvSpPr>
        <p:spPr>
          <a:xfrm>
            <a:off x="5666546" y="5017255"/>
            <a:ext cx="3028393" cy="92333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ar-SA" sz="5400" b="1" kern="1200" noProof="0" dirty="0">
                <a:solidFill>
                  <a:schemeClr val="bg1"/>
                </a:solidFill>
                <a:latin typeface="Times New Roman" panose="02020603050405020304" pitchFamily="18" charset="0"/>
                <a:ea typeface="+mj-ea"/>
                <a:cs typeface="+mj-cs"/>
              </a:rPr>
              <a:t>كيري</a:t>
            </a:r>
            <a:r>
              <a:rPr lang="ar-EG" sz="5400" b="1" kern="1200" noProof="0" dirty="0">
                <a:solidFill>
                  <a:schemeClr val="bg1"/>
                </a:solidFill>
                <a:latin typeface="Times New Roman" panose="02020603050405020304" pitchFamily="18" charset="0"/>
                <a:ea typeface="+mj-ea"/>
                <a:cs typeface="+mj-cs"/>
              </a:rPr>
              <a:t>ه</a:t>
            </a:r>
            <a:r>
              <a:rPr lang="ar-SA" sz="5400" b="1" kern="1200" noProof="0" dirty="0">
                <a:solidFill>
                  <a:schemeClr val="bg1"/>
                </a:solidFill>
                <a:latin typeface="Times New Roman" panose="02020603050405020304" pitchFamily="18" charset="0"/>
                <a:ea typeface="+mj-ea"/>
                <a:cs typeface="+mj-cs"/>
              </a:rPr>
              <a:t> ليسون</a:t>
            </a:r>
            <a:endParaRPr lang="en-US" sz="5400" b="1" kern="1200" noProof="0" dirty="0">
              <a:solidFill>
                <a:schemeClr val="bg1"/>
              </a:solidFill>
              <a:latin typeface="Times New Roman" panose="02020603050405020304" pitchFamily="18" charset="0"/>
              <a:ea typeface="+mj-ea"/>
              <a:cs typeface="+mj-cs"/>
            </a:endParaRPr>
          </a:p>
        </p:txBody>
      </p:sp>
      <p:sp>
        <p:nvSpPr>
          <p:cNvPr id="12" name="Rectangle 11"/>
          <p:cNvSpPr/>
          <p:nvPr userDrawn="1"/>
        </p:nvSpPr>
        <p:spPr>
          <a:xfrm>
            <a:off x="567335" y="5138024"/>
            <a:ext cx="3887603" cy="1138773"/>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err="1">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Kurie</a:t>
            </a:r>
            <a:r>
              <a:rPr kumimoji="0" lang="en-US" sz="48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4800" b="0" i="0" u="none" strike="noStrike" kern="1200" cap="none" spc="0" normalizeH="0" baseline="0" noProof="0" dirty="0" err="1">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ele`ycon</a:t>
            </a:r>
            <a:r>
              <a:rPr kumimoji="0" lang="en-US" sz="48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a:t>
            </a:r>
            <a:br>
              <a:rPr kumimoji="0" lang="en-US" sz="48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br>
            <a:endParaRPr kumimoji="0" lang="en-US" sz="2000" b="0" i="0" u="none" strike="noStrike" kern="0" cap="none" spc="0" normalizeH="0" baseline="0" noProof="0" dirty="0">
              <a:ln>
                <a:noFill/>
              </a:ln>
              <a:solidFill>
                <a:schemeClr val="bg1"/>
              </a:solidFill>
              <a:effectLst/>
              <a:uLnTx/>
              <a:uFillTx/>
            </a:endParaRPr>
          </a:p>
        </p:txBody>
      </p:sp>
      <p:sp>
        <p:nvSpPr>
          <p:cNvPr id="13" name="Rectangle 12"/>
          <p:cNvSpPr/>
          <p:nvPr userDrawn="1"/>
        </p:nvSpPr>
        <p:spPr>
          <a:xfrm>
            <a:off x="3749609" y="5815132"/>
            <a:ext cx="2771913" cy="92333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ar-EG" sz="5400" b="1" kern="1200" noProof="0" dirty="0">
                <a:solidFill>
                  <a:schemeClr val="bg1"/>
                </a:solidFill>
                <a:latin typeface="Times New Roman" panose="02020603050405020304" pitchFamily="18" charset="0"/>
                <a:ea typeface="+mj-ea"/>
                <a:cs typeface="+mj-cs"/>
              </a:rPr>
              <a:t>يا رب ارحم</a:t>
            </a:r>
            <a:endParaRPr lang="en-US" sz="5400" b="1" kern="1200" noProof="0" dirty="0">
              <a:solidFill>
                <a:schemeClr val="bg1"/>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907539065"/>
      </p:ext>
    </p:extLst>
  </p:cSld>
  <p:clrMapOvr>
    <a:masterClrMapping/>
  </p:clrMapOvr>
</p:sldLayout>
</file>

<file path=ppt/slideLayouts/slideLayout321.xml><?xml version="1.0" encoding="utf-8"?>
<p:sldLayout xmlns:a="http://schemas.openxmlformats.org/drawingml/2006/main" xmlns:r="http://schemas.openxmlformats.org/officeDocument/2006/relationships" xmlns:p="http://schemas.openxmlformats.org/presentationml/2006/main" preserve="1" userDrawn="1">
  <p:cSld name="مرد الطرح ">
    <p:spTree>
      <p:nvGrpSpPr>
        <p:cNvPr id="1" name=""/>
        <p:cNvGrpSpPr/>
        <p:nvPr/>
      </p:nvGrpSpPr>
      <p:grpSpPr>
        <a:xfrm>
          <a:off x="0" y="0"/>
          <a:ext cx="0" cy="0"/>
          <a:chOff x="0" y="0"/>
          <a:chExt cx="0" cy="0"/>
        </a:xfrm>
      </p:grpSpPr>
      <p:sp>
        <p:nvSpPr>
          <p:cNvPr id="6" name="Title 2"/>
          <p:cNvSpPr txBox="1">
            <a:spLocks/>
          </p:cNvSpPr>
          <p:nvPr userDrawn="1"/>
        </p:nvSpPr>
        <p:spPr>
          <a:xfrm>
            <a:off x="351692" y="4535215"/>
            <a:ext cx="8539088" cy="2203210"/>
          </a:xfrm>
          <a:prstGeom prst="rect">
            <a:avLst/>
          </a:prstGeom>
        </p:spPr>
        <p:txBody>
          <a:bodyPr vert="horz" lIns="91440" tIns="45720" rIns="91440" bIns="45720" rtlCol="0" anchor="ctr">
            <a:normAutofit fontScale="90000" lnSpcReduction="10000"/>
          </a:bodyPr>
          <a:lstStyle>
            <a:lvl1pPr algn="justLow" defTabSz="914400" rtl="1" eaLnBrk="1" latinLnBrk="0" hangingPunct="1">
              <a:lnSpc>
                <a:spcPct val="90000"/>
              </a:lnSpc>
              <a:spcBef>
                <a:spcPct val="0"/>
              </a:spcBef>
              <a:buNone/>
              <a:defRPr sz="4400" kern="1200">
                <a:solidFill>
                  <a:schemeClr val="bg1"/>
                </a:solidFill>
                <a:latin typeface="Times New Roman" panose="02020603050405020304" pitchFamily="18" charset="0"/>
                <a:ea typeface="+mj-ea"/>
                <a:cs typeface="Times New Roman" panose="02020603050405020304" pitchFamily="18" charset="0"/>
              </a:defRPr>
            </a:lvl1pPr>
          </a:lstStyle>
          <a:p>
            <a:pPr marL="0" marR="0" lvl="0" indent="0" algn="justLow" defTabSz="914400" rtl="1" eaLnBrk="1" fontAlgn="auto" latinLnBrk="0" hangingPunct="1">
              <a:lnSpc>
                <a:spcPct val="90000"/>
              </a:lnSpc>
              <a:spcBef>
                <a:spcPct val="0"/>
              </a:spcBef>
              <a:spcAft>
                <a:spcPts val="0"/>
              </a:spcAft>
              <a:buClrTx/>
              <a:buSzTx/>
              <a:buFontTx/>
              <a:buNone/>
              <a:tabLst/>
              <a:defRPr/>
            </a:pPr>
            <a:r>
              <a:rPr kumimoji="0" lang="ar-EG"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Sayf Bold" pitchFamily="2" charset="-78"/>
              </a:rPr>
              <a:t>مرد بحري</a:t>
            </a: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ateen" pitchFamily="2" charset="-78"/>
              </a:rPr>
              <a:t>(</a:t>
            </a:r>
            <a:br>
              <a:rPr kumimoji="0" lang="ar-EG"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ateen" pitchFamily="2" charset="-78"/>
              </a:rPr>
            </a:br>
            <a:r>
              <a:rPr kumimoji="0" lang="ar-EG" sz="40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t>المسيح مُخلِّصنا جاءَ وتألَّمَ عَنَّا لكي بآلامِهِ يُخلِّصَنا.</a:t>
            </a:r>
            <a:br>
              <a:rPr kumimoji="0" lang="ar-EG"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b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t>)</a:t>
            </a:r>
            <a:r>
              <a:rPr kumimoji="0" lang="ar-SA"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Sayf Bold" pitchFamily="2" charset="-78"/>
              </a:rPr>
              <a:t>مرد قبلي</a:t>
            </a: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Sayf Bold" pitchFamily="2" charset="-78"/>
              </a:rPr>
              <a:t>(</a:t>
            </a:r>
            <a:br>
              <a:rPr kumimoji="0" lang="ar-SA"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br>
            <a:r>
              <a:rPr kumimoji="0" lang="ar-SA"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t>فلنمجِّدْهُ ونرفعْ اسمَهُ لأنَّهُ صَنعَ مَعَنَا رَحْمَةً كعظيمِ رَحْمَتِهِ.</a:t>
            </a:r>
            <a:endParaRPr kumimoji="0" lang="en-US"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endParaRPr>
          </a:p>
        </p:txBody>
      </p:sp>
      <p:sp>
        <p:nvSpPr>
          <p:cNvPr id="2" name="Rectangle 1">
            <a:hlinkClick r:id="rId2" action="ppaction://hlinksldjump"/>
          </p:cNvPr>
          <p:cNvSpPr/>
          <p:nvPr userDrawn="1"/>
        </p:nvSpPr>
        <p:spPr>
          <a:xfrm>
            <a:off x="1530360" y="4086678"/>
            <a:ext cx="1382109"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ختام الطرح</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1" name="Rectangle 10">
            <a:hlinkClick r:id="rId3" action="ppaction://hlinksldjump"/>
          </p:cNvPr>
          <p:cNvSpPr/>
          <p:nvPr userDrawn="1"/>
        </p:nvSpPr>
        <p:spPr>
          <a:xfrm>
            <a:off x="2994222" y="4082511"/>
            <a:ext cx="1324402"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الاثني عشر</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2" name="Rectangle 11">
            <a:hlinkClick r:id="rId4" action="ppaction://hlinksldjump"/>
          </p:cNvPr>
          <p:cNvSpPr/>
          <p:nvPr userDrawn="1"/>
        </p:nvSpPr>
        <p:spPr>
          <a:xfrm>
            <a:off x="8226906" y="4082511"/>
            <a:ext cx="780983"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الثالثة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3" name="Rectangle 12">
            <a:hlinkClick r:id="rId5" action="ppaction://hlinksldjump"/>
          </p:cNvPr>
          <p:cNvSpPr/>
          <p:nvPr userDrawn="1"/>
        </p:nvSpPr>
        <p:spPr>
          <a:xfrm>
            <a:off x="7070018" y="4087893"/>
            <a:ext cx="1090363"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السادسة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4" name="Rectangle 13">
            <a:hlinkClick r:id="rId6" action="ppaction://hlinksldjump"/>
          </p:cNvPr>
          <p:cNvSpPr/>
          <p:nvPr userDrawn="1"/>
        </p:nvSpPr>
        <p:spPr>
          <a:xfrm>
            <a:off x="5999693" y="4082511"/>
            <a:ext cx="947695"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التاسعة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5" name="Rectangle 14">
            <a:hlinkClick r:id="rId7" action="ppaction://hlinksldjump"/>
          </p:cNvPr>
          <p:cNvSpPr/>
          <p:nvPr userDrawn="1"/>
        </p:nvSpPr>
        <p:spPr>
          <a:xfrm>
            <a:off x="4437246" y="4082511"/>
            <a:ext cx="1396536"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الحادية عشر</a:t>
            </a:r>
            <a:endParaRPr lang="en-US" sz="20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1554235319"/>
      </p:ext>
    </p:extLst>
  </p:cSld>
  <p:clrMapOvr>
    <a:masterClrMapping/>
  </p:clrMapOvr>
</p:sldLayout>
</file>

<file path=ppt/slideLayouts/slideLayout322.xml><?xml version="1.0" encoding="utf-8"?>
<p:sldLayout xmlns:a="http://schemas.openxmlformats.org/drawingml/2006/main" xmlns:r="http://schemas.openxmlformats.org/officeDocument/2006/relationships" xmlns:p="http://schemas.openxmlformats.org/presentationml/2006/main" userDrawn="1">
  <p:cSld name="مقدمة النبوات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96948" y="4484209"/>
            <a:ext cx="4670474" cy="2203210"/>
          </a:xfrm>
          <a:prstGeom prst="rect">
            <a:avLst/>
          </a:prstGeom>
        </p:spPr>
        <p:txBody>
          <a:bodyPr>
            <a:normAutofit/>
          </a:bodyPr>
          <a:lstStyle>
            <a:lvl1pPr algn="justLow" rtl="1">
              <a:defRPr lang="en-US" sz="4800" b="1" kern="10" dirty="0">
                <a:ln w="9525">
                  <a:noFill/>
                  <a:round/>
                  <a:headEnd/>
                  <a:tailEnd/>
                </a:ln>
                <a:solidFill>
                  <a:srgbClr val="FFC000"/>
                </a:solidFill>
                <a:effectLst/>
                <a:latin typeface="Times New Roman"/>
                <a:ea typeface="+mn-ea"/>
                <a:cs typeface="+mn-cs"/>
              </a:defRPr>
            </a:lvl1pPr>
          </a:lstStyle>
          <a:p>
            <a:r>
              <a:rPr lang="ar-EG" dirty="0"/>
              <a:t>النبوة </a:t>
            </a:r>
            <a:endParaRPr lang="en-US" dirty="0"/>
          </a:p>
        </p:txBody>
      </p:sp>
      <p:sp>
        <p:nvSpPr>
          <p:cNvPr id="3" name="TextBox 2"/>
          <p:cNvSpPr txBox="1"/>
          <p:nvPr userDrawn="1"/>
        </p:nvSpPr>
        <p:spPr>
          <a:xfrm>
            <a:off x="4164038" y="4654790"/>
            <a:ext cx="4979962" cy="1862048"/>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1500" b="1" kern="10" dirty="0">
                <a:ln w="9525">
                  <a:noFill/>
                  <a:round/>
                  <a:headEnd/>
                  <a:tailEnd/>
                </a:ln>
                <a:solidFill>
                  <a:srgbClr val="FFC000"/>
                </a:solidFill>
                <a:effectLst/>
                <a:latin typeface="Times New Roman"/>
                <a:ea typeface="+mn-ea"/>
                <a:cs typeface="AGA Sindibad Regular" pitchFamily="2" charset="-78"/>
              </a:rPr>
              <a:t>النبوات </a:t>
            </a:r>
            <a:endParaRPr lang="en-US" sz="11500" b="1" kern="10" dirty="0">
              <a:ln w="9525">
                <a:noFill/>
                <a:round/>
                <a:headEnd/>
                <a:tailEnd/>
              </a:ln>
              <a:solidFill>
                <a:srgbClr val="FFC000"/>
              </a:solidFill>
              <a:effectLst/>
              <a:latin typeface="Times New Roman"/>
              <a:ea typeface="+mn-ea"/>
              <a:cs typeface="AGA Sindibad Regular" pitchFamily="2" charset="-78"/>
            </a:endParaRPr>
          </a:p>
        </p:txBody>
      </p:sp>
    </p:spTree>
    <p:extLst>
      <p:ext uri="{BB962C8B-B14F-4D97-AF65-F5344CB8AC3E}">
        <p14:creationId xmlns:p14="http://schemas.microsoft.com/office/powerpoint/2010/main" val="2809423223"/>
      </p:ext>
    </p:extLst>
  </p:cSld>
  <p:clrMapOvr>
    <a:masterClrMapping/>
  </p:clrMapOvr>
</p:sldLayout>
</file>

<file path=ppt/slideLayouts/slideLayout323.xml><?xml version="1.0" encoding="utf-8"?>
<p:sldLayout xmlns:a="http://schemas.openxmlformats.org/drawingml/2006/main" xmlns:r="http://schemas.openxmlformats.org/officeDocument/2006/relationships" xmlns:p="http://schemas.openxmlformats.org/presentationml/2006/main" preserve="1" userDrawn="1">
  <p:cSld name="مقدمة العظ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96948" y="4484209"/>
            <a:ext cx="4670474" cy="2203210"/>
          </a:xfrm>
          <a:prstGeom prst="rect">
            <a:avLst/>
          </a:prstGeom>
        </p:spPr>
        <p:txBody>
          <a:bodyPr/>
          <a:lstStyle>
            <a:lvl1pPr algn="justLow" rtl="1">
              <a:defRPr lang="en-US" sz="5400" b="1" kern="10" dirty="0">
                <a:ln w="9525">
                  <a:noFill/>
                  <a:round/>
                  <a:headEnd/>
                  <a:tailEnd/>
                </a:ln>
                <a:solidFill>
                  <a:srgbClr val="FFC000"/>
                </a:solidFill>
                <a:effectLst/>
                <a:latin typeface="Times New Roman"/>
                <a:ea typeface="+mn-ea"/>
                <a:cs typeface="+mn-cs"/>
              </a:defRPr>
            </a:lvl1pPr>
          </a:lstStyle>
          <a:p>
            <a:r>
              <a:rPr lang="ar-EG" sz="5400" dirty="0"/>
              <a:t>العظة</a:t>
            </a:r>
            <a:endParaRPr lang="en-US" dirty="0"/>
          </a:p>
        </p:txBody>
      </p:sp>
      <p:sp>
        <p:nvSpPr>
          <p:cNvPr id="3" name="TextBox 2"/>
          <p:cNvSpPr txBox="1"/>
          <p:nvPr userDrawn="1"/>
        </p:nvSpPr>
        <p:spPr>
          <a:xfrm>
            <a:off x="4476908" y="4523636"/>
            <a:ext cx="4979962" cy="221599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3800" b="1" kern="10" dirty="0">
                <a:ln w="9525">
                  <a:noFill/>
                  <a:round/>
                  <a:headEnd/>
                  <a:tailEnd/>
                </a:ln>
                <a:solidFill>
                  <a:srgbClr val="FFC000"/>
                </a:solidFill>
                <a:effectLst/>
                <a:latin typeface="Times New Roman"/>
                <a:ea typeface="+mn-ea"/>
                <a:cs typeface="AGA Sindibad Regular" pitchFamily="2" charset="-78"/>
              </a:rPr>
              <a:t>عظة</a:t>
            </a:r>
            <a:r>
              <a:rPr lang="ar-EG" sz="9600" b="1" kern="10" dirty="0">
                <a:ln w="9525">
                  <a:noFill/>
                  <a:round/>
                  <a:headEnd/>
                  <a:tailEnd/>
                </a:ln>
                <a:solidFill>
                  <a:srgbClr val="FFC000"/>
                </a:solidFill>
                <a:effectLst/>
                <a:latin typeface="Times New Roman"/>
                <a:ea typeface="+mn-ea"/>
                <a:cs typeface="AGA Sindibad Regular" pitchFamily="2" charset="-78"/>
              </a:rPr>
              <a:t> </a:t>
            </a:r>
            <a:endParaRPr lang="en-US" sz="9600" b="1" kern="10" dirty="0">
              <a:ln w="9525">
                <a:noFill/>
                <a:round/>
                <a:headEnd/>
                <a:tailEnd/>
              </a:ln>
              <a:solidFill>
                <a:srgbClr val="FFC000"/>
              </a:solidFill>
              <a:effectLst/>
              <a:latin typeface="Times New Roman"/>
              <a:ea typeface="+mn-ea"/>
              <a:cs typeface="AGA Sindibad Regular" pitchFamily="2" charset="-78"/>
            </a:endParaRPr>
          </a:p>
        </p:txBody>
      </p:sp>
    </p:spTree>
    <p:extLst>
      <p:ext uri="{BB962C8B-B14F-4D97-AF65-F5344CB8AC3E}">
        <p14:creationId xmlns:p14="http://schemas.microsoft.com/office/powerpoint/2010/main" val="2089960971"/>
      </p:ext>
    </p:extLst>
  </p:cSld>
  <p:clrMapOvr>
    <a:masterClrMapping/>
  </p:clrMapOvr>
</p:sldLayout>
</file>

<file path=ppt/slideLayouts/slideLayout324.xml><?xml version="1.0" encoding="utf-8"?>
<p:sldLayout xmlns:a="http://schemas.openxmlformats.org/drawingml/2006/main" xmlns:r="http://schemas.openxmlformats.org/officeDocument/2006/relationships" xmlns:p="http://schemas.openxmlformats.org/presentationml/2006/main" preserve="1" userDrawn="1">
  <p:cSld name="1_ختام  العظة">
    <p:spTree>
      <p:nvGrpSpPr>
        <p:cNvPr id="1" name=""/>
        <p:cNvGrpSpPr/>
        <p:nvPr/>
      </p:nvGrpSpPr>
      <p:grpSpPr>
        <a:xfrm>
          <a:off x="0" y="0"/>
          <a:ext cx="0" cy="0"/>
          <a:chOff x="0" y="0"/>
          <a:chExt cx="0" cy="0"/>
        </a:xfrm>
      </p:grpSpPr>
      <p:sp>
        <p:nvSpPr>
          <p:cNvPr id="4" name="TextBox 3"/>
          <p:cNvSpPr txBox="1"/>
          <p:nvPr userDrawn="1"/>
        </p:nvSpPr>
        <p:spPr>
          <a:xfrm>
            <a:off x="274321" y="4592333"/>
            <a:ext cx="8503920" cy="2086725"/>
          </a:xfrm>
          <a:prstGeom prst="rect">
            <a:avLst/>
          </a:prstGeom>
          <a:noFill/>
        </p:spPr>
        <p:txBody>
          <a:bodyPr wrap="square" rtlCol="0">
            <a:spAutoFit/>
          </a:bodyPr>
          <a:lstStyle/>
          <a:p>
            <a:pPr algn="r" defTabSz="914400" rtl="1">
              <a:lnSpc>
                <a:spcPct val="90000"/>
              </a:lnSpc>
              <a:spcBef>
                <a:spcPct val="0"/>
              </a:spcBef>
            </a:pPr>
            <a:r>
              <a:rPr kumimoji="0" lang="ar-EG" sz="48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rial" charset="0"/>
                <a:ea typeface="+mn-ea"/>
                <a:cs typeface="+mj-cs"/>
              </a:rPr>
              <a:t>فلنختم موعظة أبينا القديس أنبا          الذى أنار عقولنا و عيون قلوبنا بأسم الآب و الأبن و الروح القدس الأله الواحد آمين .</a:t>
            </a:r>
            <a:endParaRPr lang="ar-EG" sz="4000" b="1" kern="1200" dirty="0">
              <a:solidFill>
                <a:schemeClr val="bg1"/>
              </a:solidFill>
              <a:latin typeface="Times New Roman" panose="02020603050405020304" pitchFamily="18" charset="0"/>
              <a:ea typeface="+mj-ea"/>
              <a:cs typeface="+mj-cs"/>
            </a:endParaRPr>
          </a:p>
        </p:txBody>
      </p:sp>
      <p:sp>
        <p:nvSpPr>
          <p:cNvPr id="3" name="Title 1"/>
          <p:cNvSpPr>
            <a:spLocks noGrp="1"/>
          </p:cNvSpPr>
          <p:nvPr>
            <p:ph type="title" hasCustomPrompt="1"/>
          </p:nvPr>
        </p:nvSpPr>
        <p:spPr>
          <a:xfrm>
            <a:off x="0" y="4413871"/>
            <a:ext cx="2546252" cy="959988"/>
          </a:xfrm>
          <a:prstGeom prst="rect">
            <a:avLst/>
          </a:prstGeom>
        </p:spPr>
        <p:txBody>
          <a:bodyPr>
            <a:normAutofit/>
          </a:bodyPr>
          <a:lstStyle>
            <a:lvl1pPr algn="justLow" rtl="1">
              <a:defRPr lang="en-US" sz="3200" b="1" kern="10" dirty="0">
                <a:ln w="9525">
                  <a:noFill/>
                  <a:round/>
                  <a:headEnd/>
                  <a:tailEnd/>
                </a:ln>
                <a:solidFill>
                  <a:srgbClr val="FFC000"/>
                </a:solidFill>
                <a:effectLst/>
                <a:latin typeface="Times New Roman"/>
                <a:ea typeface="+mn-ea"/>
                <a:cs typeface="+mn-cs"/>
              </a:defRPr>
            </a:lvl1pPr>
          </a:lstStyle>
          <a:p>
            <a:r>
              <a:rPr lang="ar-EG" sz="5400" dirty="0"/>
              <a:t>العظة</a:t>
            </a:r>
            <a:endParaRPr lang="en-US" dirty="0"/>
          </a:p>
        </p:txBody>
      </p:sp>
    </p:spTree>
    <p:extLst>
      <p:ext uri="{BB962C8B-B14F-4D97-AF65-F5344CB8AC3E}">
        <p14:creationId xmlns:p14="http://schemas.microsoft.com/office/powerpoint/2010/main" val="517637810"/>
      </p:ext>
    </p:extLst>
  </p:cSld>
  <p:clrMapOvr>
    <a:masterClrMapping/>
  </p:clrMapOvr>
</p:sldLayout>
</file>

<file path=ppt/slideLayouts/slideLayout325.xml><?xml version="1.0" encoding="utf-8"?>
<p:sldLayout xmlns:a="http://schemas.openxmlformats.org/drawingml/2006/main" xmlns:r="http://schemas.openxmlformats.org/officeDocument/2006/relationships" xmlns:p="http://schemas.openxmlformats.org/presentationml/2006/main" userDrawn="1">
  <p:cSld name="ختام">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5088251"/>
      </p:ext>
    </p:extLst>
  </p:cSld>
  <p:clrMapOvr>
    <a:masterClrMapping/>
  </p:clrMapOvr>
</p:sldLayout>
</file>

<file path=ppt/slideLayouts/slideLayout326.xml><?xml version="1.0" encoding="utf-8"?>
<p:sldLayout xmlns:a="http://schemas.openxmlformats.org/drawingml/2006/main" xmlns:r="http://schemas.openxmlformats.org/officeDocument/2006/relationships" xmlns:p="http://schemas.openxmlformats.org/presentationml/2006/main" preserve="1" userDrawn="1">
  <p:cSld name="الساعة الاولي">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8"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Tree>
    <p:extLst>
      <p:ext uri="{BB962C8B-B14F-4D97-AF65-F5344CB8AC3E}">
        <p14:creationId xmlns:p14="http://schemas.microsoft.com/office/powerpoint/2010/main" val="3993300188"/>
      </p:ext>
    </p:extLst>
  </p:cSld>
  <p:clrMapOvr>
    <a:masterClrMapping/>
  </p:clrMapOvr>
</p:sldLayout>
</file>

<file path=ppt/slideLayouts/slideLayout327.xml><?xml version="1.0" encoding="utf-8"?>
<p:sldLayout xmlns:a="http://schemas.openxmlformats.org/drawingml/2006/main" xmlns:r="http://schemas.openxmlformats.org/officeDocument/2006/relationships" xmlns:p="http://schemas.openxmlformats.org/presentationml/2006/main" preserve="1" userDrawn="1">
  <p:cSld name="الساعة الاولي2">
    <p:spTree>
      <p:nvGrpSpPr>
        <p:cNvPr id="1" name=""/>
        <p:cNvGrpSpPr/>
        <p:nvPr/>
      </p:nvGrpSpPr>
      <p:grpSpPr>
        <a:xfrm>
          <a:off x="0" y="0"/>
          <a:ext cx="0" cy="0"/>
          <a:chOff x="0" y="0"/>
          <a:chExt cx="0" cy="0"/>
        </a:xfrm>
      </p:grpSpPr>
      <p:sp>
        <p:nvSpPr>
          <p:cNvPr id="4" name="TextBox 3"/>
          <p:cNvSpPr txBox="1"/>
          <p:nvPr userDrawn="1"/>
        </p:nvSpPr>
        <p:spPr>
          <a:xfrm>
            <a:off x="252391" y="4361773"/>
            <a:ext cx="8427375" cy="923330"/>
          </a:xfrm>
          <a:prstGeom prst="rect">
            <a:avLst/>
          </a:prstGeom>
          <a:noFill/>
        </p:spPr>
        <p:txBody>
          <a:bodyPr wrap="square" rtlCol="0">
            <a:spAutoFit/>
          </a:bodyPr>
          <a:lstStyle/>
          <a:p>
            <a:pPr algn="ctr" defTabSz="914400" rtl="1">
              <a:lnSpc>
                <a:spcPct val="90000"/>
              </a:lnSpc>
              <a:spcBef>
                <a:spcPct val="0"/>
              </a:spcBef>
            </a:pPr>
            <a:r>
              <a:rPr lang="ar-EG" sz="60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4633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7571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800" b="1" kern="1200" dirty="0">
                <a:solidFill>
                  <a:schemeClr val="bg1"/>
                </a:solidFill>
                <a:latin typeface="Times New Roman" panose="02020603050405020304" pitchFamily="18" charset="0"/>
                <a:ea typeface="+mj-ea"/>
                <a:cs typeface="+mj-cs"/>
              </a:rPr>
              <a:t>إمانوئيل بين نوتى بين أوورو</a:t>
            </a:r>
          </a:p>
        </p:txBody>
      </p:sp>
    </p:spTree>
    <p:extLst>
      <p:ext uri="{BB962C8B-B14F-4D97-AF65-F5344CB8AC3E}">
        <p14:creationId xmlns:p14="http://schemas.microsoft.com/office/powerpoint/2010/main" val="3198873485"/>
      </p:ext>
    </p:extLst>
  </p:cSld>
  <p:clrMapOvr>
    <a:masterClrMapping/>
  </p:clrMapOvr>
</p:sldLayout>
</file>

<file path=ppt/slideLayouts/slideLayout328.xml><?xml version="1.0" encoding="utf-8"?>
<p:sldLayout xmlns:a="http://schemas.openxmlformats.org/drawingml/2006/main" xmlns:r="http://schemas.openxmlformats.org/officeDocument/2006/relationships" xmlns:p="http://schemas.openxmlformats.org/presentationml/2006/main" preserve="1" userDrawn="1">
  <p:cSld name="الساعة الاولي 3">
    <p:spTree>
      <p:nvGrpSpPr>
        <p:cNvPr id="1" name=""/>
        <p:cNvGrpSpPr/>
        <p:nvPr/>
      </p:nvGrpSpPr>
      <p:grpSpPr>
        <a:xfrm>
          <a:off x="0" y="0"/>
          <a:ext cx="0" cy="0"/>
          <a:chOff x="0" y="0"/>
          <a:chExt cx="0" cy="0"/>
        </a:xfrm>
      </p:grpSpPr>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0" y="6042321"/>
            <a:ext cx="9270608"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باسوتير إن آغاثوس</a:t>
            </a:r>
          </a:p>
        </p:txBody>
      </p:sp>
    </p:spTree>
    <p:extLst>
      <p:ext uri="{BB962C8B-B14F-4D97-AF65-F5344CB8AC3E}">
        <p14:creationId xmlns:p14="http://schemas.microsoft.com/office/powerpoint/2010/main" val="318237168"/>
      </p:ext>
    </p:extLst>
  </p:cSld>
  <p:clrMapOvr>
    <a:masterClrMapping/>
  </p:clrMapOvr>
</p:sldLayout>
</file>

<file path=ppt/slideLayouts/slideLayout329.xml><?xml version="1.0" encoding="utf-8"?>
<p:sldLayout xmlns:a="http://schemas.openxmlformats.org/drawingml/2006/main" xmlns:r="http://schemas.openxmlformats.org/officeDocument/2006/relationships" xmlns:p="http://schemas.openxmlformats.org/presentationml/2006/main" preserve="1" userDrawn="1">
  <p:cSld name="4">
    <p:spTree>
      <p:nvGrpSpPr>
        <p:cNvPr id="1" name=""/>
        <p:cNvGrpSpPr/>
        <p:nvPr/>
      </p:nvGrpSpPr>
      <p:grpSpPr>
        <a:xfrm>
          <a:off x="0" y="0"/>
          <a:ext cx="0" cy="0"/>
          <a:chOff x="0" y="0"/>
          <a:chExt cx="0" cy="0"/>
        </a:xfrm>
      </p:grpSpPr>
      <p:sp>
        <p:nvSpPr>
          <p:cNvPr id="8" name="TextBox 7"/>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9" name="TextBox 8"/>
          <p:cNvSpPr txBox="1"/>
          <p:nvPr userDrawn="1"/>
        </p:nvSpPr>
        <p:spPr>
          <a:xfrm>
            <a:off x="-126608" y="5188591"/>
            <a:ext cx="9270608" cy="533608"/>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tajom</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nem</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pa`cmou</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pe</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p­soic</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af</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wpi</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nhi</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eucwthri`a</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efouab</a:t>
            </a:r>
            <a:endPar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endParaRPr>
          </a:p>
        </p:txBody>
      </p:sp>
      <p:sp>
        <p:nvSpPr>
          <p:cNvPr id="10" name="TextBox 9"/>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241891756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_انجيل التاسع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4512" y="4359874"/>
            <a:ext cx="9144000" cy="2203210"/>
          </a:xfrm>
          <a:prstGeom prst="rect">
            <a:avLst/>
          </a:prstGeom>
        </p:spPr>
        <p:txBody>
          <a:bodyPr>
            <a:normAutofit/>
          </a:bodyPr>
          <a:lstStyle>
            <a:lvl1pPr algn="justLow" rtl="1">
              <a:defRPr lang="ar-EG" sz="48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363372"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التاسعة</a:t>
            </a:r>
          </a:p>
        </p:txBody>
      </p:sp>
    </p:spTree>
    <p:extLst>
      <p:ext uri="{BB962C8B-B14F-4D97-AF65-F5344CB8AC3E}">
        <p14:creationId xmlns:p14="http://schemas.microsoft.com/office/powerpoint/2010/main" val="2783168028"/>
      </p:ext>
    </p:extLst>
  </p:cSld>
  <p:clrMapOvr>
    <a:masterClrMapping/>
  </p:clrMapOvr>
</p:sldLayout>
</file>

<file path=ppt/slideLayouts/slideLayout330.xml><?xml version="1.0" encoding="utf-8"?>
<p:sldLayout xmlns:a="http://schemas.openxmlformats.org/drawingml/2006/main" xmlns:r="http://schemas.openxmlformats.org/officeDocument/2006/relationships" xmlns:p="http://schemas.openxmlformats.org/presentationml/2006/main" preserve="1" userDrawn="1">
  <p:cSld name="الساعة الثلاثة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71"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975431154"/>
      </p:ext>
    </p:extLst>
  </p:cSld>
  <p:clrMapOvr>
    <a:masterClrMapping/>
  </p:clrMapOvr>
</p:sldLayout>
</file>

<file path=ppt/slideLayouts/slideLayout331.xml><?xml version="1.0" encoding="utf-8"?>
<p:sldLayout xmlns:a="http://schemas.openxmlformats.org/drawingml/2006/main" xmlns:r="http://schemas.openxmlformats.org/officeDocument/2006/relationships" xmlns:p="http://schemas.openxmlformats.org/presentationml/2006/main" preserve="1" userDrawn="1">
  <p:cSld name="الساعة الثلاثة 2">
    <p:spTree>
      <p:nvGrpSpPr>
        <p:cNvPr id="1" name=""/>
        <p:cNvGrpSpPr/>
        <p:nvPr/>
      </p:nvGrpSpPr>
      <p:grpSpPr>
        <a:xfrm>
          <a:off x="0" y="0"/>
          <a:ext cx="0" cy="0"/>
          <a:chOff x="0" y="0"/>
          <a:chExt cx="0" cy="0"/>
        </a:xfrm>
      </p:grpSpPr>
      <p:sp>
        <p:nvSpPr>
          <p:cNvPr id="4" name="TextBox 3"/>
          <p:cNvSpPr txBox="1"/>
          <p:nvPr userDrawn="1"/>
        </p:nvSpPr>
        <p:spPr>
          <a:xfrm>
            <a:off x="252391" y="4361773"/>
            <a:ext cx="8427375" cy="923330"/>
          </a:xfrm>
          <a:prstGeom prst="rect">
            <a:avLst/>
          </a:prstGeom>
          <a:noFill/>
        </p:spPr>
        <p:txBody>
          <a:bodyPr wrap="square" rtlCol="0">
            <a:spAutoFit/>
          </a:bodyPr>
          <a:lstStyle/>
          <a:p>
            <a:pPr algn="ctr" defTabSz="914400" rtl="1">
              <a:lnSpc>
                <a:spcPct val="90000"/>
              </a:lnSpc>
              <a:spcBef>
                <a:spcPct val="0"/>
              </a:spcBef>
            </a:pPr>
            <a:r>
              <a:rPr lang="ar-EG" sz="60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7571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800" b="1" kern="1200" dirty="0">
                <a:solidFill>
                  <a:schemeClr val="bg1"/>
                </a:solidFill>
                <a:latin typeface="Times New Roman" panose="02020603050405020304" pitchFamily="18" charset="0"/>
                <a:ea typeface="+mj-ea"/>
                <a:cs typeface="+mj-cs"/>
              </a:rPr>
              <a:t>إمانوئيل بين نوتى بين أوورو</a:t>
            </a:r>
          </a:p>
        </p:txBody>
      </p:sp>
      <p:sp>
        <p:nvSpPr>
          <p:cNvPr id="8" name="Rectangle 7"/>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881283505"/>
      </p:ext>
    </p:extLst>
  </p:cSld>
  <p:clrMapOvr>
    <a:masterClrMapping/>
  </p:clrMapOvr>
</p:sldLayout>
</file>

<file path=ppt/slideLayouts/slideLayout332.xml><?xml version="1.0" encoding="utf-8"?>
<p:sldLayout xmlns:a="http://schemas.openxmlformats.org/drawingml/2006/main" xmlns:r="http://schemas.openxmlformats.org/officeDocument/2006/relationships" xmlns:p="http://schemas.openxmlformats.org/presentationml/2006/main" preserve="1" userDrawn="1">
  <p:cSld name="الساعة الثلاثة 3">
    <p:spTree>
      <p:nvGrpSpPr>
        <p:cNvPr id="1" name=""/>
        <p:cNvGrpSpPr/>
        <p:nvPr/>
      </p:nvGrpSpPr>
      <p:grpSpPr>
        <a:xfrm>
          <a:off x="0" y="0"/>
          <a:ext cx="0" cy="0"/>
          <a:chOff x="0" y="0"/>
          <a:chExt cx="0" cy="0"/>
        </a:xfrm>
      </p:grpSpPr>
      <p:sp>
        <p:nvSpPr>
          <p:cNvPr id="8" name="Rectangle 7"/>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6" name="TextBox 5"/>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473605132"/>
      </p:ext>
    </p:extLst>
  </p:cSld>
  <p:clrMapOvr>
    <a:masterClrMapping/>
  </p:clrMapOvr>
</p:sldLayout>
</file>

<file path=ppt/slideLayouts/slideLayout333.xml><?xml version="1.0" encoding="utf-8"?>
<p:sldLayout xmlns:a="http://schemas.openxmlformats.org/drawingml/2006/main" xmlns:r="http://schemas.openxmlformats.org/officeDocument/2006/relationships" xmlns:p="http://schemas.openxmlformats.org/presentationml/2006/main" preserve="1" userDrawn="1">
  <p:cSld name="4.3">
    <p:spTree>
      <p:nvGrpSpPr>
        <p:cNvPr id="1" name=""/>
        <p:cNvGrpSpPr/>
        <p:nvPr/>
      </p:nvGrpSpPr>
      <p:grpSpPr>
        <a:xfrm>
          <a:off x="0" y="0"/>
          <a:ext cx="0" cy="0"/>
          <a:chOff x="0" y="0"/>
          <a:chExt cx="0" cy="0"/>
        </a:xfrm>
      </p:grpSpPr>
      <p:sp>
        <p:nvSpPr>
          <p:cNvPr id="8" name="Rectangle 7"/>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1612466619"/>
      </p:ext>
    </p:extLst>
  </p:cSld>
  <p:clrMapOvr>
    <a:masterClrMapping/>
  </p:clrMapOvr>
</p:sldLayout>
</file>

<file path=ppt/slideLayouts/slideLayout334.xml><?xml version="1.0" encoding="utf-8"?>
<p:sldLayout xmlns:a="http://schemas.openxmlformats.org/drawingml/2006/main" xmlns:r="http://schemas.openxmlformats.org/officeDocument/2006/relationships" xmlns:p="http://schemas.openxmlformats.org/presentationml/2006/main" preserve="1" userDrawn="1">
  <p:cSld name="الساعة السادسة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84408" y="5121147"/>
            <a:ext cx="9242474"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159708759"/>
      </p:ext>
    </p:extLst>
  </p:cSld>
  <p:clrMapOvr>
    <a:masterClrMapping/>
  </p:clrMapOvr>
</p:sldLayout>
</file>

<file path=ppt/slideLayouts/slideLayout335.xml><?xml version="1.0" encoding="utf-8"?>
<p:sldLayout xmlns:a="http://schemas.openxmlformats.org/drawingml/2006/main" xmlns:r="http://schemas.openxmlformats.org/officeDocument/2006/relationships" xmlns:p="http://schemas.openxmlformats.org/presentationml/2006/main" preserve="1" userDrawn="1">
  <p:cSld name="الساعة السادسة 2">
    <p:spTree>
      <p:nvGrpSpPr>
        <p:cNvPr id="1" name=""/>
        <p:cNvGrpSpPr/>
        <p:nvPr/>
      </p:nvGrpSpPr>
      <p:grpSpPr>
        <a:xfrm>
          <a:off x="0" y="0"/>
          <a:ext cx="0" cy="0"/>
          <a:chOff x="0" y="0"/>
          <a:chExt cx="0" cy="0"/>
        </a:xfrm>
      </p:grpSpPr>
      <p:sp>
        <p:nvSpPr>
          <p:cNvPr id="4" name="TextBox 3"/>
          <p:cNvSpPr txBox="1"/>
          <p:nvPr userDrawn="1"/>
        </p:nvSpPr>
        <p:spPr>
          <a:xfrm>
            <a:off x="252391" y="4361773"/>
            <a:ext cx="8427375" cy="840230"/>
          </a:xfrm>
          <a:prstGeom prst="rect">
            <a:avLst/>
          </a:prstGeom>
          <a:noFill/>
        </p:spPr>
        <p:txBody>
          <a:bodyPr wrap="square" rtlCol="0">
            <a:spAutoFit/>
          </a:bodyPr>
          <a:lstStyle/>
          <a:p>
            <a:pPr algn="ctr" defTabSz="914400" rtl="1">
              <a:lnSpc>
                <a:spcPct val="90000"/>
              </a:lnSpc>
              <a:spcBef>
                <a:spcPct val="0"/>
              </a:spcBef>
            </a:pPr>
            <a:r>
              <a:rPr lang="ar-EG" sz="54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8402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5400" b="1" kern="1200" dirty="0">
                <a:solidFill>
                  <a:schemeClr val="bg1"/>
                </a:solidFill>
                <a:latin typeface="Times New Roman" panose="02020603050405020304" pitchFamily="18" charset="0"/>
                <a:ea typeface="+mj-ea"/>
                <a:cs typeface="+mj-cs"/>
              </a:rPr>
              <a:t>إمانوئيل بين نوتى بين أوورو</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680844300"/>
      </p:ext>
    </p:extLst>
  </p:cSld>
  <p:clrMapOvr>
    <a:masterClrMapping/>
  </p:clrMapOvr>
</p:sldLayout>
</file>

<file path=ppt/slideLayouts/slideLayout336.xml><?xml version="1.0" encoding="utf-8"?>
<p:sldLayout xmlns:a="http://schemas.openxmlformats.org/drawingml/2006/main" xmlns:r="http://schemas.openxmlformats.org/officeDocument/2006/relationships" xmlns:p="http://schemas.openxmlformats.org/presentationml/2006/main" preserve="1" userDrawn="1">
  <p:cSld name="الساعة السادسة 3">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937564360"/>
      </p:ext>
    </p:extLst>
  </p:cSld>
  <p:clrMapOvr>
    <a:masterClrMapping/>
  </p:clrMapOvr>
</p:sldLayout>
</file>

<file path=ppt/slideLayouts/slideLayout337.xml><?xml version="1.0" encoding="utf-8"?>
<p:sldLayout xmlns:a="http://schemas.openxmlformats.org/drawingml/2006/main" xmlns:r="http://schemas.openxmlformats.org/officeDocument/2006/relationships" xmlns:p="http://schemas.openxmlformats.org/presentationml/2006/main" preserve="1" userDrawn="1">
  <p:cSld name="4.6">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329454783"/>
      </p:ext>
    </p:extLst>
  </p:cSld>
  <p:clrMapOvr>
    <a:masterClrMapping/>
  </p:clrMapOvr>
</p:sldLayout>
</file>

<file path=ppt/slideLayouts/slideLayout338.xml><?xml version="1.0" encoding="utf-8"?>
<p:sldLayout xmlns:a="http://schemas.openxmlformats.org/drawingml/2006/main" xmlns:r="http://schemas.openxmlformats.org/officeDocument/2006/relationships" xmlns:p="http://schemas.openxmlformats.org/presentationml/2006/main" preserve="1" userDrawn="1">
  <p:cSld name="الساعة التاسعة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71"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359083393"/>
      </p:ext>
    </p:extLst>
  </p:cSld>
  <p:clrMapOvr>
    <a:masterClrMapping/>
  </p:clrMapOvr>
</p:sldLayout>
</file>

<file path=ppt/slideLayouts/slideLayout339.xml><?xml version="1.0" encoding="utf-8"?>
<p:sldLayout xmlns:a="http://schemas.openxmlformats.org/drawingml/2006/main" xmlns:r="http://schemas.openxmlformats.org/officeDocument/2006/relationships" xmlns:p="http://schemas.openxmlformats.org/presentationml/2006/main" preserve="1" userDrawn="1">
  <p:cSld name="الساعة التاسعة 2">
    <p:spTree>
      <p:nvGrpSpPr>
        <p:cNvPr id="1" name=""/>
        <p:cNvGrpSpPr/>
        <p:nvPr/>
      </p:nvGrpSpPr>
      <p:grpSpPr>
        <a:xfrm>
          <a:off x="0" y="0"/>
          <a:ext cx="0" cy="0"/>
          <a:chOff x="0" y="0"/>
          <a:chExt cx="0" cy="0"/>
        </a:xfrm>
      </p:grpSpPr>
      <p:sp>
        <p:nvSpPr>
          <p:cNvPr id="4" name="TextBox 3"/>
          <p:cNvSpPr txBox="1"/>
          <p:nvPr userDrawn="1"/>
        </p:nvSpPr>
        <p:spPr>
          <a:xfrm>
            <a:off x="252391" y="4361773"/>
            <a:ext cx="8427375" cy="840230"/>
          </a:xfrm>
          <a:prstGeom prst="rect">
            <a:avLst/>
          </a:prstGeom>
          <a:noFill/>
        </p:spPr>
        <p:txBody>
          <a:bodyPr wrap="square" rtlCol="0">
            <a:spAutoFit/>
          </a:bodyPr>
          <a:lstStyle/>
          <a:p>
            <a:pPr algn="ctr" defTabSz="914400" rtl="1">
              <a:lnSpc>
                <a:spcPct val="90000"/>
              </a:lnSpc>
              <a:spcBef>
                <a:spcPct val="0"/>
              </a:spcBef>
            </a:pPr>
            <a:r>
              <a:rPr lang="ar-EG" sz="54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8402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5400" b="1" kern="1200" dirty="0">
                <a:solidFill>
                  <a:schemeClr val="bg1"/>
                </a:solidFill>
                <a:latin typeface="Times New Roman" panose="02020603050405020304" pitchFamily="18" charset="0"/>
                <a:ea typeface="+mj-ea"/>
                <a:cs typeface="+mj-cs"/>
              </a:rPr>
              <a:t>إمانوئيل بين نوتى بين أوورو</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08557563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5_انجيل الحادية عشر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060504" y="209285"/>
            <a:ext cx="287293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الحادية عشر</a:t>
            </a:r>
          </a:p>
        </p:txBody>
      </p:sp>
    </p:spTree>
    <p:extLst>
      <p:ext uri="{BB962C8B-B14F-4D97-AF65-F5344CB8AC3E}">
        <p14:creationId xmlns:p14="http://schemas.microsoft.com/office/powerpoint/2010/main" val="1938816701"/>
      </p:ext>
    </p:extLst>
  </p:cSld>
  <p:clrMapOvr>
    <a:masterClrMapping/>
  </p:clrMapOvr>
</p:sldLayout>
</file>

<file path=ppt/slideLayouts/slideLayout340.xml><?xml version="1.0" encoding="utf-8"?>
<p:sldLayout xmlns:a="http://schemas.openxmlformats.org/drawingml/2006/main" xmlns:r="http://schemas.openxmlformats.org/officeDocument/2006/relationships" xmlns:p="http://schemas.openxmlformats.org/presentationml/2006/main" preserve="1" userDrawn="1">
  <p:cSld name="الساعة التاسعة 3">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094366506"/>
      </p:ext>
    </p:extLst>
  </p:cSld>
  <p:clrMapOvr>
    <a:masterClrMapping/>
  </p:clrMapOvr>
</p:sldLayout>
</file>

<file path=ppt/slideLayouts/slideLayout341.xml><?xml version="1.0" encoding="utf-8"?>
<p:sldLayout xmlns:a="http://schemas.openxmlformats.org/drawingml/2006/main" xmlns:r="http://schemas.openxmlformats.org/officeDocument/2006/relationships" xmlns:p="http://schemas.openxmlformats.org/presentationml/2006/main" preserve="1" userDrawn="1">
  <p:cSld name="4.9">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210957986"/>
      </p:ext>
    </p:extLst>
  </p:cSld>
  <p:clrMapOvr>
    <a:masterClrMapping/>
  </p:clrMapOvr>
</p:sldLayout>
</file>

<file path=ppt/slideLayouts/slideLayout342.xml><?xml version="1.0" encoding="utf-8"?>
<p:sldLayout xmlns:a="http://schemas.openxmlformats.org/drawingml/2006/main" xmlns:r="http://schemas.openxmlformats.org/officeDocument/2006/relationships" xmlns:p="http://schemas.openxmlformats.org/presentationml/2006/main" preserve="1" userDrawn="1">
  <p:cSld name="الحادية عشر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71"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027710611"/>
      </p:ext>
    </p:extLst>
  </p:cSld>
  <p:clrMapOvr>
    <a:masterClrMapping/>
  </p:clrMapOvr>
</p:sldLayout>
</file>

<file path=ppt/slideLayouts/slideLayout343.xml><?xml version="1.0" encoding="utf-8"?>
<p:sldLayout xmlns:a="http://schemas.openxmlformats.org/drawingml/2006/main" xmlns:r="http://schemas.openxmlformats.org/officeDocument/2006/relationships" xmlns:p="http://schemas.openxmlformats.org/presentationml/2006/main" preserve="1" userDrawn="1">
  <p:cSld name="الحادية عشر 2">
    <p:spTree>
      <p:nvGrpSpPr>
        <p:cNvPr id="1" name=""/>
        <p:cNvGrpSpPr/>
        <p:nvPr/>
      </p:nvGrpSpPr>
      <p:grpSpPr>
        <a:xfrm>
          <a:off x="0" y="0"/>
          <a:ext cx="0" cy="0"/>
          <a:chOff x="0" y="0"/>
          <a:chExt cx="0" cy="0"/>
        </a:xfrm>
      </p:grpSpPr>
      <p:sp>
        <p:nvSpPr>
          <p:cNvPr id="4" name="TextBox 3"/>
          <p:cNvSpPr txBox="1"/>
          <p:nvPr userDrawn="1"/>
        </p:nvSpPr>
        <p:spPr>
          <a:xfrm>
            <a:off x="252391" y="4361773"/>
            <a:ext cx="8427375" cy="840230"/>
          </a:xfrm>
          <a:prstGeom prst="rect">
            <a:avLst/>
          </a:prstGeom>
          <a:noFill/>
        </p:spPr>
        <p:txBody>
          <a:bodyPr wrap="square" rtlCol="0">
            <a:spAutoFit/>
          </a:bodyPr>
          <a:lstStyle/>
          <a:p>
            <a:pPr algn="ctr" defTabSz="914400" rtl="1">
              <a:lnSpc>
                <a:spcPct val="90000"/>
              </a:lnSpc>
              <a:spcBef>
                <a:spcPct val="0"/>
              </a:spcBef>
            </a:pPr>
            <a:r>
              <a:rPr lang="ar-EG" sz="54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7571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800" b="1" kern="1200" dirty="0">
                <a:solidFill>
                  <a:schemeClr val="bg1"/>
                </a:solidFill>
                <a:latin typeface="Times New Roman" panose="02020603050405020304" pitchFamily="18" charset="0"/>
                <a:ea typeface="+mj-ea"/>
                <a:cs typeface="+mj-cs"/>
              </a:rPr>
              <a:t>إمانوئيل بين نوتى بين أوورو</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45107770"/>
      </p:ext>
    </p:extLst>
  </p:cSld>
  <p:clrMapOvr>
    <a:masterClrMapping/>
  </p:clrMapOvr>
</p:sldLayout>
</file>

<file path=ppt/slideLayouts/slideLayout344.xml><?xml version="1.0" encoding="utf-8"?>
<p:sldLayout xmlns:a="http://schemas.openxmlformats.org/drawingml/2006/main" xmlns:r="http://schemas.openxmlformats.org/officeDocument/2006/relationships" xmlns:p="http://schemas.openxmlformats.org/presentationml/2006/main" preserve="1" userDrawn="1">
  <p:cSld name="الحادية عشر 3">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528790173"/>
      </p:ext>
    </p:extLst>
  </p:cSld>
  <p:clrMapOvr>
    <a:masterClrMapping/>
  </p:clrMapOvr>
</p:sldLayout>
</file>

<file path=ppt/slideLayouts/slideLayout345.xml><?xml version="1.0" encoding="utf-8"?>
<p:sldLayout xmlns:a="http://schemas.openxmlformats.org/drawingml/2006/main" xmlns:r="http://schemas.openxmlformats.org/officeDocument/2006/relationships" xmlns:p="http://schemas.openxmlformats.org/presentationml/2006/main" preserve="1" userDrawn="1">
  <p:cSld name="4.11">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2803079280"/>
      </p:ext>
    </p:extLst>
  </p:cSld>
  <p:clrMapOvr>
    <a:masterClrMapping/>
  </p:clrMapOvr>
</p:sldLayout>
</file>

<file path=ppt/slideLayouts/slideLayout346.xml><?xml version="1.0" encoding="utf-8"?>
<p:sldLayout xmlns:a="http://schemas.openxmlformats.org/drawingml/2006/main" xmlns:r="http://schemas.openxmlformats.org/officeDocument/2006/relationships" xmlns:p="http://schemas.openxmlformats.org/presentationml/2006/main" userDrawn="1">
  <p:cSld name="مقدمة الطرح 1">
    <p:spTree>
      <p:nvGrpSpPr>
        <p:cNvPr id="1" name=""/>
        <p:cNvGrpSpPr/>
        <p:nvPr/>
      </p:nvGrpSpPr>
      <p:grpSpPr>
        <a:xfrm>
          <a:off x="0" y="0"/>
          <a:ext cx="0" cy="0"/>
          <a:chOff x="0" y="0"/>
          <a:chExt cx="0" cy="0"/>
        </a:xfrm>
      </p:grpSpPr>
      <p:sp>
        <p:nvSpPr>
          <p:cNvPr id="18" name="Rectangle 17"/>
          <p:cNvSpPr/>
          <p:nvPr userDrawn="1"/>
        </p:nvSpPr>
        <p:spPr>
          <a:xfrm>
            <a:off x="3451134" y="568836"/>
            <a:ext cx="2058416" cy="46166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 مقدمة الطرح </a:t>
            </a:r>
          </a:p>
        </p:txBody>
      </p:sp>
      <p:graphicFrame>
        <p:nvGraphicFramePr>
          <p:cNvPr id="19" name="Table 18"/>
          <p:cNvGraphicFramePr>
            <a:graphicFrameLocks noGrp="1"/>
          </p:cNvGraphicFramePr>
          <p:nvPr userDrawn="1">
            <p:extLst>
              <p:ext uri="{D42A27DB-BD31-4B8C-83A1-F6EECF244321}">
                <p14:modId xmlns:p14="http://schemas.microsoft.com/office/powerpoint/2010/main" val="2358320468"/>
              </p:ext>
            </p:extLst>
          </p:nvPr>
        </p:nvGraphicFramePr>
        <p:xfrm>
          <a:off x="0" y="3138316"/>
          <a:ext cx="9144000" cy="4084638"/>
        </p:xfrm>
        <a:graphic>
          <a:graphicData uri="http://schemas.openxmlformats.org/drawingml/2006/table">
            <a:tbl>
              <a:tblPr rtl="1" firstRow="1" bandRow="1">
                <a:tableStyleId>{073A0DAA-6AF3-43AB-8588-CEC1D06C72B9}</a:tableStyleId>
              </a:tblPr>
              <a:tblGrid>
                <a:gridCol w="3877654">
                  <a:extLst>
                    <a:ext uri="{9D8B030D-6E8A-4147-A177-3AD203B41FA5}">
                      <a16:colId xmlns:a16="http://schemas.microsoft.com/office/drawing/2014/main" val="20000"/>
                    </a:ext>
                  </a:extLst>
                </a:gridCol>
                <a:gridCol w="5266346">
                  <a:extLst>
                    <a:ext uri="{9D8B030D-6E8A-4147-A177-3AD203B41FA5}">
                      <a16:colId xmlns:a16="http://schemas.microsoft.com/office/drawing/2014/main" val="20001"/>
                    </a:ext>
                  </a:extLst>
                </a:gridCol>
              </a:tblGrid>
              <a:tr h="1310685">
                <a:tc gridSpan="2">
                  <a:txBody>
                    <a:bodyPr/>
                    <a:lstStyle/>
                    <a:p>
                      <a:pPr marL="0" indent="0" algn="ctr" rtl="0" eaLnBrk="1" hangingPunct="1">
                        <a:spcBef>
                          <a:spcPts val="0"/>
                        </a:spcBef>
                        <a:buFontTx/>
                        <a:buNone/>
                      </a:pPr>
                      <a:endParaRPr lang="pt-BR" sz="3200" b="0" dirty="0">
                        <a:latin typeface="CS New Athanasius" panose="020B0500000000000000" pitchFamily="34" charset="0"/>
                        <a:cs typeface="Times New Roman" panose="02020603050405020304" pitchFamily="18" charset="0"/>
                      </a:endParaRPr>
                    </a:p>
                  </a:txBody>
                  <a:tcPr marT="45647" marB="45647">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tc>
                <a:extLst>
                  <a:ext uri="{0D108BD9-81ED-4DB2-BD59-A6C34878D82A}">
                    <a16:rowId xmlns:a16="http://schemas.microsoft.com/office/drawing/2014/main" val="10000"/>
                  </a:ext>
                </a:extLst>
              </a:tr>
              <a:tr h="2773953">
                <a:tc>
                  <a:txBody>
                    <a:bodyPr/>
                    <a:lstStyle/>
                    <a:p>
                      <a:pPr algn="justLow" rtl="1" eaLnBrk="1" hangingPunct="1">
                        <a:spcBef>
                          <a:spcPct val="20000"/>
                        </a:spcBef>
                      </a:pPr>
                      <a:r>
                        <a:rPr lang="ar-SA" sz="3600" b="1" dirty="0">
                          <a:solidFill>
                            <a:schemeClr val="bg1"/>
                          </a:solidFill>
                          <a:latin typeface="CS New Athanasius" panose="020B0500000000000000" pitchFamily="34" charset="0"/>
                          <a:cs typeface="Times New Roman" panose="02020603050405020304" pitchFamily="18" charset="0"/>
                        </a:rPr>
                        <a:t>باسم الثالوث</a:t>
                      </a:r>
                      <a:r>
                        <a:rPr lang="ar-EG" sz="3600" b="1" dirty="0">
                          <a:solidFill>
                            <a:schemeClr val="bg1"/>
                          </a:solidFill>
                          <a:latin typeface="CS New Athanasius" panose="020B0500000000000000" pitchFamily="34" charset="0"/>
                          <a:cs typeface="Times New Roman" panose="02020603050405020304" pitchFamily="18" charset="0"/>
                        </a:rPr>
                        <a:t>،</a:t>
                      </a:r>
                      <a:r>
                        <a:rPr lang="ar-SA" sz="3600" b="1" dirty="0">
                          <a:solidFill>
                            <a:schemeClr val="bg1"/>
                          </a:solidFill>
                          <a:latin typeface="CS New Athanasius" panose="020B0500000000000000" pitchFamily="34" charset="0"/>
                          <a:cs typeface="Times New Roman" panose="02020603050405020304" pitchFamily="18" charset="0"/>
                        </a:rPr>
                        <a:t> المساوي</a:t>
                      </a:r>
                      <a:r>
                        <a:rPr lang="ar-EG" sz="3600" b="1" dirty="0">
                          <a:solidFill>
                            <a:schemeClr val="bg1"/>
                          </a:solidFill>
                          <a:latin typeface="CS New Athanasius" panose="020B0500000000000000" pitchFamily="34" charset="0"/>
                          <a:cs typeface="Times New Roman" panose="02020603050405020304" pitchFamily="18" charset="0"/>
                        </a:rPr>
                        <a:t>، </a:t>
                      </a:r>
                      <a:r>
                        <a:rPr lang="ar-SA" sz="3600" b="1" dirty="0">
                          <a:solidFill>
                            <a:schemeClr val="bg1"/>
                          </a:solidFill>
                          <a:latin typeface="CS New Athanasius" panose="020B0500000000000000" pitchFamily="34" charset="0"/>
                          <a:cs typeface="Times New Roman" panose="02020603050405020304" pitchFamily="18" charset="0"/>
                        </a:rPr>
                        <a:t>الآب والابن</a:t>
                      </a:r>
                      <a:r>
                        <a:rPr lang="ar-EG" sz="3600" b="1" dirty="0">
                          <a:solidFill>
                            <a:schemeClr val="bg1"/>
                          </a:solidFill>
                          <a:latin typeface="CS New Athanasius" panose="020B0500000000000000" pitchFamily="34" charset="0"/>
                          <a:cs typeface="Times New Roman" panose="02020603050405020304" pitchFamily="18" charset="0"/>
                        </a:rPr>
                        <a:t>،</a:t>
                      </a:r>
                      <a:r>
                        <a:rPr lang="ar-SA" sz="3600" b="1" dirty="0">
                          <a:solidFill>
                            <a:schemeClr val="bg1"/>
                          </a:solidFill>
                          <a:latin typeface="CS New Athanasius" panose="020B0500000000000000" pitchFamily="34" charset="0"/>
                          <a:cs typeface="Times New Roman" panose="02020603050405020304" pitchFamily="18" charset="0"/>
                        </a:rPr>
                        <a:t> والروح القدس</a:t>
                      </a:r>
                      <a:r>
                        <a:rPr lang="ar-EG" sz="3600" b="1" dirty="0">
                          <a:solidFill>
                            <a:schemeClr val="bg1"/>
                          </a:solidFill>
                          <a:latin typeface="CS New Athanasius" panose="020B0500000000000000" pitchFamily="34" charset="0"/>
                          <a:cs typeface="Times New Roman" panose="02020603050405020304" pitchFamily="18" charset="0"/>
                        </a:rPr>
                        <a:t>.</a:t>
                      </a:r>
                      <a:endParaRPr lang="ar-SA" sz="3600" b="1" dirty="0">
                        <a:solidFill>
                          <a:schemeClr val="bg1"/>
                        </a:solidFill>
                        <a:latin typeface="CS New Athanasius" panose="020B0500000000000000" pitchFamily="34" charset="0"/>
                        <a:cs typeface="Times New Roman" panose="02020603050405020304" pitchFamily="18" charset="0"/>
                      </a:endParaRPr>
                    </a:p>
                  </a:txBody>
                  <a:tcPr marT="45647" marB="45647">
                    <a:lnL w="12700" cmpd="sng">
                      <a:noFill/>
                    </a:lnL>
                    <a:lnR w="28575"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600" b="1" dirty="0">
                          <a:solidFill>
                            <a:schemeClr val="bg1"/>
                          </a:solidFill>
                          <a:latin typeface="CS New Athanasius" panose="020B0500000000000000" pitchFamily="34" charset="0"/>
                          <a:cs typeface="Times New Roman" panose="02020603050405020304" pitchFamily="18" charset="0"/>
                        </a:rPr>
                        <a:t>خين إفران إن تي إترياس:</a:t>
                      </a:r>
                      <a:br>
                        <a:rPr lang="ar-SA" sz="3600" b="1" dirty="0">
                          <a:solidFill>
                            <a:schemeClr val="bg1"/>
                          </a:solidFill>
                          <a:latin typeface="CS New Athanasius" panose="020B0500000000000000" pitchFamily="34" charset="0"/>
                          <a:cs typeface="Times New Roman" panose="02020603050405020304" pitchFamily="18" charset="0"/>
                        </a:rPr>
                      </a:br>
                      <a:r>
                        <a:rPr lang="ar-SA" sz="3600" b="1" dirty="0">
                          <a:solidFill>
                            <a:schemeClr val="bg1"/>
                          </a:solidFill>
                          <a:latin typeface="CS New Athanasius" panose="020B0500000000000000" pitchFamily="34" charset="0"/>
                          <a:cs typeface="Times New Roman" panose="02020603050405020304" pitchFamily="18" charset="0"/>
                        </a:rPr>
                        <a:t>إن أومو</a:t>
                      </a:r>
                      <a:r>
                        <a:rPr lang="ar-EG" sz="3600" b="1" dirty="0">
                          <a:solidFill>
                            <a:schemeClr val="bg1"/>
                          </a:solidFill>
                          <a:latin typeface="CS New Athanasius" panose="020B0500000000000000" pitchFamily="34" charset="0"/>
                          <a:cs typeface="Times New Roman" panose="02020603050405020304" pitchFamily="18" charset="0"/>
                        </a:rPr>
                        <a:t> أو</a:t>
                      </a:r>
                      <a:r>
                        <a:rPr lang="ar-SA" sz="3600" b="1" dirty="0">
                          <a:solidFill>
                            <a:schemeClr val="bg1"/>
                          </a:solidFill>
                          <a:latin typeface="CS New Athanasius" panose="020B0500000000000000" pitchFamily="34" charset="0"/>
                          <a:cs typeface="Times New Roman" panose="02020603050405020304" pitchFamily="18" charset="0"/>
                        </a:rPr>
                        <a:t>سيوس:</a:t>
                      </a:r>
                      <a:br>
                        <a:rPr lang="ar-SA" sz="3600" b="1" dirty="0">
                          <a:solidFill>
                            <a:schemeClr val="bg1"/>
                          </a:solidFill>
                          <a:latin typeface="CS New Athanasius" panose="020B0500000000000000" pitchFamily="34" charset="0"/>
                          <a:cs typeface="Times New Roman" panose="02020603050405020304" pitchFamily="18" charset="0"/>
                        </a:rPr>
                      </a:br>
                      <a:r>
                        <a:rPr lang="ar-SA" sz="3600" b="1" dirty="0">
                          <a:solidFill>
                            <a:schemeClr val="bg1"/>
                          </a:solidFill>
                          <a:latin typeface="CS New Athanasius" panose="020B0500000000000000" pitchFamily="34" charset="0"/>
                          <a:cs typeface="Times New Roman" panose="02020603050405020304" pitchFamily="18" charset="0"/>
                        </a:rPr>
                        <a:t>إفيوت نيم إبشيري:</a:t>
                      </a:r>
                      <a:br>
                        <a:rPr lang="ar-SA" sz="3600" b="1" dirty="0">
                          <a:solidFill>
                            <a:schemeClr val="bg1"/>
                          </a:solidFill>
                          <a:latin typeface="CS New Athanasius" panose="020B0500000000000000" pitchFamily="34" charset="0"/>
                          <a:cs typeface="Times New Roman" panose="02020603050405020304" pitchFamily="18" charset="0"/>
                        </a:rPr>
                      </a:br>
                      <a:r>
                        <a:rPr lang="ar-SA" sz="3600" b="1" dirty="0">
                          <a:solidFill>
                            <a:schemeClr val="bg1"/>
                          </a:solidFill>
                          <a:latin typeface="CS New Athanasius" panose="020B0500000000000000" pitchFamily="34" charset="0"/>
                          <a:cs typeface="Times New Roman" panose="02020603050405020304" pitchFamily="18" charset="0"/>
                        </a:rPr>
                        <a:t>نيم پ</a:t>
                      </a:r>
                      <a:r>
                        <a:rPr lang="ar-EG" sz="3600" b="1" dirty="0">
                          <a:solidFill>
                            <a:schemeClr val="bg1"/>
                          </a:solidFill>
                          <a:latin typeface="CS New Athanasius" panose="020B0500000000000000" pitchFamily="34" charset="0"/>
                          <a:cs typeface="Times New Roman" panose="02020603050405020304" pitchFamily="18" charset="0"/>
                        </a:rPr>
                        <a:t>ى </a:t>
                      </a:r>
                      <a:r>
                        <a:rPr lang="ar-SA" sz="3600" b="1" dirty="0">
                          <a:solidFill>
                            <a:schemeClr val="bg1"/>
                          </a:solidFill>
                          <a:latin typeface="CS New Athanasius" panose="020B0500000000000000" pitchFamily="34" charset="0"/>
                          <a:cs typeface="Times New Roman" panose="02020603050405020304" pitchFamily="18" charset="0"/>
                        </a:rPr>
                        <a:t>پن</a:t>
                      </a:r>
                      <a:r>
                        <a:rPr lang="ar-EG" sz="3600" b="1" dirty="0">
                          <a:solidFill>
                            <a:schemeClr val="bg1"/>
                          </a:solidFill>
                          <a:latin typeface="CS New Athanasius" panose="020B0500000000000000" pitchFamily="34" charset="0"/>
                          <a:cs typeface="Times New Roman" panose="02020603050405020304" pitchFamily="18" charset="0"/>
                        </a:rPr>
                        <a:t>ي</a:t>
                      </a:r>
                      <a:r>
                        <a:rPr lang="ar-SA" sz="3600" b="1" dirty="0">
                          <a:solidFill>
                            <a:schemeClr val="bg1"/>
                          </a:solidFill>
                          <a:latin typeface="CS New Athanasius" panose="020B0500000000000000" pitchFamily="34" charset="0"/>
                          <a:cs typeface="Times New Roman" panose="02020603050405020304" pitchFamily="18" charset="0"/>
                        </a:rPr>
                        <a:t>ڤما إثؤواب</a:t>
                      </a:r>
                      <a:r>
                        <a:rPr lang="ar-EG" sz="3600" b="1" dirty="0">
                          <a:solidFill>
                            <a:schemeClr val="bg1"/>
                          </a:solidFill>
                          <a:latin typeface="CS New Athanasius" panose="020B0500000000000000" pitchFamily="34" charset="0"/>
                          <a:cs typeface="Times New Roman" panose="02020603050405020304" pitchFamily="18" charset="0"/>
                        </a:rPr>
                        <a:t>.</a:t>
                      </a:r>
                      <a:endParaRPr lang="ar-SA" sz="3600" b="1" dirty="0">
                        <a:solidFill>
                          <a:schemeClr val="bg1"/>
                        </a:solidFill>
                        <a:latin typeface="CS New Athanasius" panose="020B0500000000000000" pitchFamily="34" charset="0"/>
                        <a:cs typeface="Times New Roman" panose="02020603050405020304" pitchFamily="18" charset="0"/>
                      </a:endParaRPr>
                    </a:p>
                  </a:txBody>
                  <a:tcPr marT="45647" marB="45647">
                    <a:lnL w="28575" cap="flat" cmpd="sng" algn="ctr">
                      <a:solidFill>
                        <a:schemeClr val="bg1"/>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987210087"/>
      </p:ext>
    </p:extLst>
  </p:cSld>
  <p:clrMapOvr>
    <a:masterClrMapping/>
  </p:clrMapOvr>
</p:sldLayout>
</file>

<file path=ppt/slideLayouts/slideLayout347.xml><?xml version="1.0" encoding="utf-8"?>
<p:sldLayout xmlns:a="http://schemas.openxmlformats.org/drawingml/2006/main" xmlns:r="http://schemas.openxmlformats.org/officeDocument/2006/relationships" xmlns:p="http://schemas.openxmlformats.org/presentationml/2006/main" userDrawn="1">
  <p:cSld name="مقدمة الطرح 2">
    <p:spTree>
      <p:nvGrpSpPr>
        <p:cNvPr id="1" name=""/>
        <p:cNvGrpSpPr/>
        <p:nvPr/>
      </p:nvGrpSpPr>
      <p:grpSpPr>
        <a:xfrm>
          <a:off x="0" y="0"/>
          <a:ext cx="0" cy="0"/>
          <a:chOff x="0" y="0"/>
          <a:chExt cx="0" cy="0"/>
        </a:xfrm>
      </p:grpSpPr>
      <p:sp>
        <p:nvSpPr>
          <p:cNvPr id="16" name="Rectangle 15"/>
          <p:cNvSpPr/>
          <p:nvPr userDrawn="1"/>
        </p:nvSpPr>
        <p:spPr>
          <a:xfrm>
            <a:off x="1987060" y="493182"/>
            <a:ext cx="5638800" cy="46166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           مقدمة الطرح </a:t>
            </a:r>
          </a:p>
        </p:txBody>
      </p:sp>
      <p:sp>
        <p:nvSpPr>
          <p:cNvPr id="17" name="Rectangle 16">
            <a:hlinkClick r:id="rId2" action="ppaction://hlinksldjump"/>
          </p:cNvPr>
          <p:cNvSpPr/>
          <p:nvPr userDrawn="1"/>
        </p:nvSpPr>
        <p:spPr>
          <a:xfrm>
            <a:off x="8385459" y="4012165"/>
            <a:ext cx="758541"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اولي</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8" name="Rectangle 17">
            <a:hlinkClick r:id="rId3" action="ppaction://hlinksldjump"/>
          </p:cNvPr>
          <p:cNvSpPr/>
          <p:nvPr userDrawn="1"/>
        </p:nvSpPr>
        <p:spPr>
          <a:xfrm>
            <a:off x="7419642" y="4042571"/>
            <a:ext cx="638315"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ثالثة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9" name="Rectangle 18">
            <a:hlinkClick r:id="rId4" action="ppaction://hlinksldjump"/>
          </p:cNvPr>
          <p:cNvSpPr/>
          <p:nvPr userDrawn="1"/>
        </p:nvSpPr>
        <p:spPr>
          <a:xfrm>
            <a:off x="6005906" y="4042571"/>
            <a:ext cx="947695"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سادسة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20" name="Rectangle 19">
            <a:hlinkClick r:id="rId5" action="ppaction://hlinksldjump"/>
          </p:cNvPr>
          <p:cNvSpPr/>
          <p:nvPr userDrawn="1"/>
        </p:nvSpPr>
        <p:spPr>
          <a:xfrm>
            <a:off x="4735959" y="4012165"/>
            <a:ext cx="806631"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تاسعة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21" name="Rectangle 20">
            <a:hlinkClick r:id="rId6" action="ppaction://hlinksldjump"/>
          </p:cNvPr>
          <p:cNvSpPr/>
          <p:nvPr userDrawn="1"/>
        </p:nvSpPr>
        <p:spPr>
          <a:xfrm>
            <a:off x="3128526" y="4012165"/>
            <a:ext cx="1279516"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حادية عشر</a:t>
            </a:r>
            <a:endParaRPr lang="en-US" sz="2000" dirty="0">
              <a:solidFill>
                <a:srgbClr val="FFC000"/>
              </a:solidFill>
              <a:latin typeface="Times New Roman" panose="02020603050405020304" pitchFamily="18" charset="0"/>
              <a:ea typeface="+mj-ea"/>
              <a:cs typeface="Al-Mujahed Al-Anbobi" pitchFamily="2" charset="-78"/>
            </a:endParaRPr>
          </a:p>
        </p:txBody>
      </p:sp>
      <p:graphicFrame>
        <p:nvGraphicFramePr>
          <p:cNvPr id="2" name="Table 1"/>
          <p:cNvGraphicFramePr>
            <a:graphicFrameLocks noGrp="1"/>
          </p:cNvGraphicFramePr>
          <p:nvPr userDrawn="1">
            <p:extLst>
              <p:ext uri="{D42A27DB-BD31-4B8C-83A1-F6EECF244321}">
                <p14:modId xmlns:p14="http://schemas.microsoft.com/office/powerpoint/2010/main" val="683479071"/>
              </p:ext>
            </p:extLst>
          </p:nvPr>
        </p:nvGraphicFramePr>
        <p:xfrm>
          <a:off x="-3" y="4473086"/>
          <a:ext cx="9144002" cy="2560320"/>
        </p:xfrm>
        <a:graphic>
          <a:graphicData uri="http://schemas.openxmlformats.org/drawingml/2006/table">
            <a:tbl>
              <a:tblPr firstRow="1" bandRow="1">
                <a:tableStyleId>{5C22544A-7EE6-4342-B048-85BDC9FD1C3A}</a:tableStyleId>
              </a:tblPr>
              <a:tblGrid>
                <a:gridCol w="4572001">
                  <a:extLst>
                    <a:ext uri="{9D8B030D-6E8A-4147-A177-3AD203B41FA5}">
                      <a16:colId xmlns:a16="http://schemas.microsoft.com/office/drawing/2014/main" val="1933160867"/>
                    </a:ext>
                  </a:extLst>
                </a:gridCol>
                <a:gridCol w="4572001">
                  <a:extLst>
                    <a:ext uri="{9D8B030D-6E8A-4147-A177-3AD203B41FA5}">
                      <a16:colId xmlns:a16="http://schemas.microsoft.com/office/drawing/2014/main" val="3262106527"/>
                    </a:ext>
                  </a:extLst>
                </a:gridCol>
              </a:tblGrid>
              <a:tr h="2384913">
                <a:tc>
                  <a:txBody>
                    <a:bodyPr/>
                    <a:lstStyle/>
                    <a:p>
                      <a:pPr marL="0" marR="0" lvl="0" indent="0" algn="justLow" defTabSz="914400" rtl="1" eaLnBrk="1" fontAlgn="auto" latinLnBrk="0" hangingPunct="1">
                        <a:lnSpc>
                          <a:spcPct val="100000"/>
                        </a:lnSpc>
                        <a:spcBef>
                          <a:spcPct val="20000"/>
                        </a:spcBef>
                        <a:spcAft>
                          <a:spcPts val="0"/>
                        </a:spcAft>
                        <a:buClrTx/>
                        <a:buSzTx/>
                        <a:buFontTx/>
                        <a:buNone/>
                        <a:tabLst/>
                        <a:defRPr/>
                      </a:pP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بى أؤوينى إنتا افمى:</a:t>
                      </a:r>
                      <a:b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b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ڨى ايت اير اؤوينى: ايرومى نيڨين:</a:t>
                      </a:r>
                      <a:b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b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اثنيو </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إ</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يبى كوزموس.</a:t>
                      </a:r>
                    </a:p>
                    <a:p>
                      <a:endParaRPr lang="en-US" dirty="0"/>
                    </a:p>
                  </a:txBody>
                  <a:tcPr>
                    <a:noFill/>
                  </a:tcPr>
                </a:tc>
                <a:tc>
                  <a:txBody>
                    <a:bodyPr/>
                    <a:lstStyle/>
                    <a:p>
                      <a:pPr marL="0" marR="0" lvl="0" indent="0" algn="justLow" defTabSz="914400" rtl="1" eaLnBrk="1" fontAlgn="auto" latinLnBrk="0" hangingPunct="1">
                        <a:lnSpc>
                          <a:spcPct val="100000"/>
                        </a:lnSpc>
                        <a:spcBef>
                          <a:spcPct val="20000"/>
                        </a:spcBef>
                        <a:spcAft>
                          <a:spcPts val="0"/>
                        </a:spcAft>
                        <a:buClrTx/>
                        <a:buSzTx/>
                        <a:buFontTx/>
                        <a:buNone/>
                        <a:tabLst/>
                        <a:defRPr/>
                      </a:pP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أ</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يها النور الحقيقى</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 الذى ينير</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 لكل انسان</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 </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آ</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ت الى</a:t>
                      </a:r>
                      <a:b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b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العالم. </a:t>
                      </a:r>
                    </a:p>
                    <a:p>
                      <a:endParaRPr lang="en-US" dirty="0"/>
                    </a:p>
                  </a:txBody>
                  <a:tcPr>
                    <a:noFill/>
                  </a:tcPr>
                </a:tc>
                <a:extLst>
                  <a:ext uri="{0D108BD9-81ED-4DB2-BD59-A6C34878D82A}">
                    <a16:rowId xmlns:a16="http://schemas.microsoft.com/office/drawing/2014/main" val="4229838115"/>
                  </a:ext>
                </a:extLst>
              </a:tr>
            </a:tbl>
          </a:graphicData>
        </a:graphic>
      </p:graphicFrame>
      <p:sp>
        <p:nvSpPr>
          <p:cNvPr id="9" name="Rectangle 8">
            <a:hlinkClick r:id="rId7" action="ppaction://hlinksldjump"/>
          </p:cNvPr>
          <p:cNvSpPr/>
          <p:nvPr userDrawn="1"/>
        </p:nvSpPr>
        <p:spPr>
          <a:xfrm>
            <a:off x="1536856" y="4012165"/>
            <a:ext cx="1125629"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ثانية عشر</a:t>
            </a:r>
            <a:endParaRPr lang="en-US" sz="20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2277938496"/>
      </p:ext>
    </p:extLst>
  </p:cSld>
  <p:clrMapOvr>
    <a:masterClrMapping/>
  </p:clrMapOvr>
</p:sldLayout>
</file>

<file path=ppt/slideLayouts/slideLayout348.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اولي">
    <p:spTree>
      <p:nvGrpSpPr>
        <p:cNvPr id="1" name=""/>
        <p:cNvGrpSpPr/>
        <p:nvPr/>
      </p:nvGrpSpPr>
      <p:grpSpPr>
        <a:xfrm>
          <a:off x="0" y="0"/>
          <a:ext cx="0" cy="0"/>
          <a:chOff x="0" y="0"/>
          <a:chExt cx="0" cy="0"/>
        </a:xfrm>
      </p:grpSpPr>
      <p:sp>
        <p:nvSpPr>
          <p:cNvPr id="7" name="TextBox 6"/>
          <p:cNvSpPr txBox="1"/>
          <p:nvPr userDrawn="1"/>
        </p:nvSpPr>
        <p:spPr>
          <a:xfrm>
            <a:off x="-161779" y="522533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الاولي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932484555"/>
      </p:ext>
    </p:extLst>
  </p:cSld>
  <p:clrMapOvr>
    <a:masterClrMapping/>
  </p:clrMapOvr>
</p:sldLayout>
</file>

<file path=ppt/slideLayouts/slideLayout349.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ثالثة">
    <p:spTree>
      <p:nvGrpSpPr>
        <p:cNvPr id="1" name=""/>
        <p:cNvGrpSpPr/>
        <p:nvPr/>
      </p:nvGrpSpPr>
      <p:grpSpPr>
        <a:xfrm>
          <a:off x="0" y="0"/>
          <a:ext cx="0" cy="0"/>
          <a:chOff x="0" y="0"/>
          <a:chExt cx="0" cy="0"/>
        </a:xfrm>
      </p:grpSpPr>
      <p:sp>
        <p:nvSpPr>
          <p:cNvPr id="7" name="TextBox 6"/>
          <p:cNvSpPr txBox="1"/>
          <p:nvPr userDrawn="1"/>
        </p:nvSpPr>
        <p:spPr>
          <a:xfrm>
            <a:off x="-161779" y="520628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الثالثة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الثالثة</a:t>
            </a:r>
          </a:p>
        </p:txBody>
      </p:sp>
    </p:spTree>
    <p:extLst>
      <p:ext uri="{BB962C8B-B14F-4D97-AF65-F5344CB8AC3E}">
        <p14:creationId xmlns:p14="http://schemas.microsoft.com/office/powerpoint/2010/main" val="37195507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6_انجيل الحادية عشر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3828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2908104" y="209285"/>
            <a:ext cx="3005015"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الثانية عشر</a:t>
            </a:r>
          </a:p>
        </p:txBody>
      </p:sp>
    </p:spTree>
    <p:extLst>
      <p:ext uri="{BB962C8B-B14F-4D97-AF65-F5344CB8AC3E}">
        <p14:creationId xmlns:p14="http://schemas.microsoft.com/office/powerpoint/2010/main" val="1681777967"/>
      </p:ext>
    </p:extLst>
  </p:cSld>
  <p:clrMapOvr>
    <a:masterClrMapping/>
  </p:clrMapOvr>
</p:sldLayout>
</file>

<file path=ppt/slideLayouts/slideLayout350.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سادسة">
    <p:spTree>
      <p:nvGrpSpPr>
        <p:cNvPr id="1" name=""/>
        <p:cNvGrpSpPr/>
        <p:nvPr/>
      </p:nvGrpSpPr>
      <p:grpSpPr>
        <a:xfrm>
          <a:off x="0" y="0"/>
          <a:ext cx="0" cy="0"/>
          <a:chOff x="0" y="0"/>
          <a:chExt cx="0" cy="0"/>
        </a:xfrm>
      </p:grpSpPr>
      <p:sp>
        <p:nvSpPr>
          <p:cNvPr id="7" name="TextBox 6"/>
          <p:cNvSpPr txBox="1"/>
          <p:nvPr userDrawn="1"/>
        </p:nvSpPr>
        <p:spPr>
          <a:xfrm>
            <a:off x="-161779" y="516818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السادسة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349160520"/>
      </p:ext>
    </p:extLst>
  </p:cSld>
  <p:clrMapOvr>
    <a:masterClrMapping/>
  </p:clrMapOvr>
</p:sldLayout>
</file>

<file path=ppt/slideLayouts/slideLayout351.xml><?xml version="1.0" encoding="utf-8"?>
<p:sldLayout xmlns:a="http://schemas.openxmlformats.org/drawingml/2006/main" xmlns:r="http://schemas.openxmlformats.org/officeDocument/2006/relationships" xmlns:p="http://schemas.openxmlformats.org/presentationml/2006/main" preserve="1" userDrawn="1">
  <p:cSld name="1_مقدمة طرح الساعة التاسعة ">
    <p:spTree>
      <p:nvGrpSpPr>
        <p:cNvPr id="1" name=""/>
        <p:cNvGrpSpPr/>
        <p:nvPr/>
      </p:nvGrpSpPr>
      <p:grpSpPr>
        <a:xfrm>
          <a:off x="0" y="0"/>
          <a:ext cx="0" cy="0"/>
          <a:chOff x="0" y="0"/>
          <a:chExt cx="0" cy="0"/>
        </a:xfrm>
      </p:grpSpPr>
      <p:sp>
        <p:nvSpPr>
          <p:cNvPr id="7" name="TextBox 6"/>
          <p:cNvSpPr txBox="1"/>
          <p:nvPr userDrawn="1"/>
        </p:nvSpPr>
        <p:spPr>
          <a:xfrm>
            <a:off x="-161779" y="518723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التاسعة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التاسعة</a:t>
            </a:r>
          </a:p>
        </p:txBody>
      </p:sp>
    </p:spTree>
    <p:extLst>
      <p:ext uri="{BB962C8B-B14F-4D97-AF65-F5344CB8AC3E}">
        <p14:creationId xmlns:p14="http://schemas.microsoft.com/office/powerpoint/2010/main" val="1198212894"/>
      </p:ext>
    </p:extLst>
  </p:cSld>
  <p:clrMapOvr>
    <a:masterClrMapping/>
  </p:clrMapOvr>
</p:sldLayout>
</file>

<file path=ppt/slideLayouts/slideLayout352.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حادية عشر">
    <p:spTree>
      <p:nvGrpSpPr>
        <p:cNvPr id="1" name=""/>
        <p:cNvGrpSpPr/>
        <p:nvPr/>
      </p:nvGrpSpPr>
      <p:grpSpPr>
        <a:xfrm>
          <a:off x="0" y="0"/>
          <a:ext cx="0" cy="0"/>
          <a:chOff x="0" y="0"/>
          <a:chExt cx="0" cy="0"/>
        </a:xfrm>
      </p:grpSpPr>
      <p:sp>
        <p:nvSpPr>
          <p:cNvPr id="7" name="TextBox 6"/>
          <p:cNvSpPr txBox="1"/>
          <p:nvPr userDrawn="1"/>
        </p:nvSpPr>
        <p:spPr>
          <a:xfrm>
            <a:off x="-161779" y="4920539"/>
            <a:ext cx="9143999" cy="1588127"/>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الحادية عشر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990825849"/>
      </p:ext>
    </p:extLst>
  </p:cSld>
  <p:clrMapOvr>
    <a:masterClrMapping/>
  </p:clrMapOvr>
</p:sldLayout>
</file>

<file path=ppt/slideLayouts/slideLayout353.xml><?xml version="1.0" encoding="utf-8"?>
<p:sldLayout xmlns:a="http://schemas.openxmlformats.org/drawingml/2006/main" xmlns:r="http://schemas.openxmlformats.org/officeDocument/2006/relationships" xmlns:p="http://schemas.openxmlformats.org/presentationml/2006/main" preserve="1" userDrawn="1">
  <p:cSld name="1_مقدمة طرح الساعة الحادية عشر">
    <p:spTree>
      <p:nvGrpSpPr>
        <p:cNvPr id="1" name=""/>
        <p:cNvGrpSpPr/>
        <p:nvPr/>
      </p:nvGrpSpPr>
      <p:grpSpPr>
        <a:xfrm>
          <a:off x="0" y="0"/>
          <a:ext cx="0" cy="0"/>
          <a:chOff x="0" y="0"/>
          <a:chExt cx="0" cy="0"/>
        </a:xfrm>
      </p:grpSpPr>
      <p:sp>
        <p:nvSpPr>
          <p:cNvPr id="7" name="TextBox 6"/>
          <p:cNvSpPr txBox="1"/>
          <p:nvPr userDrawn="1"/>
        </p:nvSpPr>
        <p:spPr>
          <a:xfrm>
            <a:off x="-161779" y="492053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الثانية عشر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997601970"/>
      </p:ext>
    </p:extLst>
  </p:cSld>
  <p:clrMapOvr>
    <a:masterClrMapping/>
  </p:clrMapOvr>
</p:sldLayout>
</file>

<file path=ppt/slideLayouts/slideLayout354.xml><?xml version="1.0" encoding="utf-8"?>
<p:sldLayout xmlns:a="http://schemas.openxmlformats.org/drawingml/2006/main" xmlns:r="http://schemas.openxmlformats.org/officeDocument/2006/relationships" xmlns:p="http://schemas.openxmlformats.org/presentationml/2006/main" preserve="1" userDrawn="1">
  <p:cSld name="ختام الطرح">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96179" cy="733207"/>
          </a:xfrm>
          <a:prstGeom prst="rect">
            <a:avLst/>
          </a:prstGeom>
        </p:spPr>
        <p:txBody>
          <a:bodyPr/>
          <a:lstStyle>
            <a:lvl1pPr algn="ctr" rtl="1">
              <a:defRPr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096179" cy="605937"/>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35569" y="181931"/>
            <a:ext cx="2335237"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ختام الطرح</a:t>
            </a:r>
          </a:p>
        </p:txBody>
      </p:sp>
    </p:spTree>
    <p:extLst>
      <p:ext uri="{BB962C8B-B14F-4D97-AF65-F5344CB8AC3E}">
        <p14:creationId xmlns:p14="http://schemas.microsoft.com/office/powerpoint/2010/main" val="18287508"/>
      </p:ext>
    </p:extLst>
  </p:cSld>
  <p:clrMapOvr>
    <a:masterClrMapping/>
  </p:clrMapOvr>
</p:sldLayout>
</file>

<file path=ppt/slideLayouts/slideLayout355.xml><?xml version="1.0" encoding="utf-8"?>
<p:sldLayout xmlns:a="http://schemas.openxmlformats.org/drawingml/2006/main" xmlns:r="http://schemas.openxmlformats.org/officeDocument/2006/relationships" xmlns:p="http://schemas.openxmlformats.org/presentationml/2006/main" userDrawn="1">
  <p:cSld name="19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1813406"/>
      </p:ext>
    </p:extLst>
  </p:cSld>
  <p:clrMapOvr>
    <a:masterClrMapping/>
  </p:clrMapOvr>
</p:sldLayout>
</file>

<file path=ppt/slideLayouts/slideLayout356.xml><?xml version="1.0" encoding="utf-8"?>
<p:sldLayout xmlns:a="http://schemas.openxmlformats.org/drawingml/2006/main" xmlns:r="http://schemas.openxmlformats.org/officeDocument/2006/relationships" xmlns:p="http://schemas.openxmlformats.org/presentationml/2006/main" preserve="1" userDrawn="1">
  <p:cSld name="1 مقدمة العظة قبطي">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550067A-22CC-44A2-9515-6623ABB3A635}"/>
              </a:ext>
            </a:extLst>
          </p:cNvPr>
          <p:cNvSpPr txBox="1"/>
          <p:nvPr userDrawn="1"/>
        </p:nvSpPr>
        <p:spPr>
          <a:xfrm>
            <a:off x="0" y="4433103"/>
            <a:ext cx="9096179" cy="1015663"/>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6000" b="1" i="0" u="none" strike="noStrike" kern="1200" cap="none" spc="0" normalizeH="0" baseline="0" noProof="0">
                <a:ln>
                  <a:noFill/>
                </a:ln>
                <a:solidFill>
                  <a:prstClr val="white"/>
                </a:solidFill>
                <a:effectLst/>
                <a:uLnTx/>
                <a:uFillTx/>
                <a:latin typeface="Calibri"/>
                <a:ea typeface="+mn-ea"/>
                <a:cs typeface="Arial" panose="020B0604020202020204" pitchFamily="34" charset="0"/>
              </a:rPr>
              <a:t>عظة لأبينا القديس انبا </a:t>
            </a:r>
            <a:endParaRPr kumimoji="0" lang="ar-EG" sz="96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endParaRPr>
          </a:p>
        </p:txBody>
      </p:sp>
      <p:sp>
        <p:nvSpPr>
          <p:cNvPr id="9" name="TextBox 8">
            <a:extLst>
              <a:ext uri="{FF2B5EF4-FFF2-40B4-BE49-F238E27FC236}">
                <a16:creationId xmlns:a16="http://schemas.microsoft.com/office/drawing/2014/main" id="{CDF1423D-C4ED-4CCE-8DA9-C385ABFADE4B}"/>
              </a:ext>
            </a:extLst>
          </p:cNvPr>
          <p:cNvSpPr txBox="1"/>
          <p:nvPr userDrawn="1"/>
        </p:nvSpPr>
        <p:spPr>
          <a:xfrm>
            <a:off x="0" y="5384235"/>
            <a:ext cx="9096179" cy="55399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000" b="0" i="0" u="none" strike="noStrike" kern="1200" cap="none" spc="0" normalizeH="0" baseline="0" noProof="0" dirty="0">
                <a:ln>
                  <a:noFill/>
                </a:ln>
                <a:solidFill>
                  <a:srgbClr val="FFC000"/>
                </a:solidFill>
                <a:effectLst/>
                <a:uLnTx/>
                <a:uFillTx/>
                <a:latin typeface="Avva_Shenouda"/>
                <a:ea typeface="+mn-ea"/>
                <a:cs typeface="+mn-cs"/>
              </a:rPr>
              <a:t> Ovkathx3cic `</a:t>
            </a:r>
            <a:r>
              <a:rPr kumimoji="0" lang="en-US" sz="3000" b="0" i="0" u="none" strike="noStrike" kern="1200" cap="none" spc="0" normalizeH="0" baseline="0" noProof="0" dirty="0" err="1">
                <a:ln>
                  <a:noFill/>
                </a:ln>
                <a:solidFill>
                  <a:srgbClr val="FFC000"/>
                </a:solidFill>
                <a:effectLst/>
                <a:uLnTx/>
                <a:uFillTx/>
                <a:latin typeface="Avva_Shenouda"/>
                <a:ea typeface="+mn-ea"/>
                <a:cs typeface="+mn-cs"/>
              </a:rPr>
              <a:t>nte</a:t>
            </a:r>
            <a:r>
              <a:rPr kumimoji="0" lang="en-US" sz="3000" b="0" i="0" u="none" strike="noStrike" kern="1200" cap="none" spc="0" normalizeH="0" baseline="0" noProof="0" dirty="0">
                <a:ln>
                  <a:noFill/>
                </a:ln>
                <a:solidFill>
                  <a:srgbClr val="FFC000"/>
                </a:solidFill>
                <a:effectLst/>
                <a:uLnTx/>
                <a:uFillTx/>
                <a:latin typeface="Avva_Shenouda"/>
                <a:ea typeface="+mn-ea"/>
                <a:cs typeface="+mn-cs"/>
              </a:rPr>
              <a:t> </a:t>
            </a:r>
            <a:r>
              <a:rPr kumimoji="0" lang="en-US" sz="3000" b="0" i="0" u="none" strike="noStrike" kern="1200" cap="none" spc="0" normalizeH="0" baseline="0" noProof="0" dirty="0" err="1">
                <a:ln>
                  <a:noFill/>
                </a:ln>
                <a:solidFill>
                  <a:srgbClr val="FFC000"/>
                </a:solidFill>
                <a:effectLst/>
                <a:uLnTx/>
                <a:uFillTx/>
                <a:latin typeface="Avva_Shenouda"/>
                <a:ea typeface="+mn-ea"/>
                <a:cs typeface="+mn-cs"/>
              </a:rPr>
              <a:t>peniwt</a:t>
            </a:r>
            <a:r>
              <a:rPr kumimoji="0" lang="en-US" sz="3000" b="0" i="0" u="none" strike="noStrike" kern="1200" cap="none" spc="0" normalizeH="0" baseline="0" noProof="0" dirty="0">
                <a:ln>
                  <a:noFill/>
                </a:ln>
                <a:solidFill>
                  <a:srgbClr val="FFC000"/>
                </a:solidFill>
                <a:effectLst/>
                <a:uLnTx/>
                <a:uFillTx/>
                <a:latin typeface="Avva_Shenouda"/>
                <a:ea typeface="+mn-ea"/>
                <a:cs typeface="+mn-cs"/>
              </a:rPr>
              <a:t> e0ovab</a:t>
            </a:r>
            <a:r>
              <a:rPr kumimoji="0" lang="ar-EG" sz="3000" b="0" i="0" u="none" strike="noStrike" kern="1200" cap="none" spc="0" normalizeH="0" baseline="0" noProof="0" dirty="0">
                <a:ln>
                  <a:noFill/>
                </a:ln>
                <a:solidFill>
                  <a:srgbClr val="FFC000"/>
                </a:solidFill>
                <a:effectLst/>
                <a:uLnTx/>
                <a:uFillTx/>
                <a:latin typeface="Avva_Shenouda"/>
                <a:ea typeface="+mn-ea"/>
                <a:cs typeface="Arial" panose="020B0604020202020204" pitchFamily="34" charset="0"/>
              </a:rPr>
              <a:t> </a:t>
            </a:r>
            <a:r>
              <a:rPr kumimoji="0" lang="en-US" sz="3000" b="0" i="0" u="none" strike="noStrike" kern="1200" cap="none" spc="0" normalizeH="0" baseline="0" noProof="0" dirty="0">
                <a:ln>
                  <a:noFill/>
                </a:ln>
                <a:solidFill>
                  <a:srgbClr val="FFC000"/>
                </a:solidFill>
                <a:effectLst/>
                <a:uLnTx/>
                <a:uFillTx/>
                <a:latin typeface="Avva_Shenouda"/>
                <a:ea typeface="+mn-ea"/>
                <a:cs typeface="+mn-cs"/>
              </a:rPr>
              <a:t>Abba</a:t>
            </a:r>
            <a:endParaRPr kumimoji="0" lang="en-US" sz="3000" b="0" i="0" u="none" strike="noStrike" kern="1200" cap="none" spc="0" normalizeH="0" baseline="0" noProof="0" dirty="0">
              <a:ln>
                <a:noFill/>
              </a:ln>
              <a:solidFill>
                <a:srgbClr val="FFC000"/>
              </a:solidFill>
              <a:effectLst/>
              <a:uLnTx/>
              <a:uFillTx/>
              <a:latin typeface="Avva_Shenouda" pitchFamily="34" charset="2"/>
              <a:ea typeface="+mn-ea"/>
              <a:cs typeface="+mn-cs"/>
            </a:endParaRPr>
          </a:p>
        </p:txBody>
      </p:sp>
      <p:sp>
        <p:nvSpPr>
          <p:cNvPr id="11" name="TextBox 10">
            <a:extLst>
              <a:ext uri="{FF2B5EF4-FFF2-40B4-BE49-F238E27FC236}">
                <a16:creationId xmlns:a16="http://schemas.microsoft.com/office/drawing/2014/main" id="{0C665660-6168-4926-9C3F-C818F1B66FF1}"/>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أوكاتي شيسيس انتي بين يوت اثؤواب أفا </a:t>
            </a:r>
          </a:p>
        </p:txBody>
      </p:sp>
    </p:spTree>
    <p:extLst>
      <p:ext uri="{BB962C8B-B14F-4D97-AF65-F5344CB8AC3E}">
        <p14:creationId xmlns:p14="http://schemas.microsoft.com/office/powerpoint/2010/main" val="3790167212"/>
      </p:ext>
    </p:extLst>
  </p:cSld>
  <p:clrMapOvr>
    <a:masterClrMapping/>
  </p:clrMapOvr>
</p:sldLayout>
</file>

<file path=ppt/slideLayouts/slideLayout357.xml><?xml version="1.0" encoding="utf-8"?>
<p:sldLayout xmlns:a="http://schemas.openxmlformats.org/drawingml/2006/main" xmlns:r="http://schemas.openxmlformats.org/officeDocument/2006/relationships" xmlns:p="http://schemas.openxmlformats.org/presentationml/2006/main" preserve="1" userDrawn="1">
  <p:cSld name="عظة انبا يوحنا فم الذهب">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6AFA02B-7FE9-49B5-ACAB-071DC147237D}"/>
              </a:ext>
            </a:extLst>
          </p:cNvPr>
          <p:cNvSpPr txBox="1"/>
          <p:nvPr userDrawn="1"/>
        </p:nvSpPr>
        <p:spPr>
          <a:xfrm>
            <a:off x="0" y="4433103"/>
            <a:ext cx="9096179" cy="830997"/>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انبا يوحنا فم الذهب</a:t>
            </a:r>
          </a:p>
        </p:txBody>
      </p:sp>
      <p:sp>
        <p:nvSpPr>
          <p:cNvPr id="7" name="TextBox 6">
            <a:extLst>
              <a:ext uri="{FF2B5EF4-FFF2-40B4-BE49-F238E27FC236}">
                <a16:creationId xmlns:a16="http://schemas.microsoft.com/office/drawing/2014/main" id="{905EC6A6-108C-4582-AFE2-DDF8BE05AA60}"/>
              </a:ext>
            </a:extLst>
          </p:cNvPr>
          <p:cNvSpPr txBox="1"/>
          <p:nvPr userDrawn="1"/>
        </p:nvSpPr>
        <p:spPr>
          <a:xfrm>
            <a:off x="0" y="5303211"/>
            <a:ext cx="914400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C000"/>
                </a:solidFill>
                <a:effectLst/>
                <a:uLnTx/>
                <a:uFillTx/>
                <a:latin typeface="Avva_Shenouda"/>
                <a:ea typeface="+mn-ea"/>
                <a:cs typeface="+mn-cs"/>
              </a:rPr>
              <a:t>Iwann3c </a:t>
            </a:r>
            <a:r>
              <a:rPr kumimoji="0" lang="en-US" sz="4000" b="0" i="0" u="none" strike="noStrike" kern="1200" cap="none" spc="0" normalizeH="0" baseline="0" noProof="0" dirty="0" err="1">
                <a:ln>
                  <a:noFill/>
                </a:ln>
                <a:solidFill>
                  <a:srgbClr val="FFC000"/>
                </a:solidFill>
                <a:effectLst/>
                <a:uLnTx/>
                <a:uFillTx/>
                <a:latin typeface="Avva_Shenouda"/>
                <a:ea typeface="+mn-ea"/>
                <a:cs typeface="+mn-cs"/>
              </a:rPr>
              <a:t>pi`xrvcoctomoc</a:t>
            </a:r>
            <a:endParaRPr kumimoji="0" lang="en-US" sz="4000" b="0" i="0" u="none" strike="noStrike" kern="1200" cap="none" spc="0" normalizeH="0" baseline="0" noProof="0" dirty="0">
              <a:ln>
                <a:noFill/>
              </a:ln>
              <a:solidFill>
                <a:srgbClr val="FFC000"/>
              </a:solidFill>
              <a:effectLst/>
              <a:uLnTx/>
              <a:uFillTx/>
              <a:latin typeface="Avva_Shenouda"/>
              <a:ea typeface="+mn-ea"/>
              <a:cs typeface="+mn-cs"/>
            </a:endParaRPr>
          </a:p>
        </p:txBody>
      </p:sp>
      <p:sp>
        <p:nvSpPr>
          <p:cNvPr id="8" name="TextBox 7">
            <a:extLst>
              <a:ext uri="{FF2B5EF4-FFF2-40B4-BE49-F238E27FC236}">
                <a16:creationId xmlns:a16="http://schemas.microsoft.com/office/drawing/2014/main" id="{B6AB4F77-7274-441A-86D3-05E7CE68BB3C}"/>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يوأنيس بي اخريزوستوموس</a:t>
            </a:r>
          </a:p>
        </p:txBody>
      </p:sp>
    </p:spTree>
    <p:extLst>
      <p:ext uri="{BB962C8B-B14F-4D97-AF65-F5344CB8AC3E}">
        <p14:creationId xmlns:p14="http://schemas.microsoft.com/office/powerpoint/2010/main" val="913115892"/>
      </p:ext>
    </p:extLst>
  </p:cSld>
  <p:clrMapOvr>
    <a:masterClrMapping/>
  </p:clrMapOvr>
</p:sldLayout>
</file>

<file path=ppt/slideLayouts/slideLayout358.xml><?xml version="1.0" encoding="utf-8"?>
<p:sldLayout xmlns:a="http://schemas.openxmlformats.org/drawingml/2006/main" xmlns:r="http://schemas.openxmlformats.org/officeDocument/2006/relationships" xmlns:p="http://schemas.openxmlformats.org/presentationml/2006/main" preserve="1" userDrawn="1">
  <p:cSld name="1_عظة انبا اثناسيوس الرسولى">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C3454F4-0DAE-417E-8847-E23D51CE8E0C}"/>
              </a:ext>
            </a:extLst>
          </p:cNvPr>
          <p:cNvSpPr txBox="1"/>
          <p:nvPr userDrawn="1"/>
        </p:nvSpPr>
        <p:spPr>
          <a:xfrm>
            <a:off x="0" y="4433103"/>
            <a:ext cx="9096179" cy="830997"/>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انبا اثناسيوس الرسولى</a:t>
            </a:r>
          </a:p>
        </p:txBody>
      </p:sp>
      <p:sp>
        <p:nvSpPr>
          <p:cNvPr id="4" name="TextBox 3">
            <a:extLst>
              <a:ext uri="{FF2B5EF4-FFF2-40B4-BE49-F238E27FC236}">
                <a16:creationId xmlns:a16="http://schemas.microsoft.com/office/drawing/2014/main" id="{E9659A44-0D64-4C43-AFC5-09170EF84F49}"/>
              </a:ext>
            </a:extLst>
          </p:cNvPr>
          <p:cNvSpPr txBox="1"/>
          <p:nvPr userDrawn="1"/>
        </p:nvSpPr>
        <p:spPr>
          <a:xfrm>
            <a:off x="0" y="5303211"/>
            <a:ext cx="914400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C000"/>
                </a:solidFill>
                <a:effectLst/>
                <a:uLnTx/>
                <a:uFillTx/>
                <a:latin typeface="Avva_Shenouda"/>
                <a:ea typeface="+mn-ea"/>
                <a:cs typeface="+mn-cs"/>
              </a:rPr>
              <a:t>A0anacioc </a:t>
            </a:r>
            <a:r>
              <a:rPr kumimoji="0" lang="en-US" sz="4000" b="0" i="0" u="none" strike="noStrike" kern="1200" cap="none" spc="0" normalizeH="0" baseline="0" noProof="0" dirty="0" err="1">
                <a:ln>
                  <a:noFill/>
                </a:ln>
                <a:solidFill>
                  <a:srgbClr val="FFC000"/>
                </a:solidFill>
                <a:effectLst/>
                <a:uLnTx/>
                <a:uFillTx/>
                <a:latin typeface="Avva_Shenouda"/>
                <a:ea typeface="+mn-ea"/>
                <a:cs typeface="+mn-cs"/>
              </a:rPr>
              <a:t>pi`apoctolikoc</a:t>
            </a:r>
            <a:endParaRPr kumimoji="0" lang="en-US" sz="4000" b="0" i="0" u="none" strike="noStrike" kern="1200" cap="none" spc="0" normalizeH="0" baseline="0" noProof="0" dirty="0">
              <a:ln>
                <a:noFill/>
              </a:ln>
              <a:solidFill>
                <a:srgbClr val="FFC000"/>
              </a:solidFill>
              <a:effectLst/>
              <a:uLnTx/>
              <a:uFillTx/>
              <a:latin typeface="Avva_Shenouda"/>
              <a:ea typeface="+mn-ea"/>
              <a:cs typeface="+mn-cs"/>
            </a:endParaRPr>
          </a:p>
        </p:txBody>
      </p:sp>
      <p:sp>
        <p:nvSpPr>
          <p:cNvPr id="5" name="TextBox 4">
            <a:extLst>
              <a:ext uri="{FF2B5EF4-FFF2-40B4-BE49-F238E27FC236}">
                <a16:creationId xmlns:a16="http://schemas.microsoft.com/office/drawing/2014/main" id="{22B1FD4C-D048-4E60-85D7-22CEBEFE8274}"/>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أثناسيوس بي أبوسطوليكوس</a:t>
            </a:r>
          </a:p>
        </p:txBody>
      </p:sp>
    </p:spTree>
    <p:extLst>
      <p:ext uri="{BB962C8B-B14F-4D97-AF65-F5344CB8AC3E}">
        <p14:creationId xmlns:p14="http://schemas.microsoft.com/office/powerpoint/2010/main" val="4104766938"/>
      </p:ext>
    </p:extLst>
  </p:cSld>
  <p:clrMapOvr>
    <a:masterClrMapping/>
  </p:clrMapOvr>
</p:sldLayout>
</file>

<file path=ppt/slideLayouts/slideLayout359.xml><?xml version="1.0" encoding="utf-8"?>
<p:sldLayout xmlns:a="http://schemas.openxmlformats.org/drawingml/2006/main" xmlns:r="http://schemas.openxmlformats.org/officeDocument/2006/relationships" xmlns:p="http://schemas.openxmlformats.org/presentationml/2006/main" preserve="1" userDrawn="1">
  <p:cSld name="2_عظة أنبا ساويرسب">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4BC9D8-1CD1-4A53-BEBF-482F28638CC0}"/>
              </a:ext>
            </a:extLst>
          </p:cNvPr>
          <p:cNvSpPr txBox="1"/>
          <p:nvPr userDrawn="1"/>
        </p:nvSpPr>
        <p:spPr>
          <a:xfrm>
            <a:off x="23143" y="4333581"/>
            <a:ext cx="9096179" cy="923330"/>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5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أنبا ساويرس</a:t>
            </a:r>
          </a:p>
        </p:txBody>
      </p:sp>
      <p:sp>
        <p:nvSpPr>
          <p:cNvPr id="4" name="TextBox 3">
            <a:extLst>
              <a:ext uri="{FF2B5EF4-FFF2-40B4-BE49-F238E27FC236}">
                <a16:creationId xmlns:a16="http://schemas.microsoft.com/office/drawing/2014/main" id="{7F9EB1CC-2593-458E-8389-C1FCB321D85F}"/>
              </a:ext>
            </a:extLst>
          </p:cNvPr>
          <p:cNvSpPr txBox="1"/>
          <p:nvPr userDrawn="1"/>
        </p:nvSpPr>
        <p:spPr>
          <a:xfrm>
            <a:off x="11575" y="5233761"/>
            <a:ext cx="9144000"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C000"/>
                </a:solidFill>
                <a:effectLst/>
                <a:uLnTx/>
                <a:uFillTx/>
                <a:latin typeface="Avva_Shenouda"/>
                <a:ea typeface="+mn-ea"/>
                <a:cs typeface="+mn-cs"/>
              </a:rPr>
              <a:t>Cev3rianoc </a:t>
            </a:r>
          </a:p>
        </p:txBody>
      </p:sp>
      <p:sp>
        <p:nvSpPr>
          <p:cNvPr id="5" name="TextBox 4">
            <a:extLst>
              <a:ext uri="{FF2B5EF4-FFF2-40B4-BE49-F238E27FC236}">
                <a16:creationId xmlns:a16="http://schemas.microsoft.com/office/drawing/2014/main" id="{876F8DEC-7F4F-46CE-8E48-67EA6FC981F7}"/>
              </a:ext>
            </a:extLst>
          </p:cNvPr>
          <p:cNvSpPr txBox="1"/>
          <p:nvPr userDrawn="1"/>
        </p:nvSpPr>
        <p:spPr>
          <a:xfrm>
            <a:off x="-47821" y="5925820"/>
            <a:ext cx="9191821" cy="830997"/>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سيفيريانوس </a:t>
            </a:r>
          </a:p>
        </p:txBody>
      </p:sp>
    </p:spTree>
    <p:extLst>
      <p:ext uri="{BB962C8B-B14F-4D97-AF65-F5344CB8AC3E}">
        <p14:creationId xmlns:p14="http://schemas.microsoft.com/office/powerpoint/2010/main" val="48579803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طرح الساعة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865379550"/>
      </p:ext>
    </p:extLst>
  </p:cSld>
  <p:clrMapOvr>
    <a:masterClrMapping/>
  </p:clrMapOvr>
</p:sldLayout>
</file>

<file path=ppt/slideLayouts/slideLayout360.xml><?xml version="1.0" encoding="utf-8"?>
<p:sldLayout xmlns:a="http://schemas.openxmlformats.org/drawingml/2006/main" xmlns:r="http://schemas.openxmlformats.org/officeDocument/2006/relationships" xmlns:p="http://schemas.openxmlformats.org/presentationml/2006/main" preserve="1" userDrawn="1">
  <p:cSld name="عظة الانبا شنودة">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3C04963-7040-481A-834E-1F71F9745C9E}"/>
              </a:ext>
            </a:extLst>
          </p:cNvPr>
          <p:cNvSpPr txBox="1"/>
          <p:nvPr userDrawn="1"/>
        </p:nvSpPr>
        <p:spPr>
          <a:xfrm>
            <a:off x="0" y="4433103"/>
            <a:ext cx="9096179" cy="830997"/>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أفا شينوتي بي أرشي مان ادراتيس</a:t>
            </a:r>
          </a:p>
        </p:txBody>
      </p:sp>
      <p:sp>
        <p:nvSpPr>
          <p:cNvPr id="4" name="TextBox 3">
            <a:extLst>
              <a:ext uri="{FF2B5EF4-FFF2-40B4-BE49-F238E27FC236}">
                <a16:creationId xmlns:a16="http://schemas.microsoft.com/office/drawing/2014/main" id="{79442FC2-F717-4E81-97CE-2131C3F7570A}"/>
              </a:ext>
            </a:extLst>
          </p:cNvPr>
          <p:cNvSpPr txBox="1"/>
          <p:nvPr userDrawn="1"/>
        </p:nvSpPr>
        <p:spPr>
          <a:xfrm>
            <a:off x="0" y="5303211"/>
            <a:ext cx="9144000" cy="646331"/>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600" b="0" i="0" dirty="0">
                <a:solidFill>
                  <a:srgbClr val="FFC000"/>
                </a:solidFill>
                <a:latin typeface="Avva_Shenouda"/>
              </a:rPr>
              <a:t>Abba</a:t>
            </a:r>
            <a:r>
              <a:rPr lang="ar-EG" sz="3600" b="0" i="0" dirty="0">
                <a:solidFill>
                  <a:srgbClr val="FFC000"/>
                </a:solidFill>
                <a:latin typeface="Avva_Shenouda"/>
              </a:rPr>
              <a:t> </a:t>
            </a:r>
            <a:r>
              <a:rPr lang="en-US" sz="3600" b="0" i="0" dirty="0">
                <a:solidFill>
                  <a:srgbClr val="FFC000"/>
                </a:solidFill>
                <a:latin typeface="Avva_Shenouda"/>
              </a:rPr>
              <a:t>@enov5</a:t>
            </a:r>
            <a:r>
              <a:rPr lang="ar-EG" sz="3600" b="0" i="0" dirty="0">
                <a:solidFill>
                  <a:srgbClr val="FFC000"/>
                </a:solidFill>
                <a:latin typeface="Avva_Shenouda"/>
              </a:rPr>
              <a:t> </a:t>
            </a:r>
            <a:r>
              <a:rPr lang="en-US" sz="3600" b="0" i="0" dirty="0">
                <a:solidFill>
                  <a:srgbClr val="FFC000"/>
                </a:solidFill>
                <a:latin typeface="Avva_Shenouda"/>
              </a:rPr>
              <a:t>piarx3man`drat3</a:t>
            </a:r>
            <a:endParaRPr lang="en-US" sz="3600" b="0" kern="1200" baseline="0" dirty="0">
              <a:solidFill>
                <a:srgbClr val="FFC000"/>
              </a:solidFill>
              <a:latin typeface="Avva_Shenouda" pitchFamily="34" charset="2"/>
              <a:ea typeface="+mn-ea"/>
              <a:cs typeface="+mn-cs"/>
            </a:endParaRPr>
          </a:p>
        </p:txBody>
      </p:sp>
      <p:sp>
        <p:nvSpPr>
          <p:cNvPr id="5" name="TextBox 4">
            <a:extLst>
              <a:ext uri="{FF2B5EF4-FFF2-40B4-BE49-F238E27FC236}">
                <a16:creationId xmlns:a16="http://schemas.microsoft.com/office/drawing/2014/main" id="{505D8558-A8CC-4385-B706-2C857A91750B}"/>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انبا شنودة رئيس المتوحدين</a:t>
            </a:r>
          </a:p>
        </p:txBody>
      </p:sp>
    </p:spTree>
    <p:extLst>
      <p:ext uri="{BB962C8B-B14F-4D97-AF65-F5344CB8AC3E}">
        <p14:creationId xmlns:p14="http://schemas.microsoft.com/office/powerpoint/2010/main" val="2739639318"/>
      </p:ext>
    </p:extLst>
  </p:cSld>
  <p:clrMapOvr>
    <a:masterClrMapping/>
  </p:clrMapOvr>
</p:sldLayout>
</file>

<file path=ppt/slideLayouts/slideLayout361.xml><?xml version="1.0" encoding="utf-8"?>
<p:sldLayout xmlns:a="http://schemas.openxmlformats.org/drawingml/2006/main" xmlns:r="http://schemas.openxmlformats.org/officeDocument/2006/relationships" xmlns:p="http://schemas.openxmlformats.org/presentationml/2006/main" preserve="1" userDrawn="1">
  <p:cSld name="3  مقدمة العظة قبطي">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36FEC10-B2FF-4C0D-8CA8-9DC8A2953EF9}"/>
              </a:ext>
            </a:extLst>
          </p:cNvPr>
          <p:cNvSpPr txBox="1"/>
          <p:nvPr userDrawn="1"/>
        </p:nvSpPr>
        <p:spPr>
          <a:xfrm>
            <a:off x="0" y="4433103"/>
            <a:ext cx="9096179"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بركته المقدسة تكون معنا، آمين</a:t>
            </a:r>
            <a:endParaRPr lang="ar-EG" sz="80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FFD1E120-C701-44DE-8745-6553654C21E4}"/>
              </a:ext>
            </a:extLst>
          </p:cNvPr>
          <p:cNvSpPr txBox="1"/>
          <p:nvPr userDrawn="1"/>
        </p:nvSpPr>
        <p:spPr>
          <a:xfrm>
            <a:off x="0" y="5303211"/>
            <a:ext cx="9144000" cy="523220"/>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2800" b="0" i="0" dirty="0">
                <a:solidFill>
                  <a:srgbClr val="FFC000"/>
                </a:solidFill>
                <a:latin typeface="Avva_Shenouda"/>
              </a:rPr>
              <a:t>`ere pe4`cmov e0ovab 2wpi neman : `am3n</a:t>
            </a:r>
          </a:p>
        </p:txBody>
      </p:sp>
      <p:sp>
        <p:nvSpPr>
          <p:cNvPr id="6" name="TextBox 5">
            <a:extLst>
              <a:ext uri="{FF2B5EF4-FFF2-40B4-BE49-F238E27FC236}">
                <a16:creationId xmlns:a16="http://schemas.microsoft.com/office/drawing/2014/main" id="{74B3DE61-9689-4838-BAA9-6024A83D0A74}"/>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ايري بيف اسمو اثؤواب شوبي نيمان : أمين</a:t>
            </a:r>
          </a:p>
        </p:txBody>
      </p:sp>
    </p:spTree>
    <p:extLst>
      <p:ext uri="{BB962C8B-B14F-4D97-AF65-F5344CB8AC3E}">
        <p14:creationId xmlns:p14="http://schemas.microsoft.com/office/powerpoint/2010/main" val="2770981482"/>
      </p:ext>
    </p:extLst>
  </p:cSld>
  <p:clrMapOvr>
    <a:masterClrMapping/>
  </p:clrMapOvr>
</p:sldLayout>
</file>

<file path=ppt/slideLayouts/slideLayout362.xml><?xml version="1.0" encoding="utf-8"?>
<p:sldLayout xmlns:a="http://schemas.openxmlformats.org/drawingml/2006/main" xmlns:r="http://schemas.openxmlformats.org/officeDocument/2006/relationships" xmlns:p="http://schemas.openxmlformats.org/presentationml/2006/main" preserve="1" userDrawn="1">
  <p:cSld name="1_1 ختام العظة قبطي">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A00BA82-20E8-4430-A9D6-EBE3811DA150}"/>
              </a:ext>
            </a:extLst>
          </p:cNvPr>
          <p:cNvSpPr txBox="1"/>
          <p:nvPr userDrawn="1"/>
        </p:nvSpPr>
        <p:spPr>
          <a:xfrm>
            <a:off x="0" y="4433103"/>
            <a:ext cx="9096179"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فلنختم عظة أبينا القديس</a:t>
            </a:r>
            <a:endParaRPr lang="ar-EG" sz="80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15EEED84-229B-4135-909E-DA456D32E170}"/>
              </a:ext>
            </a:extLst>
          </p:cNvPr>
          <p:cNvSpPr txBox="1"/>
          <p:nvPr userDrawn="1"/>
        </p:nvSpPr>
        <p:spPr>
          <a:xfrm>
            <a:off x="0" y="5303211"/>
            <a:ext cx="9144000" cy="954107"/>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i="0" dirty="0" err="1">
                <a:solidFill>
                  <a:srgbClr val="FFC000"/>
                </a:solidFill>
                <a:latin typeface="Avva_Shenouda"/>
              </a:rPr>
              <a:t>Marenener</a:t>
            </a:r>
            <a:r>
              <a:rPr lang="en-US" sz="2800" b="0" i="0" dirty="0">
                <a:solidFill>
                  <a:srgbClr val="FFC000"/>
                </a:solidFill>
                <a:latin typeface="Avva_Shenouda"/>
              </a:rPr>
              <a:t> </a:t>
            </a:r>
            <a:r>
              <a:rPr lang="en-US" sz="2800" b="0" i="0" dirty="0" err="1">
                <a:solidFill>
                  <a:srgbClr val="FFC000"/>
                </a:solidFill>
                <a:latin typeface="Avva_Shenouda"/>
              </a:rPr>
              <a:t>cfrajizin</a:t>
            </a:r>
            <a:r>
              <a:rPr lang="en-US" sz="2800" b="0" i="0" dirty="0">
                <a:solidFill>
                  <a:srgbClr val="FFC000"/>
                </a:solidFill>
                <a:latin typeface="Avva_Shenouda"/>
              </a:rPr>
              <a:t> `n5kat3x3cic `</a:t>
            </a:r>
            <a:r>
              <a:rPr lang="en-US" sz="2800" b="0" i="0" dirty="0" err="1">
                <a:solidFill>
                  <a:srgbClr val="FFC000"/>
                </a:solidFill>
                <a:latin typeface="Avva_Shenouda"/>
              </a:rPr>
              <a:t>nte</a:t>
            </a:r>
            <a:r>
              <a:rPr lang="en-US" sz="2800" b="0" i="0" dirty="0">
                <a:solidFill>
                  <a:srgbClr val="FFC000"/>
                </a:solidFill>
                <a:latin typeface="Avva_Shenouda"/>
              </a:rPr>
              <a:t> </a:t>
            </a:r>
            <a:r>
              <a:rPr lang="en-US" sz="2800" b="0" i="0" dirty="0" err="1">
                <a:solidFill>
                  <a:srgbClr val="FFC000"/>
                </a:solidFill>
                <a:latin typeface="Avva_Shenouda"/>
              </a:rPr>
              <a:t>peniwt</a:t>
            </a:r>
            <a:r>
              <a:rPr lang="en-US" sz="2800" b="0" i="0" dirty="0">
                <a:solidFill>
                  <a:srgbClr val="FFC000"/>
                </a:solidFill>
                <a:latin typeface="Avva_Shenouda"/>
              </a:rPr>
              <a:t> e=0v</a:t>
            </a:r>
            <a:endParaRPr lang="en-US" sz="2800" b="0" kern="1200" baseline="0" dirty="0">
              <a:solidFill>
                <a:srgbClr val="FFC000"/>
              </a:solidFill>
              <a:latin typeface="Avva_Shenouda" pitchFamily="34" charset="2"/>
              <a:ea typeface="+mn-ea"/>
              <a:cs typeface="+mn-cs"/>
            </a:endParaRPr>
          </a:p>
        </p:txBody>
      </p:sp>
      <p:sp>
        <p:nvSpPr>
          <p:cNvPr id="6" name="TextBox 5">
            <a:extLst>
              <a:ext uri="{FF2B5EF4-FFF2-40B4-BE49-F238E27FC236}">
                <a16:creationId xmlns:a16="http://schemas.microsoft.com/office/drawing/2014/main" id="{6BC6AF97-BB45-458D-8010-A1E3F292BF35}"/>
              </a:ext>
            </a:extLst>
          </p:cNvPr>
          <p:cNvSpPr txBox="1"/>
          <p:nvPr userDrawn="1"/>
        </p:nvSpPr>
        <p:spPr>
          <a:xfrm>
            <a:off x="-47821" y="6273064"/>
            <a:ext cx="9191821" cy="584775"/>
          </a:xfrm>
          <a:prstGeom prst="rect">
            <a:avLst/>
          </a:prstGeom>
          <a:noFill/>
        </p:spPr>
        <p:txBody>
          <a:bodyPr wrap="square">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مارين اير اس افراجيزين انتي كاتي شيسيس انتي بين يوت اثؤواب</a:t>
            </a:r>
            <a:endParaRPr lang="ar-EG" sz="5400" b="1" dirty="0">
              <a:solidFill>
                <a:schemeClr val="bg1"/>
              </a:solidFill>
            </a:endParaRPr>
          </a:p>
        </p:txBody>
      </p:sp>
    </p:spTree>
    <p:extLst>
      <p:ext uri="{BB962C8B-B14F-4D97-AF65-F5344CB8AC3E}">
        <p14:creationId xmlns:p14="http://schemas.microsoft.com/office/powerpoint/2010/main" val="11874232"/>
      </p:ext>
    </p:extLst>
  </p:cSld>
  <p:clrMapOvr>
    <a:masterClrMapping/>
  </p:clrMapOvr>
</p:sldLayout>
</file>

<file path=ppt/slideLayouts/slideLayout363.xml><?xml version="1.0" encoding="utf-8"?>
<p:sldLayout xmlns:a="http://schemas.openxmlformats.org/drawingml/2006/main" xmlns:r="http://schemas.openxmlformats.org/officeDocument/2006/relationships" xmlns:p="http://schemas.openxmlformats.org/presentationml/2006/main" preserve="1" userDrawn="1">
  <p:cSld name="1_3  ختام العظة قبطي">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018538F-054F-4C06-A43B-C0FA54DC617F}"/>
              </a:ext>
            </a:extLst>
          </p:cNvPr>
          <p:cNvSpPr txBox="1"/>
          <p:nvPr userDrawn="1"/>
        </p:nvSpPr>
        <p:spPr>
          <a:xfrm>
            <a:off x="0" y="4433103"/>
            <a:ext cx="9096179"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الذي أنار عقولنا و عيون قلوبنا </a:t>
            </a:r>
            <a:endParaRPr lang="ar-EG" sz="80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E5DBFD37-327C-4C6E-94B1-5B3B5CE52037}"/>
              </a:ext>
            </a:extLst>
          </p:cNvPr>
          <p:cNvSpPr txBox="1"/>
          <p:nvPr userDrawn="1"/>
        </p:nvSpPr>
        <p:spPr>
          <a:xfrm>
            <a:off x="-47821" y="5349510"/>
            <a:ext cx="9144000" cy="954107"/>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i="0" dirty="0">
                <a:solidFill>
                  <a:srgbClr val="FFC000"/>
                </a:solidFill>
                <a:latin typeface="Avva_Shenouda"/>
              </a:rPr>
              <a:t>F3eta4erovwini `</a:t>
            </a:r>
            <a:r>
              <a:rPr lang="en-US" sz="2800" b="0" i="0" dirty="0" err="1">
                <a:solidFill>
                  <a:srgbClr val="FFC000"/>
                </a:solidFill>
                <a:latin typeface="Avva_Shenouda"/>
              </a:rPr>
              <a:t>mpennovc</a:t>
            </a:r>
            <a:r>
              <a:rPr lang="en-US" sz="2800" b="0" i="0" dirty="0">
                <a:solidFill>
                  <a:srgbClr val="FFC000"/>
                </a:solidFill>
                <a:latin typeface="Avva_Shenouda"/>
              </a:rPr>
              <a:t> </a:t>
            </a:r>
            <a:r>
              <a:rPr lang="en-US" sz="2800" b="0" i="0" dirty="0" err="1">
                <a:solidFill>
                  <a:srgbClr val="FFC000"/>
                </a:solidFill>
                <a:latin typeface="Avva_Shenouda"/>
              </a:rPr>
              <a:t>nem</a:t>
            </a:r>
            <a:r>
              <a:rPr lang="en-US" sz="2800" b="0" i="0" dirty="0">
                <a:solidFill>
                  <a:srgbClr val="FFC000"/>
                </a:solidFill>
                <a:latin typeface="Avva_Shenouda"/>
              </a:rPr>
              <a:t> </a:t>
            </a:r>
            <a:r>
              <a:rPr lang="en-US" sz="2800" b="0" i="0" dirty="0" err="1">
                <a:solidFill>
                  <a:srgbClr val="FFC000"/>
                </a:solidFill>
                <a:latin typeface="Avva_Shenouda"/>
              </a:rPr>
              <a:t>nibal</a:t>
            </a:r>
            <a:r>
              <a:rPr lang="en-US" sz="2800" b="0" i="0" dirty="0">
                <a:solidFill>
                  <a:srgbClr val="FFC000"/>
                </a:solidFill>
                <a:latin typeface="Avva_Shenouda"/>
              </a:rPr>
              <a:t> `</a:t>
            </a:r>
            <a:r>
              <a:rPr lang="en-US" sz="2800" b="0" i="0" dirty="0" err="1">
                <a:solidFill>
                  <a:srgbClr val="FFC000"/>
                </a:solidFill>
                <a:latin typeface="Avva_Shenouda"/>
              </a:rPr>
              <a:t>nte</a:t>
            </a:r>
            <a:r>
              <a:rPr lang="en-US" sz="2800" b="0" i="0" dirty="0">
                <a:solidFill>
                  <a:srgbClr val="FFC000"/>
                </a:solidFill>
                <a:latin typeface="Avva_Shenouda"/>
              </a:rPr>
              <a:t> nenh3t</a:t>
            </a:r>
            <a:endParaRPr lang="en-US" sz="2800" b="0" kern="1200" baseline="0" dirty="0">
              <a:solidFill>
                <a:srgbClr val="FFC000"/>
              </a:solidFill>
              <a:latin typeface="Avva_Shenouda" pitchFamily="34" charset="2"/>
              <a:ea typeface="+mn-ea"/>
              <a:cs typeface="+mn-cs"/>
            </a:endParaRPr>
          </a:p>
        </p:txBody>
      </p:sp>
      <p:sp>
        <p:nvSpPr>
          <p:cNvPr id="6" name="TextBox 5">
            <a:extLst>
              <a:ext uri="{FF2B5EF4-FFF2-40B4-BE49-F238E27FC236}">
                <a16:creationId xmlns:a16="http://schemas.microsoft.com/office/drawing/2014/main" id="{8163A58D-C5CF-4FFA-9B1C-9FCA637B38BB}"/>
              </a:ext>
            </a:extLst>
          </p:cNvPr>
          <p:cNvSpPr txBox="1"/>
          <p:nvPr userDrawn="1"/>
        </p:nvSpPr>
        <p:spPr>
          <a:xfrm>
            <a:off x="-47821" y="6211669"/>
            <a:ext cx="9191821" cy="646331"/>
          </a:xfrm>
          <a:prstGeom prst="rect">
            <a:avLst/>
          </a:prstGeom>
          <a:noFill/>
        </p:spPr>
        <p:txBody>
          <a:bodyPr wrap="square">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في ايطاف اير أووأويني امبيننوس نيم ني فال انتي نين هيت </a:t>
            </a:r>
            <a:endParaRPr lang="ar-EG" sz="6000" b="1" dirty="0">
              <a:solidFill>
                <a:schemeClr val="bg1"/>
              </a:solidFill>
            </a:endParaRPr>
          </a:p>
        </p:txBody>
      </p:sp>
    </p:spTree>
    <p:extLst>
      <p:ext uri="{BB962C8B-B14F-4D97-AF65-F5344CB8AC3E}">
        <p14:creationId xmlns:p14="http://schemas.microsoft.com/office/powerpoint/2010/main" val="4242939715"/>
      </p:ext>
    </p:extLst>
  </p:cSld>
  <p:clrMapOvr>
    <a:masterClrMapping/>
  </p:clrMapOvr>
</p:sldLayout>
</file>

<file path=ppt/slideLayouts/slideLayout364.xml><?xml version="1.0" encoding="utf-8"?>
<p:sldLayout xmlns:a="http://schemas.openxmlformats.org/drawingml/2006/main" xmlns:r="http://schemas.openxmlformats.org/officeDocument/2006/relationships" xmlns:p="http://schemas.openxmlformats.org/presentationml/2006/main" preserve="1" userDrawn="1">
  <p:cSld name="2_3  ختام العظة قبطي">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15D8DF2-A5F0-4B5F-A16F-C4564049282F}"/>
              </a:ext>
            </a:extLst>
          </p:cNvPr>
          <p:cNvSpPr txBox="1"/>
          <p:nvPr userDrawn="1"/>
        </p:nvSpPr>
        <p:spPr>
          <a:xfrm>
            <a:off x="0" y="4317353"/>
            <a:ext cx="9096179" cy="707886"/>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باسم الآب و الابن و الروح القدس, الاله الواحد.أمين</a:t>
            </a:r>
            <a:endParaRPr lang="ar-EG" sz="66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F33814B0-F368-4150-A8D6-37531955DF57}"/>
              </a:ext>
            </a:extLst>
          </p:cNvPr>
          <p:cNvSpPr txBox="1"/>
          <p:nvPr userDrawn="1"/>
        </p:nvSpPr>
        <p:spPr>
          <a:xfrm>
            <a:off x="-47821" y="5025416"/>
            <a:ext cx="9144000" cy="954107"/>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2800" b="0" i="0" dirty="0">
                <a:solidFill>
                  <a:srgbClr val="FFC000"/>
                </a:solidFill>
                <a:latin typeface="Avva_Shenouda"/>
              </a:rPr>
              <a:t>qen `fran `mFiwt nem `P23ri nem Pip=na e=0v: ovnov5 `novwt am3n </a:t>
            </a:r>
            <a:endParaRPr lang="en-US" sz="2800" b="0" kern="1200" baseline="0" dirty="0">
              <a:solidFill>
                <a:srgbClr val="FFC000"/>
              </a:solidFill>
              <a:latin typeface="Avva_Shenouda" pitchFamily="34" charset="2"/>
              <a:ea typeface="+mn-ea"/>
              <a:cs typeface="+mn-cs"/>
            </a:endParaRPr>
          </a:p>
        </p:txBody>
      </p:sp>
      <p:sp>
        <p:nvSpPr>
          <p:cNvPr id="6" name="TextBox 5">
            <a:extLst>
              <a:ext uri="{FF2B5EF4-FFF2-40B4-BE49-F238E27FC236}">
                <a16:creationId xmlns:a16="http://schemas.microsoft.com/office/drawing/2014/main" id="{7F7B7D18-B12F-4E44-B547-C6D9ED58BD47}"/>
              </a:ext>
            </a:extLst>
          </p:cNvPr>
          <p:cNvSpPr txBox="1"/>
          <p:nvPr userDrawn="1"/>
        </p:nvSpPr>
        <p:spPr>
          <a:xfrm>
            <a:off x="-47821" y="5852852"/>
            <a:ext cx="9191821" cy="1077218"/>
          </a:xfrm>
          <a:prstGeom prst="rect">
            <a:avLst/>
          </a:prstGeom>
          <a:noFill/>
        </p:spPr>
        <p:txBody>
          <a:bodyPr wrap="square">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خين افران ام افيوت نيم ابشيري نيم بي ابنيفما اثؤواب أوونوتي ان أووأوت : أمين </a:t>
            </a:r>
            <a:endParaRPr lang="ar-EG" sz="5400" b="1" dirty="0">
              <a:solidFill>
                <a:schemeClr val="bg1"/>
              </a:solidFill>
            </a:endParaRPr>
          </a:p>
        </p:txBody>
      </p:sp>
    </p:spTree>
    <p:extLst>
      <p:ext uri="{BB962C8B-B14F-4D97-AF65-F5344CB8AC3E}">
        <p14:creationId xmlns:p14="http://schemas.microsoft.com/office/powerpoint/2010/main" val="1150404615"/>
      </p:ext>
    </p:extLst>
  </p:cSld>
  <p:clrMapOvr>
    <a:masterClrMapping/>
  </p:clrMapOvr>
</p:sldLayout>
</file>

<file path=ppt/slideLayouts/slideLayout365.xml><?xml version="1.0" encoding="utf-8"?>
<p:sldLayout xmlns:a="http://schemas.openxmlformats.org/drawingml/2006/main" xmlns:r="http://schemas.openxmlformats.org/officeDocument/2006/relationships" xmlns:p="http://schemas.openxmlformats.org/presentationml/2006/main" userDrawn="1">
  <p:cSld name="blank11">
    <p:spTree>
      <p:nvGrpSpPr>
        <p:cNvPr id="1" name=""/>
        <p:cNvGrpSpPr/>
        <p:nvPr/>
      </p:nvGrpSpPr>
      <p:grpSpPr>
        <a:xfrm>
          <a:off x="0" y="0"/>
          <a:ext cx="0" cy="0"/>
          <a:chOff x="0" y="0"/>
          <a:chExt cx="0" cy="0"/>
        </a:xfrm>
      </p:grpSpPr>
      <p:sp>
        <p:nvSpPr>
          <p:cNvPr id="2" name="Rectangle 1"/>
          <p:cNvSpPr/>
          <p:nvPr userDrawn="1"/>
        </p:nvSpPr>
        <p:spPr>
          <a:xfrm>
            <a:off x="3581194" y="533400"/>
            <a:ext cx="1776448" cy="892552"/>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114079601"/>
      </p:ext>
    </p:extLst>
  </p:cSld>
  <p:clrMapOvr>
    <a:masterClrMapping/>
  </p:clrMapOvr>
</p:sldLayout>
</file>

<file path=ppt/slideLayouts/slideLayout366.xml><?xml version="1.0" encoding="utf-8"?>
<p:sldLayout xmlns:a="http://schemas.openxmlformats.org/drawingml/2006/main" xmlns:r="http://schemas.openxmlformats.org/officeDocument/2006/relationships" xmlns:p="http://schemas.openxmlformats.org/presentationml/2006/main" userDrawn="1">
  <p:cSld name="القطع">
    <p:spTree>
      <p:nvGrpSpPr>
        <p:cNvPr id="1" name=""/>
        <p:cNvGrpSpPr/>
        <p:nvPr/>
      </p:nvGrpSpPr>
      <p:grpSpPr>
        <a:xfrm>
          <a:off x="0" y="0"/>
          <a:ext cx="0" cy="0"/>
          <a:chOff x="0" y="0"/>
          <a:chExt cx="0" cy="0"/>
        </a:xfrm>
      </p:grpSpPr>
      <p:sp>
        <p:nvSpPr>
          <p:cNvPr id="2" name="Rectangle 1"/>
          <p:cNvSpPr/>
          <p:nvPr userDrawn="1"/>
        </p:nvSpPr>
        <p:spPr>
          <a:xfrm>
            <a:off x="3657394" y="476250"/>
            <a:ext cx="1608133" cy="523220"/>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السادسة</a:t>
            </a:r>
          </a:p>
        </p:txBody>
      </p:sp>
    </p:spTree>
    <p:extLst>
      <p:ext uri="{BB962C8B-B14F-4D97-AF65-F5344CB8AC3E}">
        <p14:creationId xmlns:p14="http://schemas.microsoft.com/office/powerpoint/2010/main" val="92518202"/>
      </p:ext>
    </p:extLst>
  </p:cSld>
  <p:clrMapOvr>
    <a:masterClrMapping/>
  </p:clrMapOvr>
</p:sldLayout>
</file>

<file path=ppt/slideLayouts/slideLayout367.xml><?xml version="1.0" encoding="utf-8"?>
<p:sldLayout xmlns:a="http://schemas.openxmlformats.org/drawingml/2006/main" xmlns:r="http://schemas.openxmlformats.org/officeDocument/2006/relationships" xmlns:p="http://schemas.openxmlformats.org/presentationml/2006/main" userDrawn="1">
  <p:cSld name="قداس الكلم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769180176"/>
      </p:ext>
    </p:extLst>
  </p:cSld>
  <p:clrMapOvr>
    <a:masterClrMapping/>
  </p:clrMapOvr>
</p:sldLayout>
</file>

<file path=ppt/slideLayouts/slideLayout368.xml><?xml version="1.0" encoding="utf-8"?>
<p:sldLayout xmlns:a="http://schemas.openxmlformats.org/drawingml/2006/main" xmlns:r="http://schemas.openxmlformats.org/officeDocument/2006/relationships" xmlns:p="http://schemas.openxmlformats.org/presentationml/2006/main" preserve="1" userDrawn="1">
  <p:cSld name="avva sheounda الساعة السادس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381042053"/>
      </p:ext>
    </p:extLst>
  </p:cSld>
  <p:clrMapOvr>
    <a:masterClrMapping/>
  </p:clrMapOvr>
</p:sldLayout>
</file>

<file path=ppt/slideLayouts/slideLayout369.xml><?xml version="1.0" encoding="utf-8"?>
<p:sldLayout xmlns:a="http://schemas.openxmlformats.org/drawingml/2006/main" xmlns:r="http://schemas.openxmlformats.org/officeDocument/2006/relationships" xmlns:p="http://schemas.openxmlformats.org/presentationml/2006/main" preserve="1" userDrawn="1">
  <p:cSld name="1_avva sheounda الساعة التاسع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42726993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طرح الساعة الثالث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الثالثة</a:t>
            </a:r>
          </a:p>
        </p:txBody>
      </p:sp>
    </p:spTree>
    <p:extLst>
      <p:ext uri="{BB962C8B-B14F-4D97-AF65-F5344CB8AC3E}">
        <p14:creationId xmlns:p14="http://schemas.microsoft.com/office/powerpoint/2010/main" val="3621102085"/>
      </p:ext>
    </p:extLst>
  </p:cSld>
  <p:clrMapOvr>
    <a:masterClrMapping/>
  </p:clrMapOvr>
</p:sldLayout>
</file>

<file path=ppt/slideLayouts/slideLayout370.xml><?xml version="1.0" encoding="utf-8"?>
<p:sldLayout xmlns:a="http://schemas.openxmlformats.org/drawingml/2006/main" xmlns:r="http://schemas.openxmlformats.org/officeDocument/2006/relationships" xmlns:p="http://schemas.openxmlformats.org/presentationml/2006/main" preserve="1" userDrawn="1">
  <p:cSld name="abraam الساعة السادس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889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400" b="0" i="0" u="none" strike="noStrike" kern="1200" cap="none" spc="0" normalizeH="0" baseline="0" dirty="0" smtClean="0">
                <a:ln>
                  <a:noFill/>
                </a:ln>
                <a:solidFill>
                  <a:srgbClr val="FFC000"/>
                </a:solidFill>
                <a:effectLst/>
                <a:uLnTx/>
                <a:uFillTx/>
                <a:latin typeface="Abraam"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307936108"/>
      </p:ext>
    </p:extLst>
  </p:cSld>
  <p:clrMapOvr>
    <a:masterClrMapping/>
  </p:clrMapOvr>
</p:sldLayout>
</file>

<file path=ppt/slideLayouts/slideLayout371.xml><?xml version="1.0" encoding="utf-8"?>
<p:sldLayout xmlns:a="http://schemas.openxmlformats.org/drawingml/2006/main" xmlns:r="http://schemas.openxmlformats.org/officeDocument/2006/relationships" xmlns:p="http://schemas.openxmlformats.org/presentationml/2006/main" preserve="1" userDrawn="1">
  <p:cSld name="قطع الساعة السادسة abraa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400" b="0" i="0" u="none" strike="noStrike" kern="1200" cap="none" spc="0" normalizeH="0" baseline="0" dirty="0" smtClean="0">
                <a:ln>
                  <a:noFill/>
                </a:ln>
                <a:solidFill>
                  <a:srgbClr val="FFC000"/>
                </a:solidFill>
                <a:effectLst/>
                <a:uLnTx/>
                <a:uFillTx/>
                <a:latin typeface="Abraam"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158635" y="556549"/>
            <a:ext cx="2617132"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615281495"/>
      </p:ext>
    </p:extLst>
  </p:cSld>
  <p:clrMapOvr>
    <a:masterClrMapping/>
  </p:clrMapOvr>
</p:sldLayout>
</file>

<file path=ppt/slideLayouts/slideLayout372.xml><?xml version="1.0" encoding="utf-8"?>
<p:sldLayout xmlns:a="http://schemas.openxmlformats.org/drawingml/2006/main" xmlns:r="http://schemas.openxmlformats.org/officeDocument/2006/relationships" xmlns:p="http://schemas.openxmlformats.org/presentationml/2006/main" preserve="1" userDrawn="1">
  <p:cSld name="1_قطع الساعة السادسة abraa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1969757"/>
          </a:xfrm>
          <a:prstGeom prst="rect">
            <a:avLst/>
          </a:prstGeom>
        </p:spPr>
        <p:txBody>
          <a:bodyPr/>
          <a:lstStyle>
            <a:lvl1pPr algn="ctr" rtl="1">
              <a:defRPr sz="6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158635" y="556549"/>
            <a:ext cx="2617132"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257732682"/>
      </p:ext>
    </p:extLst>
  </p:cSld>
  <p:clrMapOvr>
    <a:masterClrMapping/>
  </p:clrMapOvr>
</p:sldLayout>
</file>

<file path=ppt/slideLayouts/slideLayout373.xml><?xml version="1.0" encoding="utf-8"?>
<p:sldLayout xmlns:a="http://schemas.openxmlformats.org/drawingml/2006/main" xmlns:r="http://schemas.openxmlformats.org/officeDocument/2006/relationships" xmlns:p="http://schemas.openxmlformats.org/presentationml/2006/main" userDrawn="1">
  <p:cSld name="اوشية الانجيل">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07646" y="565669"/>
            <a:ext cx="2543227"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الساعة السادسة</a:t>
            </a:r>
          </a:p>
        </p:txBody>
      </p:sp>
    </p:spTree>
    <p:extLst>
      <p:ext uri="{BB962C8B-B14F-4D97-AF65-F5344CB8AC3E}">
        <p14:creationId xmlns:p14="http://schemas.microsoft.com/office/powerpoint/2010/main" val="498984190"/>
      </p:ext>
    </p:extLst>
  </p:cSld>
  <p:clrMapOvr>
    <a:masterClrMapping/>
  </p:clrMapOvr>
</p:sldLayout>
</file>

<file path=ppt/slideLayouts/slideLayout374.xml><?xml version="1.0" encoding="utf-8"?>
<p:sldLayout xmlns:a="http://schemas.openxmlformats.org/drawingml/2006/main" xmlns:r="http://schemas.openxmlformats.org/officeDocument/2006/relationships" xmlns:p="http://schemas.openxmlformats.org/presentationml/2006/main" userDrawn="1">
  <p:cSld name="1_اوشية الانجيل">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07646" y="565669"/>
            <a:ext cx="2543227"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cs typeface="AGA Sindibad Regular" pitchFamily="2" charset="-78"/>
              </a:rPr>
              <a:t>الساعة التاسعة</a:t>
            </a:r>
          </a:p>
        </p:txBody>
      </p:sp>
    </p:spTree>
    <p:extLst>
      <p:ext uri="{BB962C8B-B14F-4D97-AF65-F5344CB8AC3E}">
        <p14:creationId xmlns:p14="http://schemas.microsoft.com/office/powerpoint/2010/main" val="3906748075"/>
      </p:ext>
    </p:extLst>
  </p:cSld>
  <p:clrMapOvr>
    <a:masterClrMapping/>
  </p:clrMapOvr>
</p:sldLayout>
</file>

<file path=ppt/slideLayouts/slideLayout375.xml><?xml version="1.0" encoding="utf-8"?>
<p:sldLayout xmlns:a="http://schemas.openxmlformats.org/drawingml/2006/main" xmlns:r="http://schemas.openxmlformats.org/officeDocument/2006/relationships" xmlns:p="http://schemas.openxmlformats.org/presentationml/2006/main" userDrawn="1">
  <p:cSld name="قطع التاسعة avva shenou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251768" y="565669"/>
            <a:ext cx="2335237" cy="58477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034272323"/>
      </p:ext>
    </p:extLst>
  </p:cSld>
  <p:clrMapOvr>
    <a:masterClrMapping/>
  </p:clrMapOvr>
</p:sldLayout>
</file>

<file path=ppt/slideLayouts/slideLayout376.xml><?xml version="1.0" encoding="utf-8"?>
<p:sldLayout xmlns:a="http://schemas.openxmlformats.org/drawingml/2006/main" xmlns:r="http://schemas.openxmlformats.org/officeDocument/2006/relationships" xmlns:p="http://schemas.openxmlformats.org/presentationml/2006/main" preserve="1" userDrawn="1">
  <p:cSld name="1_قطع التاسعة abraa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braam"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251768" y="565669"/>
            <a:ext cx="2335237" cy="58477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343015959"/>
      </p:ext>
    </p:extLst>
  </p:cSld>
  <p:clrMapOvr>
    <a:masterClrMapping/>
  </p:clrMapOvr>
</p:sldLayout>
</file>

<file path=ppt/slideLayouts/slideLayout377.xml><?xml version="1.0" encoding="utf-8"?>
<p:sldLayout xmlns:a="http://schemas.openxmlformats.org/drawingml/2006/main" xmlns:r="http://schemas.openxmlformats.org/officeDocument/2006/relationships" xmlns:p="http://schemas.openxmlformats.org/presentationml/2006/main" userDrawn="1">
  <p:cSld name="1_تقدمة الحمل  3 انهار ath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692811967"/>
      </p:ext>
    </p:extLst>
  </p:cSld>
  <p:clrMapOvr>
    <a:masterClrMapping/>
  </p:clrMapOvr>
</p:sldLayout>
</file>

<file path=ppt/slideLayouts/slideLayout378.xml><?xml version="1.0" encoding="utf-8"?>
<p:sldLayout xmlns:a="http://schemas.openxmlformats.org/drawingml/2006/main" xmlns:r="http://schemas.openxmlformats.org/officeDocument/2006/relationships" xmlns:p="http://schemas.openxmlformats.org/presentationml/2006/main" userDrawn="1">
  <p:cSld name="الجعمة العظيمة avva shenou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4250932158"/>
      </p:ext>
    </p:extLst>
  </p:cSld>
  <p:clrMapOvr>
    <a:masterClrMapping/>
  </p:clrMapOvr>
</p:sldLayout>
</file>

<file path=ppt/slideLayouts/slideLayout379.xml><?xml version="1.0" encoding="utf-8"?>
<p:sldLayout xmlns:a="http://schemas.openxmlformats.org/drawingml/2006/main" xmlns:r="http://schemas.openxmlformats.org/officeDocument/2006/relationships" xmlns:p="http://schemas.openxmlformats.org/presentationml/2006/main" userDrawn="1">
  <p:cSld name="1_الاواش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a:prstGeom prst="rect">
            <a:avLst/>
          </a:prstGeo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124442757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طرح الساعة السادس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552004972"/>
      </p:ext>
    </p:extLst>
  </p:cSld>
  <p:clrMapOvr>
    <a:masterClrMapping/>
  </p:clrMapOvr>
</p:sldLayout>
</file>

<file path=ppt/slideLayouts/slideLayout380.xml><?xml version="1.0" encoding="utf-8"?>
<p:sldLayout xmlns:a="http://schemas.openxmlformats.org/drawingml/2006/main" xmlns:r="http://schemas.openxmlformats.org/officeDocument/2006/relationships" xmlns:p="http://schemas.openxmlformats.org/presentationml/2006/main" userDrawn="1">
  <p:cSld name="مقدمة البولس اثفت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a:prstGeom prst="rect">
            <a:avLst/>
          </a:prstGeo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CS New Athanasius" panose="020B05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95795" y="596447"/>
            <a:ext cx="2543227" cy="46166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400" b="1" i="0" u="none" strike="noStrike" cap="none" spc="0" normalizeH="0" baseline="0" dirty="0">
                <a:ln>
                  <a:noFill/>
                </a:ln>
                <a:solidFill>
                  <a:srgbClr val="FFC000"/>
                </a:solidFill>
                <a:effectLst/>
                <a:uLnTx/>
                <a:uFillTx/>
                <a:cs typeface="AGA Sindibad Regular" pitchFamily="2" charset="-78"/>
              </a:rPr>
              <a:t>الساعة التاسعة</a:t>
            </a:r>
          </a:p>
        </p:txBody>
      </p:sp>
    </p:spTree>
    <p:extLst>
      <p:ext uri="{BB962C8B-B14F-4D97-AF65-F5344CB8AC3E}">
        <p14:creationId xmlns:p14="http://schemas.microsoft.com/office/powerpoint/2010/main" val="2759372985"/>
      </p:ext>
    </p:extLst>
  </p:cSld>
  <p:clrMapOvr>
    <a:masterClrMapping/>
  </p:clrMapOvr>
</p:sldLayout>
</file>

<file path=ppt/slideLayouts/slideLayout381.xml><?xml version="1.0" encoding="utf-8"?>
<p:sldLayout xmlns:a="http://schemas.openxmlformats.org/drawingml/2006/main" xmlns:r="http://schemas.openxmlformats.org/officeDocument/2006/relationships" xmlns:p="http://schemas.openxmlformats.org/presentationml/2006/main" preserve="1" userDrawn="1">
  <p:cSld name="اي حاج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ctr" rtl="1">
              <a:defRPr sz="60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Tree>
    <p:extLst>
      <p:ext uri="{BB962C8B-B14F-4D97-AF65-F5344CB8AC3E}">
        <p14:creationId xmlns:p14="http://schemas.microsoft.com/office/powerpoint/2010/main" val="2519123197"/>
      </p:ext>
    </p:extLst>
  </p:cSld>
  <p:clrMapOvr>
    <a:masterClrMapping/>
  </p:clrMapOvr>
</p:sldLayout>
</file>

<file path=ppt/slideLayouts/slideLayout382.xml><?xml version="1.0" encoding="utf-8"?>
<p:sldLayout xmlns:a="http://schemas.openxmlformats.org/drawingml/2006/main" xmlns:r="http://schemas.openxmlformats.org/officeDocument/2006/relationships" xmlns:p="http://schemas.openxmlformats.org/presentationml/2006/main" preserve="1" userDrawn="1">
  <p:cSld name="امانة اللص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ctr" rtl="1">
              <a:defRPr sz="60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Tree>
    <p:extLst>
      <p:ext uri="{BB962C8B-B14F-4D97-AF65-F5344CB8AC3E}">
        <p14:creationId xmlns:p14="http://schemas.microsoft.com/office/powerpoint/2010/main" val="3067326704"/>
      </p:ext>
    </p:extLst>
  </p:cSld>
  <p:clrMapOvr>
    <a:masterClrMapping/>
  </p:clrMapOvr>
</p:sldLayout>
</file>

<file path=ppt/slideLayouts/slideLayout383.xml><?xml version="1.0" encoding="utf-8"?>
<p:sldLayout xmlns:a="http://schemas.openxmlformats.org/drawingml/2006/main" xmlns:r="http://schemas.openxmlformats.org/officeDocument/2006/relationships" xmlns:p="http://schemas.openxmlformats.org/presentationml/2006/main" preserve="1" userDrawn="1">
  <p:cSld name="1_اي حاج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justLow" rtl="1">
              <a:defRPr sz="48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Tree>
    <p:extLst>
      <p:ext uri="{BB962C8B-B14F-4D97-AF65-F5344CB8AC3E}">
        <p14:creationId xmlns:p14="http://schemas.microsoft.com/office/powerpoint/2010/main" val="3047921179"/>
      </p:ext>
    </p:extLst>
  </p:cSld>
  <p:clrMapOvr>
    <a:masterClrMapping/>
  </p:clrMapOvr>
</p:sldLayout>
</file>

<file path=ppt/slideLayouts/slideLayout384.xml><?xml version="1.0" encoding="utf-8"?>
<p:sldLayout xmlns:a="http://schemas.openxmlformats.org/drawingml/2006/main" xmlns:r="http://schemas.openxmlformats.org/officeDocument/2006/relationships" xmlns:p="http://schemas.openxmlformats.org/presentationml/2006/main" preserve="1" userDrawn="1">
  <p:cSld name="نبوات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ctr" rtl="1">
              <a:defRPr sz="60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
        <p:nvSpPr>
          <p:cNvPr id="3" name="Rectangle 2"/>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091610100"/>
      </p:ext>
    </p:extLst>
  </p:cSld>
  <p:clrMapOvr>
    <a:masterClrMapping/>
  </p:clrMapOvr>
</p:sldLayout>
</file>

<file path=ppt/slideLayouts/slideLayout385.xml><?xml version="1.0" encoding="utf-8"?>
<p:sldLayout xmlns:a="http://schemas.openxmlformats.org/drawingml/2006/main" xmlns:r="http://schemas.openxmlformats.org/officeDocument/2006/relationships" xmlns:p="http://schemas.openxmlformats.org/presentationml/2006/main" preserve="1" userDrawn="1">
  <p:cSld name="1_نبوات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الثالثة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019391663"/>
      </p:ext>
    </p:extLst>
  </p:cSld>
  <p:clrMapOvr>
    <a:masterClrMapping/>
  </p:clrMapOvr>
</p:sldLayout>
</file>

<file path=ppt/slideLayouts/slideLayout386.xml><?xml version="1.0" encoding="utf-8"?>
<p:sldLayout xmlns:a="http://schemas.openxmlformats.org/drawingml/2006/main" xmlns:r="http://schemas.openxmlformats.org/officeDocument/2006/relationships" xmlns:p="http://schemas.openxmlformats.org/presentationml/2006/main" preserve="1" userDrawn="1">
  <p:cSld name="2_نبوات السادس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179299" y="210067"/>
            <a:ext cx="2447778"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329722180"/>
      </p:ext>
    </p:extLst>
  </p:cSld>
  <p:clrMapOvr>
    <a:masterClrMapping/>
  </p:clrMapOvr>
</p:sldLayout>
</file>

<file path=ppt/slideLayouts/slideLayout387.xml><?xml version="1.0" encoding="utf-8"?>
<p:sldLayout xmlns:a="http://schemas.openxmlformats.org/drawingml/2006/main" xmlns:r="http://schemas.openxmlformats.org/officeDocument/2006/relationships" xmlns:p="http://schemas.openxmlformats.org/presentationml/2006/main" preserve="1" userDrawn="1">
  <p:cSld name="3_نبوات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3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397027898"/>
      </p:ext>
    </p:extLst>
  </p:cSld>
  <p:clrMapOvr>
    <a:masterClrMapping/>
  </p:clrMapOvr>
</p:sldLayout>
</file>

<file path=ppt/slideLayouts/slideLayout388.xml><?xml version="1.0" encoding="utf-8"?>
<p:sldLayout xmlns:a="http://schemas.openxmlformats.org/drawingml/2006/main" xmlns:r="http://schemas.openxmlformats.org/officeDocument/2006/relationships" xmlns:p="http://schemas.openxmlformats.org/presentationml/2006/main" preserve="1" userDrawn="1">
  <p:cSld name="4_التاسعة البولس">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ctr" rtl="1">
              <a:defRPr lang="ar-EG" sz="54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3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بولس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849728909"/>
      </p:ext>
    </p:extLst>
  </p:cSld>
  <p:clrMapOvr>
    <a:masterClrMapping/>
  </p:clrMapOvr>
</p:sldLayout>
</file>

<file path=ppt/slideLayouts/slideLayout389.xml><?xml version="1.0" encoding="utf-8"?>
<p:sldLayout xmlns:a="http://schemas.openxmlformats.org/drawingml/2006/main" xmlns:r="http://schemas.openxmlformats.org/officeDocument/2006/relationships" xmlns:p="http://schemas.openxmlformats.org/presentationml/2006/main" preserve="1" userDrawn="1">
  <p:cSld name="5_التاسعة قطع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ctr" rtl="1">
              <a:defRPr lang="ar-EG" sz="54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3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4349631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طرح الساعة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12754084"/>
      </p:ext>
    </p:extLst>
  </p:cSld>
  <p:clrMapOvr>
    <a:masterClrMapping/>
  </p:clrMapOvr>
</p:sldLayout>
</file>

<file path=ppt/slideLayouts/slideLayout390.xml><?xml version="1.0" encoding="utf-8"?>
<p:sldLayout xmlns:a="http://schemas.openxmlformats.org/drawingml/2006/main" xmlns:r="http://schemas.openxmlformats.org/officeDocument/2006/relationships" xmlns:p="http://schemas.openxmlformats.org/presentationml/2006/main" preserve="1" userDrawn="1">
  <p:cSld name="4_نبوات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2954216" y="224135"/>
            <a:ext cx="2883876"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967749582"/>
      </p:ext>
    </p:extLst>
  </p:cSld>
  <p:clrMapOvr>
    <a:masterClrMapping/>
  </p:clrMapOvr>
</p:sldLayout>
</file>

<file path=ppt/slideLayouts/slideLayout391.xml><?xml version="1.0" encoding="utf-8"?>
<p:sldLayout xmlns:a="http://schemas.openxmlformats.org/drawingml/2006/main" xmlns:r="http://schemas.openxmlformats.org/officeDocument/2006/relationships" xmlns:p="http://schemas.openxmlformats.org/presentationml/2006/main" preserve="1" userDrawn="1">
  <p:cSld name="5_نبوات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2954216" y="224135"/>
            <a:ext cx="2883876"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الثانية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009508000"/>
      </p:ext>
    </p:extLst>
  </p:cSld>
  <p:clrMapOvr>
    <a:masterClrMapping/>
  </p:clrMapOvr>
</p:sldLayout>
</file>

<file path=ppt/slideLayouts/slideLayout392.xml><?xml version="1.0" encoding="utf-8"?>
<p:sldLayout xmlns:a="http://schemas.openxmlformats.org/drawingml/2006/main" xmlns:r="http://schemas.openxmlformats.org/officeDocument/2006/relationships" xmlns:p="http://schemas.openxmlformats.org/presentationml/2006/main" preserve="1" userDrawn="1">
  <p:cSld name="تسبحة الاولي">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8092302"/>
      </p:ext>
    </p:extLst>
  </p:cSld>
  <p:clrMapOvr>
    <a:masterClrMapping/>
  </p:clrMapOvr>
</p:sldLayout>
</file>

<file path=ppt/slideLayouts/slideLayout393.xml><?xml version="1.0" encoding="utf-8"?>
<p:sldLayout xmlns:a="http://schemas.openxmlformats.org/drawingml/2006/main" xmlns:r="http://schemas.openxmlformats.org/officeDocument/2006/relationships" xmlns:p="http://schemas.openxmlformats.org/presentationml/2006/main" preserve="1" userDrawn="1">
  <p:cSld name="1_تسبحة الثالثة">
    <p:spTree>
      <p:nvGrpSpPr>
        <p:cNvPr id="1" name=""/>
        <p:cNvGrpSpPr/>
        <p:nvPr/>
      </p:nvGrpSpPr>
      <p:grpSpPr>
        <a:xfrm>
          <a:off x="0" y="0"/>
          <a:ext cx="0" cy="0"/>
          <a:chOff x="0" y="0"/>
          <a:chExt cx="0" cy="0"/>
        </a:xfrm>
      </p:grpSpPr>
      <p:sp>
        <p:nvSpPr>
          <p:cNvPr id="4" name="Rectangle 3"/>
          <p:cNvSpPr/>
          <p:nvPr userDrawn="1"/>
        </p:nvSpPr>
        <p:spPr>
          <a:xfrm>
            <a:off x="3038621" y="181931"/>
            <a:ext cx="3003363"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تسبحة البصخة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819968257"/>
      </p:ext>
    </p:extLst>
  </p:cSld>
  <p:clrMapOvr>
    <a:masterClrMapping/>
  </p:clrMapOvr>
</p:sldLayout>
</file>

<file path=ppt/slideLayouts/slideLayout394.xml><?xml version="1.0" encoding="utf-8"?>
<p:sldLayout xmlns:a="http://schemas.openxmlformats.org/drawingml/2006/main" xmlns:r="http://schemas.openxmlformats.org/officeDocument/2006/relationships" xmlns:p="http://schemas.openxmlformats.org/presentationml/2006/main" preserve="1" userDrawn="1">
  <p:cSld name="2_تسبحة السادسة">
    <p:spTree>
      <p:nvGrpSpPr>
        <p:cNvPr id="1" name=""/>
        <p:cNvGrpSpPr/>
        <p:nvPr/>
      </p:nvGrpSpPr>
      <p:grpSpPr>
        <a:xfrm>
          <a:off x="0" y="0"/>
          <a:ext cx="0" cy="0"/>
          <a:chOff x="0" y="0"/>
          <a:chExt cx="0" cy="0"/>
        </a:xfrm>
      </p:grpSpPr>
      <p:sp>
        <p:nvSpPr>
          <p:cNvPr id="4" name="Rectangle 3"/>
          <p:cNvSpPr/>
          <p:nvPr userDrawn="1"/>
        </p:nvSpPr>
        <p:spPr>
          <a:xfrm>
            <a:off x="2919847" y="181931"/>
            <a:ext cx="3304305"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تسبحة البصخة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694415666"/>
      </p:ext>
    </p:extLst>
  </p:cSld>
  <p:clrMapOvr>
    <a:masterClrMapping/>
  </p:clrMapOvr>
</p:sldLayout>
</file>

<file path=ppt/slideLayouts/slideLayout395.xml><?xml version="1.0" encoding="utf-8"?>
<p:sldLayout xmlns:a="http://schemas.openxmlformats.org/drawingml/2006/main" xmlns:r="http://schemas.openxmlformats.org/officeDocument/2006/relationships" xmlns:p="http://schemas.openxmlformats.org/presentationml/2006/main" preserve="1" userDrawn="1">
  <p:cSld name="3_تسبحة التاسعة ">
    <p:spTree>
      <p:nvGrpSpPr>
        <p:cNvPr id="1" name=""/>
        <p:cNvGrpSpPr/>
        <p:nvPr/>
      </p:nvGrpSpPr>
      <p:grpSpPr>
        <a:xfrm>
          <a:off x="0" y="0"/>
          <a:ext cx="0" cy="0"/>
          <a:chOff x="0" y="0"/>
          <a:chExt cx="0" cy="0"/>
        </a:xfrm>
      </p:grpSpPr>
      <p:sp>
        <p:nvSpPr>
          <p:cNvPr id="4" name="Rectangle 3"/>
          <p:cNvSpPr/>
          <p:nvPr userDrawn="1"/>
        </p:nvSpPr>
        <p:spPr>
          <a:xfrm>
            <a:off x="2789035" y="175751"/>
            <a:ext cx="340847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 تسبحة البصخة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981388218"/>
      </p:ext>
    </p:extLst>
  </p:cSld>
  <p:clrMapOvr>
    <a:masterClrMapping/>
  </p:clrMapOvr>
</p:sldLayout>
</file>

<file path=ppt/slideLayouts/slideLayout396.xml><?xml version="1.0" encoding="utf-8"?>
<p:sldLayout xmlns:a="http://schemas.openxmlformats.org/drawingml/2006/main" xmlns:r="http://schemas.openxmlformats.org/officeDocument/2006/relationships" xmlns:p="http://schemas.openxmlformats.org/presentationml/2006/main" preserve="1" userDrawn="1">
  <p:cSld name="4_تسبحة الحادية عشر">
    <p:spTree>
      <p:nvGrpSpPr>
        <p:cNvPr id="1" name=""/>
        <p:cNvGrpSpPr/>
        <p:nvPr/>
      </p:nvGrpSpPr>
      <p:grpSpPr>
        <a:xfrm>
          <a:off x="0" y="0"/>
          <a:ext cx="0" cy="0"/>
          <a:chOff x="0" y="0"/>
          <a:chExt cx="0" cy="0"/>
        </a:xfrm>
      </p:grpSpPr>
      <p:sp>
        <p:nvSpPr>
          <p:cNvPr id="4" name="Rectangle 3"/>
          <p:cNvSpPr/>
          <p:nvPr userDrawn="1"/>
        </p:nvSpPr>
        <p:spPr>
          <a:xfrm>
            <a:off x="3038622" y="139727"/>
            <a:ext cx="2630658" cy="892552"/>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157618728"/>
      </p:ext>
    </p:extLst>
  </p:cSld>
  <p:clrMapOvr>
    <a:masterClrMapping/>
  </p:clrMapOvr>
</p:sldLayout>
</file>

<file path=ppt/slideLayouts/slideLayout397.xml><?xml version="1.0" encoding="utf-8"?>
<p:sldLayout xmlns:a="http://schemas.openxmlformats.org/drawingml/2006/main" xmlns:r="http://schemas.openxmlformats.org/officeDocument/2006/relationships" xmlns:p="http://schemas.openxmlformats.org/presentationml/2006/main" preserve="1" userDrawn="1">
  <p:cSld name="مزمور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en-US"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31652"/>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3556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90694532"/>
      </p:ext>
    </p:extLst>
  </p:cSld>
  <p:clrMapOvr>
    <a:masterClrMapping/>
  </p:clrMapOvr>
</p:sldLayout>
</file>

<file path=ppt/slideLayouts/slideLayout398.xml><?xml version="1.0" encoding="utf-8"?>
<p:sldLayout xmlns:a="http://schemas.openxmlformats.org/drawingml/2006/main" xmlns:r="http://schemas.openxmlformats.org/officeDocument/2006/relationships" xmlns:p="http://schemas.openxmlformats.org/presentationml/2006/main" preserve="1" userDrawn="1">
  <p:cSld name="مزمور الساعة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en-US"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038622" y="181931"/>
            <a:ext cx="2630658" cy="800219"/>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الاولي</a:t>
            </a:r>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917391820"/>
      </p:ext>
    </p:extLst>
  </p:cSld>
  <p:clrMapOvr>
    <a:masterClrMapping/>
  </p:clrMapOvr>
</p:sldLayout>
</file>

<file path=ppt/slideLayouts/slideLayout399.xml><?xml version="1.0" encoding="utf-8"?>
<p:sldLayout xmlns:a="http://schemas.openxmlformats.org/drawingml/2006/main" xmlns:r="http://schemas.openxmlformats.org/officeDocument/2006/relationships" xmlns:p="http://schemas.openxmlformats.org/presentationml/2006/main" preserve="1" userDrawn="1">
  <p:cSld name="1_مزمور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en-US"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3556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الثالثة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5718030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نبوات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ctr" rtl="1">
              <a:defRPr sz="60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
        <p:nvSpPr>
          <p:cNvPr id="3" name="Rectangle 2"/>
          <p:cNvSpPr/>
          <p:nvPr userDrawn="1"/>
        </p:nvSpPr>
        <p:spPr>
          <a:xfrm>
            <a:off x="3432517" y="119575"/>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8355419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طرح الساعة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005015" y="181931"/>
            <a:ext cx="2897945"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235402600"/>
      </p:ext>
    </p:extLst>
  </p:cSld>
  <p:clrMapOvr>
    <a:masterClrMapping/>
  </p:clrMapOvr>
</p:sldLayout>
</file>

<file path=ppt/slideLayouts/slideLayout400.xml><?xml version="1.0" encoding="utf-8"?>
<p:sldLayout xmlns:a="http://schemas.openxmlformats.org/drawingml/2006/main" xmlns:r="http://schemas.openxmlformats.org/officeDocument/2006/relationships" xmlns:p="http://schemas.openxmlformats.org/presentationml/2006/main" preserve="1" userDrawn="1">
  <p:cSld name="2_مزمور السادس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65233" y="181931"/>
            <a:ext cx="251811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585795485"/>
      </p:ext>
    </p:extLst>
  </p:cSld>
  <p:clrMapOvr>
    <a:masterClrMapping/>
  </p:clrMapOvr>
</p:sldLayout>
</file>

<file path=ppt/slideLayouts/slideLayout401.xml><?xml version="1.0" encoding="utf-8"?>
<p:sldLayout xmlns:a="http://schemas.openxmlformats.org/drawingml/2006/main" xmlns:r="http://schemas.openxmlformats.org/officeDocument/2006/relationships" xmlns:p="http://schemas.openxmlformats.org/presentationml/2006/main" preserve="1" userDrawn="1">
  <p:cSld name="3_مزمور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07433" y="181931"/>
            <a:ext cx="2475914"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482000431"/>
      </p:ext>
    </p:extLst>
  </p:cSld>
  <p:clrMapOvr>
    <a:masterClrMapping/>
  </p:clrMapOvr>
</p:sldLayout>
</file>

<file path=ppt/slideLayouts/slideLayout402.xml><?xml version="1.0" encoding="utf-8"?>
<p:sldLayout xmlns:a="http://schemas.openxmlformats.org/drawingml/2006/main" xmlns:r="http://schemas.openxmlformats.org/officeDocument/2006/relationships" xmlns:p="http://schemas.openxmlformats.org/presentationml/2006/main" preserve="1" userDrawn="1">
  <p:cSld name="4_مزمور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2988603" y="202956"/>
            <a:ext cx="28940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958596586"/>
      </p:ext>
    </p:extLst>
  </p:cSld>
  <p:clrMapOvr>
    <a:masterClrMapping/>
  </p:clrMapOvr>
</p:sldLayout>
</file>

<file path=ppt/slideLayouts/slideLayout403.xml><?xml version="1.0" encoding="utf-8"?>
<p:sldLayout xmlns:a="http://schemas.openxmlformats.org/drawingml/2006/main" xmlns:r="http://schemas.openxmlformats.org/officeDocument/2006/relationships" xmlns:p="http://schemas.openxmlformats.org/presentationml/2006/main" preserve="1" userDrawn="1">
  <p:cSld name="5_مزمور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049563" y="163054"/>
            <a:ext cx="285339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الثانية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275253129"/>
      </p:ext>
    </p:extLst>
  </p:cSld>
  <p:clrMapOvr>
    <a:masterClrMapping/>
  </p:clrMapOvr>
</p:sldLayout>
</file>

<file path=ppt/slideLayouts/slideLayout404.xml><?xml version="1.0" encoding="utf-8"?>
<p:sldLayout xmlns:a="http://schemas.openxmlformats.org/drawingml/2006/main" xmlns:r="http://schemas.openxmlformats.org/officeDocument/2006/relationships" xmlns:p="http://schemas.openxmlformats.org/presentationml/2006/main" preserve="1" userDrawn="1">
  <p:cSld name="انجيل الاولي قبطي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063803761"/>
      </p:ext>
    </p:extLst>
  </p:cSld>
  <p:clrMapOvr>
    <a:masterClrMapping/>
  </p:clrMapOvr>
</p:sldLayout>
</file>

<file path=ppt/slideLayouts/slideLayout405.xml><?xml version="1.0" encoding="utf-8"?>
<p:sldLayout xmlns:a="http://schemas.openxmlformats.org/drawingml/2006/main" xmlns:r="http://schemas.openxmlformats.org/officeDocument/2006/relationships" xmlns:p="http://schemas.openxmlformats.org/presentationml/2006/main" preserve="1" userDrawn="1">
  <p:cSld name="2_انجيل الثالثة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الثالثة</a:t>
            </a:r>
          </a:p>
        </p:txBody>
      </p:sp>
    </p:spTree>
    <p:extLst>
      <p:ext uri="{BB962C8B-B14F-4D97-AF65-F5344CB8AC3E}">
        <p14:creationId xmlns:p14="http://schemas.microsoft.com/office/powerpoint/2010/main" val="1897145470"/>
      </p:ext>
    </p:extLst>
  </p:cSld>
  <p:clrMapOvr>
    <a:masterClrMapping/>
  </p:clrMapOvr>
</p:sldLayout>
</file>

<file path=ppt/slideLayouts/slideLayout406.xml><?xml version="1.0" encoding="utf-8"?>
<p:sldLayout xmlns:a="http://schemas.openxmlformats.org/drawingml/2006/main" xmlns:r="http://schemas.openxmlformats.org/officeDocument/2006/relationships" xmlns:p="http://schemas.openxmlformats.org/presentationml/2006/main" preserve="1" userDrawn="1">
  <p:cSld name="3_انجيل السادسة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51163" y="181931"/>
            <a:ext cx="2504049"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085570570"/>
      </p:ext>
    </p:extLst>
  </p:cSld>
  <p:clrMapOvr>
    <a:masterClrMapping/>
  </p:clrMapOvr>
</p:sldLayout>
</file>

<file path=ppt/slideLayouts/slideLayout407.xml><?xml version="1.0" encoding="utf-8"?>
<p:sldLayout xmlns:a="http://schemas.openxmlformats.org/drawingml/2006/main" xmlns:r="http://schemas.openxmlformats.org/officeDocument/2006/relationships" xmlns:p="http://schemas.openxmlformats.org/presentationml/2006/main" preserve="1" userDrawn="1">
  <p:cSld name="4_انجيل التاسعة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39" y="181931"/>
            <a:ext cx="2433711"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043700180"/>
      </p:ext>
    </p:extLst>
  </p:cSld>
  <p:clrMapOvr>
    <a:masterClrMapping/>
  </p:clrMapOvr>
</p:sldLayout>
</file>

<file path=ppt/slideLayouts/slideLayout408.xml><?xml version="1.0" encoding="utf-8"?>
<p:sldLayout xmlns:a="http://schemas.openxmlformats.org/drawingml/2006/main" xmlns:r="http://schemas.openxmlformats.org/officeDocument/2006/relationships" xmlns:p="http://schemas.openxmlformats.org/presentationml/2006/main" preserve="1" userDrawn="1">
  <p:cSld name="5_انجيل الحادية عشر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045655" y="222571"/>
            <a:ext cx="2735385"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738597560"/>
      </p:ext>
    </p:extLst>
  </p:cSld>
  <p:clrMapOvr>
    <a:masterClrMapping/>
  </p:clrMapOvr>
</p:sldLayout>
</file>

<file path=ppt/slideLayouts/slideLayout409.xml><?xml version="1.0" encoding="utf-8"?>
<p:sldLayout xmlns:a="http://schemas.openxmlformats.org/drawingml/2006/main" xmlns:r="http://schemas.openxmlformats.org/officeDocument/2006/relationships" xmlns:p="http://schemas.openxmlformats.org/presentationml/2006/main" preserve="1" userDrawn="1">
  <p:cSld name="2_انجيل عربي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الاولي</a:t>
            </a:r>
          </a:p>
        </p:txBody>
      </p:sp>
    </p:spTree>
    <p:extLst>
      <p:ext uri="{BB962C8B-B14F-4D97-AF65-F5344CB8AC3E}">
        <p14:creationId xmlns:p14="http://schemas.microsoft.com/office/powerpoint/2010/main" val="222956210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طرح الساعة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الثانية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600648830"/>
      </p:ext>
    </p:extLst>
  </p:cSld>
  <p:clrMapOvr>
    <a:masterClrMapping/>
  </p:clrMapOvr>
</p:sldLayout>
</file>

<file path=ppt/slideLayouts/slideLayout410.xml><?xml version="1.0" encoding="utf-8"?>
<p:sldLayout xmlns:a="http://schemas.openxmlformats.org/drawingml/2006/main" xmlns:r="http://schemas.openxmlformats.org/officeDocument/2006/relationships" xmlns:p="http://schemas.openxmlformats.org/presentationml/2006/main" preserve="1" userDrawn="1">
  <p:cSld name="3_انجيل عربي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الثالثة</a:t>
            </a:r>
          </a:p>
        </p:txBody>
      </p:sp>
    </p:spTree>
    <p:extLst>
      <p:ext uri="{BB962C8B-B14F-4D97-AF65-F5344CB8AC3E}">
        <p14:creationId xmlns:p14="http://schemas.microsoft.com/office/powerpoint/2010/main" val="2171012037"/>
      </p:ext>
    </p:extLst>
  </p:cSld>
  <p:clrMapOvr>
    <a:masterClrMapping/>
  </p:clrMapOvr>
</p:sldLayout>
</file>

<file path=ppt/slideLayouts/slideLayout411.xml><?xml version="1.0" encoding="utf-8"?>
<p:sldLayout xmlns:a="http://schemas.openxmlformats.org/drawingml/2006/main" xmlns:r="http://schemas.openxmlformats.org/officeDocument/2006/relationships" xmlns:p="http://schemas.openxmlformats.org/presentationml/2006/main" preserve="1" userDrawn="1">
  <p:cSld name="4_انجيل عربي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4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الثالثة</a:t>
            </a:r>
          </a:p>
        </p:txBody>
      </p:sp>
    </p:spTree>
    <p:extLst>
      <p:ext uri="{BB962C8B-B14F-4D97-AF65-F5344CB8AC3E}">
        <p14:creationId xmlns:p14="http://schemas.microsoft.com/office/powerpoint/2010/main" val="3975411099"/>
      </p:ext>
    </p:extLst>
  </p:cSld>
  <p:clrMapOvr>
    <a:masterClrMapping/>
  </p:clrMapOvr>
</p:sldLayout>
</file>

<file path=ppt/slideLayouts/slideLayout412.xml><?xml version="1.0" encoding="utf-8"?>
<p:sldLayout xmlns:a="http://schemas.openxmlformats.org/drawingml/2006/main" xmlns:r="http://schemas.openxmlformats.org/officeDocument/2006/relationships" xmlns:p="http://schemas.openxmlformats.org/presentationml/2006/main" preserve="1" userDrawn="1">
  <p:cSld name="3_انجيل السادس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65231" y="181931"/>
            <a:ext cx="2405575"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السادسة</a:t>
            </a:r>
          </a:p>
        </p:txBody>
      </p:sp>
    </p:spTree>
    <p:extLst>
      <p:ext uri="{BB962C8B-B14F-4D97-AF65-F5344CB8AC3E}">
        <p14:creationId xmlns:p14="http://schemas.microsoft.com/office/powerpoint/2010/main" val="4050491769"/>
      </p:ext>
    </p:extLst>
  </p:cSld>
  <p:clrMapOvr>
    <a:masterClrMapping/>
  </p:clrMapOvr>
</p:sldLayout>
</file>

<file path=ppt/slideLayouts/slideLayout413.xml><?xml version="1.0" encoding="utf-8"?>
<p:sldLayout xmlns:a="http://schemas.openxmlformats.org/drawingml/2006/main" xmlns:r="http://schemas.openxmlformats.org/officeDocument/2006/relationships" xmlns:p="http://schemas.openxmlformats.org/presentationml/2006/main" preserve="1" userDrawn="1">
  <p:cSld name="4_انجيل التاسع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363372"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التاسعة</a:t>
            </a:r>
          </a:p>
        </p:txBody>
      </p:sp>
    </p:spTree>
    <p:extLst>
      <p:ext uri="{BB962C8B-B14F-4D97-AF65-F5344CB8AC3E}">
        <p14:creationId xmlns:p14="http://schemas.microsoft.com/office/powerpoint/2010/main" val="863273561"/>
      </p:ext>
    </p:extLst>
  </p:cSld>
  <p:clrMapOvr>
    <a:masterClrMapping/>
  </p:clrMapOvr>
</p:sldLayout>
</file>

<file path=ppt/slideLayouts/slideLayout414.xml><?xml version="1.0" encoding="utf-8"?>
<p:sldLayout xmlns:a="http://schemas.openxmlformats.org/drawingml/2006/main" xmlns:r="http://schemas.openxmlformats.org/officeDocument/2006/relationships" xmlns:p="http://schemas.openxmlformats.org/presentationml/2006/main" preserve="1" userDrawn="1">
  <p:cSld name="5_انجيل الحادية عشر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060504" y="209285"/>
            <a:ext cx="287293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الحادية عشر</a:t>
            </a:r>
          </a:p>
        </p:txBody>
      </p:sp>
    </p:spTree>
    <p:extLst>
      <p:ext uri="{BB962C8B-B14F-4D97-AF65-F5344CB8AC3E}">
        <p14:creationId xmlns:p14="http://schemas.microsoft.com/office/powerpoint/2010/main" val="1188775762"/>
      </p:ext>
    </p:extLst>
  </p:cSld>
  <p:clrMapOvr>
    <a:masterClrMapping/>
  </p:clrMapOvr>
</p:sldLayout>
</file>

<file path=ppt/slideLayouts/slideLayout415.xml><?xml version="1.0" encoding="utf-8"?>
<p:sldLayout xmlns:a="http://schemas.openxmlformats.org/drawingml/2006/main" xmlns:r="http://schemas.openxmlformats.org/officeDocument/2006/relationships" xmlns:p="http://schemas.openxmlformats.org/presentationml/2006/main" preserve="1" userDrawn="1">
  <p:cSld name="6_انجيل الحادية عشر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2908104" y="209285"/>
            <a:ext cx="3005015"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الثانية عشر</a:t>
            </a:r>
          </a:p>
        </p:txBody>
      </p:sp>
    </p:spTree>
    <p:extLst>
      <p:ext uri="{BB962C8B-B14F-4D97-AF65-F5344CB8AC3E}">
        <p14:creationId xmlns:p14="http://schemas.microsoft.com/office/powerpoint/2010/main" val="3681770567"/>
      </p:ext>
    </p:extLst>
  </p:cSld>
  <p:clrMapOvr>
    <a:masterClrMapping/>
  </p:clrMapOvr>
</p:sldLayout>
</file>

<file path=ppt/slideLayouts/slideLayout416.xml><?xml version="1.0" encoding="utf-8"?>
<p:sldLayout xmlns:a="http://schemas.openxmlformats.org/drawingml/2006/main" xmlns:r="http://schemas.openxmlformats.org/officeDocument/2006/relationships" xmlns:p="http://schemas.openxmlformats.org/presentationml/2006/main" preserve="1" userDrawn="1">
  <p:cSld name="طرح الساعة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602634048"/>
      </p:ext>
    </p:extLst>
  </p:cSld>
  <p:clrMapOvr>
    <a:masterClrMapping/>
  </p:clrMapOvr>
</p:sldLayout>
</file>

<file path=ppt/slideLayouts/slideLayout417.xml><?xml version="1.0" encoding="utf-8"?>
<p:sldLayout xmlns:a="http://schemas.openxmlformats.org/drawingml/2006/main" xmlns:r="http://schemas.openxmlformats.org/officeDocument/2006/relationships" xmlns:p="http://schemas.openxmlformats.org/presentationml/2006/main" preserve="1" userDrawn="1">
  <p:cSld name="طرح الساعة الثالث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الثالثة</a:t>
            </a:r>
          </a:p>
        </p:txBody>
      </p:sp>
    </p:spTree>
    <p:extLst>
      <p:ext uri="{BB962C8B-B14F-4D97-AF65-F5344CB8AC3E}">
        <p14:creationId xmlns:p14="http://schemas.microsoft.com/office/powerpoint/2010/main" val="845483634"/>
      </p:ext>
    </p:extLst>
  </p:cSld>
  <p:clrMapOvr>
    <a:masterClrMapping/>
  </p:clrMapOvr>
</p:sldLayout>
</file>

<file path=ppt/slideLayouts/slideLayout418.xml><?xml version="1.0" encoding="utf-8"?>
<p:sldLayout xmlns:a="http://schemas.openxmlformats.org/drawingml/2006/main" xmlns:r="http://schemas.openxmlformats.org/officeDocument/2006/relationships" xmlns:p="http://schemas.openxmlformats.org/presentationml/2006/main" preserve="1" userDrawn="1">
  <p:cSld name="طرح الساعة السادس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662267236"/>
      </p:ext>
    </p:extLst>
  </p:cSld>
  <p:clrMapOvr>
    <a:masterClrMapping/>
  </p:clrMapOvr>
</p:sldLayout>
</file>

<file path=ppt/slideLayouts/slideLayout419.xml><?xml version="1.0" encoding="utf-8"?>
<p:sldLayout xmlns:a="http://schemas.openxmlformats.org/drawingml/2006/main" xmlns:r="http://schemas.openxmlformats.org/officeDocument/2006/relationships" xmlns:p="http://schemas.openxmlformats.org/presentationml/2006/main" preserve="1" userDrawn="1">
  <p:cSld name="طرح الساعة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54149451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طلبه مسائي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11695" y="245431"/>
            <a:ext cx="2546253" cy="707886"/>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الطلبة المسائية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546448672"/>
      </p:ext>
    </p:extLst>
  </p:cSld>
  <p:clrMapOvr>
    <a:masterClrMapping/>
  </p:clrMapOvr>
</p:sldLayout>
</file>

<file path=ppt/slideLayouts/slideLayout420.xml><?xml version="1.0" encoding="utf-8"?>
<p:sldLayout xmlns:a="http://schemas.openxmlformats.org/drawingml/2006/main" xmlns:r="http://schemas.openxmlformats.org/officeDocument/2006/relationships" xmlns:p="http://schemas.openxmlformats.org/presentationml/2006/main" preserve="1" userDrawn="1">
  <p:cSld name="طرح الساعة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005015" y="181931"/>
            <a:ext cx="2897945"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652252098"/>
      </p:ext>
    </p:extLst>
  </p:cSld>
  <p:clrMapOvr>
    <a:masterClrMapping/>
  </p:clrMapOvr>
</p:sldLayout>
</file>

<file path=ppt/slideLayouts/slideLayout421.xml><?xml version="1.0" encoding="utf-8"?>
<p:sldLayout xmlns:a="http://schemas.openxmlformats.org/drawingml/2006/main" xmlns:r="http://schemas.openxmlformats.org/officeDocument/2006/relationships" xmlns:p="http://schemas.openxmlformats.org/presentationml/2006/main" preserve="1" userDrawn="1">
  <p:cSld name="1_طرح الساعة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الثانية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972889222"/>
      </p:ext>
    </p:extLst>
  </p:cSld>
  <p:clrMapOvr>
    <a:masterClrMapping/>
  </p:clrMapOvr>
</p:sldLayout>
</file>

<file path=ppt/slideLayouts/slideLayout422.xml><?xml version="1.0" encoding="utf-8"?>
<p:sldLayout xmlns:a="http://schemas.openxmlformats.org/drawingml/2006/main" xmlns:r="http://schemas.openxmlformats.org/officeDocument/2006/relationships" xmlns:p="http://schemas.openxmlformats.org/presentationml/2006/main" preserve="1" userDrawn="1">
  <p:cSld name="طلبه مسائي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11695" y="245431"/>
            <a:ext cx="2546253" cy="707886"/>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الطلبة المسائية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21664049"/>
      </p:ext>
    </p:extLst>
  </p:cSld>
  <p:clrMapOvr>
    <a:masterClrMapping/>
  </p:clrMapOvr>
</p:sldLayout>
</file>

<file path=ppt/slideLayouts/slideLayout423.xml><?xml version="1.0" encoding="utf-8"?>
<p:sldLayout xmlns:a="http://schemas.openxmlformats.org/drawingml/2006/main" xmlns:r="http://schemas.openxmlformats.org/officeDocument/2006/relationships" xmlns:p="http://schemas.openxmlformats.org/presentationml/2006/main" userDrawn="1">
  <p:cSld name="blank ">
    <p:spTree>
      <p:nvGrpSpPr>
        <p:cNvPr id="1" name=""/>
        <p:cNvGrpSpPr/>
        <p:nvPr/>
      </p:nvGrpSpPr>
      <p:grpSpPr>
        <a:xfrm>
          <a:off x="0" y="0"/>
          <a:ext cx="0" cy="0"/>
          <a:chOff x="0" y="0"/>
          <a:chExt cx="0" cy="0"/>
        </a:xfrm>
      </p:grpSpPr>
    </p:spTree>
    <p:extLst>
      <p:ext uri="{BB962C8B-B14F-4D97-AF65-F5344CB8AC3E}">
        <p14:creationId xmlns:p14="http://schemas.microsoft.com/office/powerpoint/2010/main" val="878951626"/>
      </p:ext>
    </p:extLst>
  </p:cSld>
  <p:clrMapOvr>
    <a:masterClrMapping/>
  </p:clrMapOvr>
</p:sldLayout>
</file>

<file path=ppt/slideLayouts/slideLayout424.xml><?xml version="1.0" encoding="utf-8"?>
<p:sldLayout xmlns:a="http://schemas.openxmlformats.org/drawingml/2006/main" xmlns:r="http://schemas.openxmlformats.org/officeDocument/2006/relationships" xmlns:p="http://schemas.openxmlformats.org/presentationml/2006/main" preserve="1" userDrawn="1">
  <p:cSld name="1_مزمور لداود">
    <p:spTree>
      <p:nvGrpSpPr>
        <p:cNvPr id="1" name=""/>
        <p:cNvGrpSpPr/>
        <p:nvPr/>
      </p:nvGrpSpPr>
      <p:grpSpPr>
        <a:xfrm>
          <a:off x="0" y="0"/>
          <a:ext cx="0" cy="0"/>
          <a:chOff x="0" y="0"/>
          <a:chExt cx="0" cy="0"/>
        </a:xfrm>
      </p:grpSpPr>
      <p:sp>
        <p:nvSpPr>
          <p:cNvPr id="4" name="TextBox 3"/>
          <p:cNvSpPr txBox="1"/>
          <p:nvPr userDrawn="1"/>
        </p:nvSpPr>
        <p:spPr>
          <a:xfrm>
            <a:off x="1638885" y="4544653"/>
            <a:ext cx="5528603" cy="923330"/>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6000" b="1" kern="1200" noProof="0" dirty="0">
                <a:solidFill>
                  <a:schemeClr val="bg1"/>
                </a:solidFill>
                <a:latin typeface="Times New Roman" panose="02020603050405020304" pitchFamily="18" charset="0"/>
                <a:ea typeface="+mj-ea"/>
                <a:cs typeface="+mj-cs"/>
              </a:rPr>
              <a:t>مزمور لداود</a:t>
            </a:r>
            <a:endParaRPr lang="en-US" sz="6000" b="1" kern="1200" dirty="0">
              <a:solidFill>
                <a:schemeClr val="bg1"/>
              </a:solidFill>
              <a:latin typeface="Times New Roman" panose="02020603050405020304" pitchFamily="18" charset="0"/>
              <a:ea typeface="+mj-ea"/>
              <a:cs typeface="+mj-cs"/>
            </a:endParaRPr>
          </a:p>
        </p:txBody>
      </p:sp>
      <p:sp>
        <p:nvSpPr>
          <p:cNvPr id="7" name="TextBox 6"/>
          <p:cNvSpPr txBox="1"/>
          <p:nvPr userDrawn="1"/>
        </p:nvSpPr>
        <p:spPr>
          <a:xfrm>
            <a:off x="970671" y="5634182"/>
            <a:ext cx="7413673" cy="861005"/>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Yalmoc</a:t>
            </a:r>
            <a:r>
              <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tw</a:t>
            </a:r>
            <a:r>
              <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Dauid</a:t>
            </a:r>
            <a:endPar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endParaRPr>
          </a:p>
        </p:txBody>
      </p:sp>
    </p:spTree>
    <p:extLst>
      <p:ext uri="{BB962C8B-B14F-4D97-AF65-F5344CB8AC3E}">
        <p14:creationId xmlns:p14="http://schemas.microsoft.com/office/powerpoint/2010/main" val="2956573596"/>
      </p:ext>
    </p:extLst>
  </p:cSld>
  <p:clrMapOvr>
    <a:masterClrMapping/>
  </p:clrMapOvr>
</p:sldLayout>
</file>

<file path=ppt/slideLayouts/slideLayout425.xml><?xml version="1.0" encoding="utf-8"?>
<p:sldLayout xmlns:a="http://schemas.openxmlformats.org/drawingml/2006/main" xmlns:r="http://schemas.openxmlformats.org/officeDocument/2006/relationships" xmlns:p="http://schemas.openxmlformats.org/presentationml/2006/main" preserve="1" userDrawn="1">
  <p:cSld name="كى إيبرتو 1">
    <p:spTree>
      <p:nvGrpSpPr>
        <p:cNvPr id="1" name=""/>
        <p:cNvGrpSpPr/>
        <p:nvPr/>
      </p:nvGrpSpPr>
      <p:grpSpPr>
        <a:xfrm>
          <a:off x="0" y="0"/>
          <a:ext cx="0" cy="0"/>
          <a:chOff x="0" y="0"/>
          <a:chExt cx="0" cy="0"/>
        </a:xfrm>
      </p:grpSpPr>
      <p:sp>
        <p:nvSpPr>
          <p:cNvPr id="4" name="TextBox 3"/>
          <p:cNvSpPr txBox="1"/>
          <p:nvPr userDrawn="1"/>
        </p:nvSpPr>
        <p:spPr>
          <a:xfrm>
            <a:off x="393895" y="4361773"/>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لكي نكون مستحقين </a:t>
            </a:r>
          </a:p>
        </p:txBody>
      </p:sp>
      <p:sp>
        <p:nvSpPr>
          <p:cNvPr id="7" name="TextBox 6"/>
          <p:cNvSpPr txBox="1"/>
          <p:nvPr userDrawn="1"/>
        </p:nvSpPr>
        <p:spPr>
          <a:xfrm>
            <a:off x="0" y="5282489"/>
            <a:ext cx="9143999" cy="718658"/>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4400" b="0" i="0" dirty="0" err="1">
                <a:solidFill>
                  <a:srgbClr val="FFC000"/>
                </a:solidFill>
                <a:effectLst/>
                <a:latin typeface="CS Avva Shenouda" panose="020B7200000000000000" pitchFamily="34" charset="0"/>
              </a:rPr>
              <a:t>Ke</a:t>
            </a:r>
            <a:r>
              <a:rPr lang="en-US" sz="4400" b="0" i="0" dirty="0">
                <a:solidFill>
                  <a:srgbClr val="FFC000"/>
                </a:solidFill>
                <a:effectLst/>
                <a:latin typeface="CS Avva Shenouda" panose="020B7200000000000000" pitchFamily="34" charset="0"/>
              </a:rPr>
              <a:t> `</a:t>
            </a:r>
            <a:r>
              <a:rPr lang="en-US" sz="4400" b="0" i="0" dirty="0" err="1">
                <a:solidFill>
                  <a:srgbClr val="FFC000"/>
                </a:solidFill>
                <a:effectLst/>
                <a:latin typeface="CS Avva Shenouda" panose="020B7200000000000000" pitchFamily="34" charset="0"/>
              </a:rPr>
              <a:t>upertou</a:t>
            </a:r>
            <a:r>
              <a:rPr lang="en-US" sz="4400" b="0" i="0" dirty="0">
                <a:solidFill>
                  <a:srgbClr val="FFC000"/>
                </a:solidFill>
                <a:effectLst/>
                <a:latin typeface="CS Avva Shenouda" panose="020B7200000000000000" pitchFamily="34" charset="0"/>
              </a:rPr>
              <a:t> kata `</a:t>
            </a:r>
            <a:r>
              <a:rPr lang="en-US" sz="4400" b="0" i="0" dirty="0" err="1">
                <a:solidFill>
                  <a:srgbClr val="FFC000"/>
                </a:solidFill>
                <a:effectLst/>
                <a:latin typeface="CS Avva Shenouda" panose="020B7200000000000000" pitchFamily="34" charset="0"/>
              </a:rPr>
              <a:t>xiw</a:t>
            </a:r>
            <a:r>
              <a:rPr lang="en-US" sz="4400" b="0" i="0" dirty="0">
                <a:solidFill>
                  <a:srgbClr val="FFC000"/>
                </a:solidFill>
                <a:effectLst/>
                <a:latin typeface="CS Avva Shenouda" panose="020B7200000000000000" pitchFamily="34" charset="0"/>
              </a:rPr>
              <a:t> ;</a:t>
            </a:r>
            <a:r>
              <a:rPr lang="en-US" sz="4400" b="0" i="0" dirty="0" err="1">
                <a:solidFill>
                  <a:srgbClr val="FFC000"/>
                </a:solidFill>
                <a:effectLst/>
                <a:latin typeface="CS Avva Shenouda" panose="020B7200000000000000" pitchFamily="34" charset="0"/>
              </a:rPr>
              <a:t>yne</a:t>
            </a:r>
            <a:r>
              <a:rPr lang="en-US" sz="4400" b="0" i="0" dirty="0">
                <a:solidFill>
                  <a:srgbClr val="FFC000"/>
                </a:solidFill>
                <a:effectLst/>
                <a:latin typeface="CS Avva Shenouda" panose="020B7200000000000000" pitchFamily="34" charset="0"/>
              </a:rPr>
              <a:t> `</a:t>
            </a:r>
            <a:r>
              <a:rPr lang="en-US" sz="4400" b="0" i="0" dirty="0" err="1">
                <a:solidFill>
                  <a:srgbClr val="FFC000"/>
                </a:solidFill>
                <a:effectLst/>
                <a:latin typeface="CS Avva Shenouda" panose="020B7200000000000000" pitchFamily="34" charset="0"/>
              </a:rPr>
              <a:t>ymac</a:t>
            </a:r>
            <a:endParaRPr kumimoji="0" lang="en-US" sz="4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534571" y="5887270"/>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كى إيبرتو كاطا كسيو ثي ني إيماس</a:t>
            </a:r>
          </a:p>
        </p:txBody>
      </p:sp>
    </p:spTree>
    <p:extLst>
      <p:ext uri="{BB962C8B-B14F-4D97-AF65-F5344CB8AC3E}">
        <p14:creationId xmlns:p14="http://schemas.microsoft.com/office/powerpoint/2010/main" val="2648099377"/>
      </p:ext>
    </p:extLst>
  </p:cSld>
  <p:clrMapOvr>
    <a:masterClrMapping/>
  </p:clrMapOvr>
</p:sldLayout>
</file>

<file path=ppt/slideLayouts/slideLayout426.xml><?xml version="1.0" encoding="utf-8"?>
<p:sldLayout xmlns:a="http://schemas.openxmlformats.org/drawingml/2006/main" xmlns:r="http://schemas.openxmlformats.org/officeDocument/2006/relationships" xmlns:p="http://schemas.openxmlformats.org/presentationml/2006/main" preserve="1" userDrawn="1">
  <p:cSld name="كى إيبرتو  2">
    <p:spTree>
      <p:nvGrpSpPr>
        <p:cNvPr id="1" name=""/>
        <p:cNvGrpSpPr/>
        <p:nvPr/>
      </p:nvGrpSpPr>
      <p:grpSpPr>
        <a:xfrm>
          <a:off x="0" y="0"/>
          <a:ext cx="0" cy="0"/>
          <a:chOff x="0" y="0"/>
          <a:chExt cx="0" cy="0"/>
        </a:xfrm>
      </p:grpSpPr>
      <p:sp>
        <p:nvSpPr>
          <p:cNvPr id="4" name="TextBox 3"/>
          <p:cNvSpPr txBox="1"/>
          <p:nvPr userDrawn="1"/>
        </p:nvSpPr>
        <p:spPr>
          <a:xfrm>
            <a:off x="393895" y="4361773"/>
            <a:ext cx="8285871"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Times New Roman" panose="02020603050405020304" pitchFamily="18" charset="0"/>
                <a:ea typeface="+mj-ea"/>
                <a:cs typeface="+mj-cs"/>
              </a:rPr>
              <a:t>لسماع الإنجيل المقدس</a:t>
            </a:r>
            <a:endParaRPr lang="ar-SA" sz="4400" b="1" kern="1200" dirty="0">
              <a:solidFill>
                <a:schemeClr val="bg1"/>
              </a:solidFill>
              <a:latin typeface="Times New Roman" panose="02020603050405020304" pitchFamily="18" charset="0"/>
              <a:ea typeface="+mj-ea"/>
              <a:cs typeface="+mj-cs"/>
            </a:endParaRPr>
          </a:p>
        </p:txBody>
      </p:sp>
      <p:sp>
        <p:nvSpPr>
          <p:cNvPr id="7" name="TextBox 6"/>
          <p:cNvSpPr txBox="1"/>
          <p:nvPr userDrawn="1"/>
        </p:nvSpPr>
        <p:spPr>
          <a:xfrm>
            <a:off x="0" y="5282489"/>
            <a:ext cx="9143999" cy="547842"/>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t3c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akroacewc</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tov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Ajiov</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evajjeliov</a:t>
            </a:r>
            <a:endPar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534571" y="5887270"/>
            <a:ext cx="8285871"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Times New Roman" panose="02020603050405020304" pitchFamily="18" charset="0"/>
                <a:ea typeface="+mj-ea"/>
                <a:cs typeface="+mj-cs"/>
              </a:rPr>
              <a:t>تيس أكروأسيؤس طو أجيو إﭫ أنجيليو</a:t>
            </a:r>
          </a:p>
        </p:txBody>
      </p:sp>
    </p:spTree>
    <p:extLst>
      <p:ext uri="{BB962C8B-B14F-4D97-AF65-F5344CB8AC3E}">
        <p14:creationId xmlns:p14="http://schemas.microsoft.com/office/powerpoint/2010/main" val="1413537813"/>
      </p:ext>
    </p:extLst>
  </p:cSld>
  <p:clrMapOvr>
    <a:masterClrMapping/>
  </p:clrMapOvr>
</p:sldLayout>
</file>

<file path=ppt/slideLayouts/slideLayout427.xml><?xml version="1.0" encoding="utf-8"?>
<p:sldLayout xmlns:a="http://schemas.openxmlformats.org/drawingml/2006/main" xmlns:r="http://schemas.openxmlformats.org/officeDocument/2006/relationships" xmlns:p="http://schemas.openxmlformats.org/presentationml/2006/main" preserve="1" userDrawn="1">
  <p:cSld name="كى إيبرتو 3">
    <p:spTree>
      <p:nvGrpSpPr>
        <p:cNvPr id="1" name=""/>
        <p:cNvGrpSpPr/>
        <p:nvPr/>
      </p:nvGrpSpPr>
      <p:grpSpPr>
        <a:xfrm>
          <a:off x="0" y="0"/>
          <a:ext cx="0" cy="0"/>
          <a:chOff x="0" y="0"/>
          <a:chExt cx="0" cy="0"/>
        </a:xfrm>
      </p:grpSpPr>
      <p:sp>
        <p:nvSpPr>
          <p:cNvPr id="4" name="TextBox 3"/>
          <p:cNvSpPr txBox="1"/>
          <p:nvPr userDrawn="1"/>
        </p:nvSpPr>
        <p:spPr>
          <a:xfrm>
            <a:off x="393895" y="4361773"/>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نتوسل من ربنا وإلهنا</a:t>
            </a:r>
          </a:p>
        </p:txBody>
      </p:sp>
      <p:sp>
        <p:nvSpPr>
          <p:cNvPr id="7" name="TextBox 6"/>
          <p:cNvSpPr txBox="1"/>
          <p:nvPr userDrawn="1"/>
        </p:nvSpPr>
        <p:spPr>
          <a:xfrm>
            <a:off x="970671" y="5282489"/>
            <a:ext cx="7413673" cy="604781"/>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6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Kvrrion</a:t>
            </a:r>
            <a:r>
              <a:rPr kumimoji="0" lang="en-US" sz="36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Ton 0eon 3mwn</a:t>
            </a:r>
          </a:p>
        </p:txBody>
      </p:sp>
      <p:sp>
        <p:nvSpPr>
          <p:cNvPr id="5" name="TextBox 4"/>
          <p:cNvSpPr txBox="1"/>
          <p:nvPr userDrawn="1"/>
        </p:nvSpPr>
        <p:spPr>
          <a:xfrm>
            <a:off x="534571" y="5887270"/>
            <a:ext cx="8285871"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Times New Roman" panose="02020603050405020304" pitchFamily="18" charset="0"/>
                <a:ea typeface="+mj-ea"/>
                <a:cs typeface="+mj-cs"/>
              </a:rPr>
              <a:t>كيريون طون ثيؤن إيمون</a:t>
            </a:r>
          </a:p>
        </p:txBody>
      </p:sp>
    </p:spTree>
    <p:extLst>
      <p:ext uri="{BB962C8B-B14F-4D97-AF65-F5344CB8AC3E}">
        <p14:creationId xmlns:p14="http://schemas.microsoft.com/office/powerpoint/2010/main" val="940595422"/>
      </p:ext>
    </p:extLst>
  </p:cSld>
  <p:clrMapOvr>
    <a:masterClrMapping/>
  </p:clrMapOvr>
</p:sldLayout>
</file>

<file path=ppt/slideLayouts/slideLayout428.xml><?xml version="1.0" encoding="utf-8"?>
<p:sldLayout xmlns:a="http://schemas.openxmlformats.org/drawingml/2006/main" xmlns:r="http://schemas.openxmlformats.org/officeDocument/2006/relationships" xmlns:p="http://schemas.openxmlformats.org/presentationml/2006/main" preserve="1" userDrawn="1">
  <p:cSld name="كى إيبرتو 4">
    <p:spTree>
      <p:nvGrpSpPr>
        <p:cNvPr id="1" name=""/>
        <p:cNvGrpSpPr/>
        <p:nvPr/>
      </p:nvGrpSpPr>
      <p:grpSpPr>
        <a:xfrm>
          <a:off x="0" y="0"/>
          <a:ext cx="0" cy="0"/>
          <a:chOff x="0" y="0"/>
          <a:chExt cx="0" cy="0"/>
        </a:xfrm>
      </p:grpSpPr>
      <p:sp>
        <p:nvSpPr>
          <p:cNvPr id="4" name="TextBox 3"/>
          <p:cNvSpPr txBox="1"/>
          <p:nvPr userDrawn="1"/>
        </p:nvSpPr>
        <p:spPr>
          <a:xfrm>
            <a:off x="370447" y="4371943"/>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أصغوا وأنصتوا بحكمة للإنجيل المقدس</a:t>
            </a:r>
          </a:p>
        </p:txBody>
      </p:sp>
      <p:sp>
        <p:nvSpPr>
          <p:cNvPr id="7" name="TextBox 6"/>
          <p:cNvSpPr txBox="1"/>
          <p:nvPr userDrawn="1"/>
        </p:nvSpPr>
        <p:spPr>
          <a:xfrm>
            <a:off x="0" y="5071473"/>
            <a:ext cx="9333915" cy="991041"/>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iketevcwmen</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&gt;</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cofia</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Or0oi:akovcwmen tov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ajiov</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evajjelion</a:t>
            </a:r>
            <a:endPar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35170" y="6050856"/>
            <a:ext cx="9143999" cy="5355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3200" b="1" kern="1200" noProof="0" dirty="0">
                <a:solidFill>
                  <a:schemeClr val="bg1"/>
                </a:solidFill>
                <a:latin typeface="Times New Roman" panose="02020603050405020304" pitchFamily="18" charset="0"/>
                <a:ea typeface="+mj-ea"/>
                <a:cs typeface="+mj-cs"/>
              </a:rPr>
              <a:t>إيكتيف سومين سوفيا أورثى: أك أوصومين طو أجيو إﭫ أنجيليون</a:t>
            </a:r>
          </a:p>
        </p:txBody>
      </p:sp>
    </p:spTree>
    <p:extLst>
      <p:ext uri="{BB962C8B-B14F-4D97-AF65-F5344CB8AC3E}">
        <p14:creationId xmlns:p14="http://schemas.microsoft.com/office/powerpoint/2010/main" val="219626992"/>
      </p:ext>
    </p:extLst>
  </p:cSld>
  <p:clrMapOvr>
    <a:masterClrMapping/>
  </p:clrMapOvr>
</p:sldLayout>
</file>

<file path=ppt/slideLayouts/slideLayout429.xml><?xml version="1.0" encoding="utf-8"?>
<p:sldLayout xmlns:a="http://schemas.openxmlformats.org/drawingml/2006/main" xmlns:r="http://schemas.openxmlformats.org/officeDocument/2006/relationships" xmlns:p="http://schemas.openxmlformats.org/presentationml/2006/main" preserve="1" userDrawn="1">
  <p:cSld name="مقدمة الانجيل قبطي">
    <p:spTree>
      <p:nvGrpSpPr>
        <p:cNvPr id="1" name=""/>
        <p:cNvGrpSpPr/>
        <p:nvPr/>
      </p:nvGrpSpPr>
      <p:grpSpPr>
        <a:xfrm>
          <a:off x="0" y="0"/>
          <a:ext cx="0" cy="0"/>
          <a:chOff x="0" y="0"/>
          <a:chExt cx="0" cy="0"/>
        </a:xfrm>
      </p:grpSpPr>
      <p:sp>
        <p:nvSpPr>
          <p:cNvPr id="4" name="TextBox 3"/>
          <p:cNvSpPr txBox="1"/>
          <p:nvPr userDrawn="1"/>
        </p:nvSpPr>
        <p:spPr>
          <a:xfrm>
            <a:off x="370447" y="4371943"/>
            <a:ext cx="8285871" cy="6463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000" b="1" kern="1200" noProof="0" dirty="0">
                <a:solidFill>
                  <a:schemeClr val="bg1"/>
                </a:solidFill>
                <a:latin typeface="Times New Roman" panose="02020603050405020304" pitchFamily="18" charset="0"/>
                <a:ea typeface="+mj-ea"/>
                <a:cs typeface="+mj-cs"/>
              </a:rPr>
              <a:t>فصل من الأنجيل المقدس  حسب القديس</a:t>
            </a:r>
            <a:r>
              <a:rPr lang="ar-EG" sz="4000" b="1" kern="1200" baseline="0" noProof="0" dirty="0">
                <a:solidFill>
                  <a:schemeClr val="bg1"/>
                </a:solidFill>
                <a:latin typeface="Times New Roman" panose="02020603050405020304" pitchFamily="18" charset="0"/>
                <a:ea typeface="+mj-ea"/>
                <a:cs typeface="+mj-cs"/>
              </a:rPr>
              <a:t> ......</a:t>
            </a:r>
            <a:r>
              <a:rPr lang="ar-EG" sz="4000" b="1" kern="1200" noProof="0" dirty="0">
                <a:solidFill>
                  <a:schemeClr val="bg1"/>
                </a:solidFill>
                <a:latin typeface="Times New Roman" panose="02020603050405020304" pitchFamily="18" charset="0"/>
                <a:ea typeface="+mj-ea"/>
                <a:cs typeface="+mj-cs"/>
              </a:rPr>
              <a:t>.</a:t>
            </a:r>
          </a:p>
        </p:txBody>
      </p:sp>
      <p:sp>
        <p:nvSpPr>
          <p:cNvPr id="7" name="TextBox 6"/>
          <p:cNvSpPr txBox="1"/>
          <p:nvPr userDrawn="1"/>
        </p:nvSpPr>
        <p:spPr>
          <a:xfrm>
            <a:off x="0" y="5071473"/>
            <a:ext cx="9333915"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ebol</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qen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pieuaggelion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e;ouab</a:t>
            </a:r>
            <a:r>
              <a:rPr lang="en-US" sz="3600" b="0" baseline="0" dirty="0">
                <a:solidFill>
                  <a:srgbClr val="FFC000"/>
                </a:solidFill>
                <a:latin typeface="CS New Athanasius" panose="020B0500000000000000" pitchFamily="34" charset="0"/>
                <a:cs typeface="Times New Roman" panose="02020603050405020304" pitchFamily="18" charset="0"/>
              </a:rPr>
              <a:t> kata (</a:t>
            </a:r>
            <a:r>
              <a:rPr lang="ar-EG" sz="3600" b="0" baseline="0" dirty="0">
                <a:solidFill>
                  <a:srgbClr val="FFC000"/>
                </a:solidFill>
                <a:latin typeface="CS New Athanasius" panose="020B0500000000000000" pitchFamily="34" charset="0"/>
                <a:cs typeface="Times New Roman" panose="02020603050405020304" pitchFamily="18" charset="0"/>
              </a:rPr>
              <a:t>.........</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agiou</a:t>
            </a:r>
            <a:r>
              <a:rPr lang="en-US" sz="3600" b="0" baseline="0" dirty="0">
                <a:solidFill>
                  <a:srgbClr val="FFC000"/>
                </a:solidFill>
                <a:latin typeface="CS New Athanasius" panose="020B0500000000000000" pitchFamily="34" charset="0"/>
                <a:cs typeface="Times New Roman" panose="02020603050405020304" pitchFamily="18" charset="0"/>
              </a:rPr>
              <a:t>.</a:t>
            </a:r>
            <a:endParaRPr lang="en-US" sz="3600" b="0" dirty="0">
              <a:solidFill>
                <a:srgbClr val="FFC000"/>
              </a:solidFill>
              <a:latin typeface="CS New Athanasius" panose="020B0500000000000000" pitchFamily="34" charset="0"/>
              <a:cs typeface="Times New Roman" panose="02020603050405020304" pitchFamily="18" charset="0"/>
            </a:endParaRPr>
          </a:p>
        </p:txBody>
      </p:sp>
      <p:sp>
        <p:nvSpPr>
          <p:cNvPr id="5" name="TextBox 4"/>
          <p:cNvSpPr txBox="1"/>
          <p:nvPr userDrawn="1"/>
        </p:nvSpPr>
        <p:spPr>
          <a:xfrm>
            <a:off x="-35170" y="6050856"/>
            <a:ext cx="9143999" cy="553998"/>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000" b="1" dirty="0">
                <a:solidFill>
                  <a:schemeClr val="bg1"/>
                </a:solidFill>
                <a:latin typeface="CS New Athanasius" panose="020B0500000000000000" pitchFamily="34" charset="0"/>
                <a:cs typeface="Times New Roman" panose="02020603050405020304" pitchFamily="18" charset="0"/>
              </a:rPr>
              <a:t>أو </a:t>
            </a:r>
            <a:r>
              <a:rPr lang="ar-EG" sz="3000" b="1" dirty="0">
                <a:solidFill>
                  <a:schemeClr val="bg1"/>
                </a:solidFill>
                <a:latin typeface="CS New Athanasius" panose="020B0500000000000000" pitchFamily="34" charset="0"/>
                <a:cs typeface="Times New Roman" panose="02020603050405020304" pitchFamily="18" charset="0"/>
              </a:rPr>
              <a:t>أ</a:t>
            </a:r>
            <a:r>
              <a:rPr lang="ar-SA" sz="3000" b="1" dirty="0">
                <a:solidFill>
                  <a:schemeClr val="bg1"/>
                </a:solidFill>
                <a:latin typeface="CS New Athanasius" panose="020B0500000000000000" pitchFamily="34" charset="0"/>
                <a:cs typeface="Times New Roman" panose="02020603050405020304" pitchFamily="18" charset="0"/>
              </a:rPr>
              <a:t>ناغنوسيس إي</a:t>
            </a:r>
            <a:r>
              <a:rPr lang="ar-EG" sz="3000" b="1" kern="1200" dirty="0">
                <a:solidFill>
                  <a:schemeClr val="bg1"/>
                </a:solidFill>
                <a:latin typeface="Times New Roman" pitchFamily="18" charset="0"/>
                <a:ea typeface="+mn-ea"/>
                <a:cs typeface="Times New Roman" pitchFamily="18" charset="0"/>
              </a:rPr>
              <a:t>ڤ</a:t>
            </a:r>
            <a:r>
              <a:rPr lang="ar-SA" sz="3000" b="1" dirty="0">
                <a:solidFill>
                  <a:schemeClr val="bg1"/>
                </a:solidFill>
                <a:latin typeface="CS New Athanasius" panose="020B0500000000000000" pitchFamily="34" charset="0"/>
                <a:cs typeface="Times New Roman" panose="02020603050405020304" pitchFamily="18" charset="0"/>
              </a:rPr>
              <a:t>ول خين پى إ</a:t>
            </a:r>
            <a:r>
              <a:rPr lang="ar-EG" sz="3000" b="1" kern="1200" dirty="0">
                <a:solidFill>
                  <a:schemeClr val="bg1"/>
                </a:solidFill>
                <a:latin typeface="Times New Roman" pitchFamily="18" charset="0"/>
                <a:ea typeface="+mn-ea"/>
                <a:cs typeface="Times New Roman" pitchFamily="18" charset="0"/>
              </a:rPr>
              <a:t>ڤ</a:t>
            </a:r>
            <a:r>
              <a:rPr lang="ar-SA" sz="30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000" b="1" dirty="0">
                <a:solidFill>
                  <a:schemeClr val="bg1"/>
                </a:solidFill>
                <a:latin typeface="CS New Athanasius" panose="020B0500000000000000" pitchFamily="34" charset="0"/>
                <a:cs typeface="Times New Roman" panose="02020603050405020304" pitchFamily="18" charset="0"/>
              </a:rPr>
              <a:t>             آ</a:t>
            </a:r>
            <a:r>
              <a:rPr lang="ar-SA" sz="3000" b="1" dirty="0">
                <a:solidFill>
                  <a:schemeClr val="bg1"/>
                </a:solidFill>
                <a:latin typeface="CS New Athanasius" panose="020B0500000000000000" pitchFamily="34" charset="0"/>
                <a:cs typeface="Times New Roman" panose="02020603050405020304" pitchFamily="18" charset="0"/>
              </a:rPr>
              <a:t>جيو</a:t>
            </a:r>
            <a:r>
              <a:rPr lang="ar-EG" sz="3000" b="1" dirty="0">
                <a:solidFill>
                  <a:schemeClr val="bg1"/>
                </a:solidFill>
                <a:latin typeface="CS New Athanasius" panose="020B0500000000000000" pitchFamily="34" charset="0"/>
                <a:cs typeface="Times New Roman" panose="02020603050405020304" pitchFamily="18" charset="0"/>
              </a:rPr>
              <a:t>.</a:t>
            </a:r>
            <a:endParaRPr lang="ar-SA" sz="3000" b="1" dirty="0">
              <a:solidFill>
                <a:schemeClr val="bg1"/>
              </a:solidFill>
              <a:latin typeface="CS New Athanasius" panose="020B0500000000000000" pitchFamily="34" charset="0"/>
              <a:cs typeface="Times New Roman" panose="02020603050405020304" pitchFamily="18" charset="0"/>
            </a:endParaRPr>
          </a:p>
        </p:txBody>
      </p:sp>
      <p:sp>
        <p:nvSpPr>
          <p:cNvPr id="6" name="Title 1"/>
          <p:cNvSpPr>
            <a:spLocks noGrp="1"/>
          </p:cNvSpPr>
          <p:nvPr>
            <p:ph type="title" hasCustomPrompt="1"/>
          </p:nvPr>
        </p:nvSpPr>
        <p:spPr>
          <a:xfrm>
            <a:off x="469899" y="5820484"/>
            <a:ext cx="1446821" cy="1009033"/>
          </a:xfrm>
          <a:prstGeom prst="rect">
            <a:avLst/>
          </a:prstGeom>
        </p:spPr>
        <p:txBody>
          <a:bodyPr>
            <a:normAutofit/>
          </a:bodyPr>
          <a:lstStyle>
            <a:lvl1pPr algn="justLow" rtl="1">
              <a:defRPr lang="en-US" sz="4000" b="1" kern="10" dirty="0">
                <a:ln w="9525">
                  <a:noFill/>
                  <a:round/>
                  <a:headEnd/>
                  <a:tailEnd/>
                </a:ln>
                <a:solidFill>
                  <a:schemeClr val="bg1"/>
                </a:solidFill>
                <a:effectLst/>
                <a:latin typeface="Times New Roman"/>
                <a:ea typeface="+mn-ea"/>
                <a:cs typeface="+mn-cs"/>
              </a:defRPr>
            </a:lvl1pPr>
          </a:lstStyle>
          <a:p>
            <a:r>
              <a:rPr lang="ar-EG" dirty="0"/>
              <a:t>انجيل</a:t>
            </a:r>
            <a:endParaRPr lang="en-US" dirty="0"/>
          </a:p>
        </p:txBody>
      </p:sp>
    </p:spTree>
    <p:extLst>
      <p:ext uri="{BB962C8B-B14F-4D97-AF65-F5344CB8AC3E}">
        <p14:creationId xmlns:p14="http://schemas.microsoft.com/office/powerpoint/2010/main" val="343958027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blank ">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2975659"/>
      </p:ext>
    </p:extLst>
  </p:cSld>
  <p:clrMapOvr>
    <a:masterClrMapping/>
  </p:clrMapOvr>
</p:sldLayout>
</file>

<file path=ppt/slideLayouts/slideLayout430.xml><?xml version="1.0" encoding="utf-8"?>
<p:sldLayout xmlns:a="http://schemas.openxmlformats.org/drawingml/2006/main" xmlns:r="http://schemas.openxmlformats.org/officeDocument/2006/relationships" xmlns:p="http://schemas.openxmlformats.org/presentationml/2006/main" preserve="1" userDrawn="1">
  <p:cSld name="مزمور عربي">
    <p:spTree>
      <p:nvGrpSpPr>
        <p:cNvPr id="1" name=""/>
        <p:cNvGrpSpPr/>
        <p:nvPr/>
      </p:nvGrpSpPr>
      <p:grpSpPr>
        <a:xfrm>
          <a:off x="0" y="0"/>
          <a:ext cx="0" cy="0"/>
          <a:chOff x="0" y="0"/>
          <a:chExt cx="0" cy="0"/>
        </a:xfrm>
      </p:grpSpPr>
      <p:sp>
        <p:nvSpPr>
          <p:cNvPr id="2" name="TextBox 1"/>
          <p:cNvSpPr txBox="1"/>
          <p:nvPr userDrawn="1"/>
        </p:nvSpPr>
        <p:spPr>
          <a:xfrm>
            <a:off x="309490" y="4670474"/>
            <a:ext cx="8834510" cy="1938992"/>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rgbClr val="FFC000"/>
                </a:solidFill>
                <a:latin typeface="Times New Roman" panose="02020603050405020304" pitchFamily="18" charset="0"/>
                <a:ea typeface="+mj-ea"/>
                <a:cs typeface="+mj-cs"/>
              </a:rPr>
              <a:t>من مزامير أبينا داود النبى براكته على جميعنا</a:t>
            </a:r>
            <a:endParaRPr lang="ar-SA" sz="60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3340754845"/>
      </p:ext>
    </p:extLst>
  </p:cSld>
  <p:clrMapOvr>
    <a:masterClrMapping/>
  </p:clrMapOvr>
</p:sldLayout>
</file>

<file path=ppt/slideLayouts/slideLayout431.xml><?xml version="1.0" encoding="utf-8"?>
<p:sldLayout xmlns:a="http://schemas.openxmlformats.org/drawingml/2006/main" xmlns:r="http://schemas.openxmlformats.org/officeDocument/2006/relationships" xmlns:p="http://schemas.openxmlformats.org/presentationml/2006/main" preserve="1" userDrawn="1">
  <p:cSld name="مقدمة الانجيل">
    <p:spTree>
      <p:nvGrpSpPr>
        <p:cNvPr id="1" name=""/>
        <p:cNvGrpSpPr/>
        <p:nvPr/>
      </p:nvGrpSpPr>
      <p:grpSpPr>
        <a:xfrm>
          <a:off x="0" y="0"/>
          <a:ext cx="0" cy="0"/>
          <a:chOff x="0" y="0"/>
          <a:chExt cx="0" cy="0"/>
        </a:xfrm>
      </p:grpSpPr>
      <p:sp>
        <p:nvSpPr>
          <p:cNvPr id="5" name="TextBox 4"/>
          <p:cNvSpPr txBox="1"/>
          <p:nvPr userDrawn="1"/>
        </p:nvSpPr>
        <p:spPr>
          <a:xfrm>
            <a:off x="337625" y="4821288"/>
            <a:ext cx="8820444" cy="1754326"/>
          </a:xfrm>
          <a:prstGeom prst="rect">
            <a:avLst/>
          </a:prstGeom>
          <a:noFill/>
        </p:spPr>
        <p:txBody>
          <a:bodyPr wrap="square" rtlCol="0">
            <a:spAutoFit/>
          </a:bodyPr>
          <a:lstStyle/>
          <a:p>
            <a:pPr marL="0" algn="ctr" defTabSz="914400" rtl="0" eaLnBrk="1" latinLnBrk="0" hangingPunct="1">
              <a:spcBef>
                <a:spcPct val="50000"/>
              </a:spcBef>
            </a:pPr>
            <a:r>
              <a:rPr lang="ar-EG" sz="5400" b="1" kern="1200" dirty="0">
                <a:solidFill>
                  <a:srgbClr val="FFC000"/>
                </a:solidFill>
                <a:latin typeface="Times New Roman" panose="02020603050405020304" pitchFamily="18" charset="0"/>
                <a:ea typeface="+mj-ea"/>
                <a:cs typeface="+mj-cs"/>
              </a:rPr>
              <a:t>اللهم تراءف علينا وارحمنا واجعلنا مستحقين لسماع إنجيلك المقدس</a:t>
            </a:r>
          </a:p>
        </p:txBody>
      </p:sp>
    </p:spTree>
    <p:extLst>
      <p:ext uri="{BB962C8B-B14F-4D97-AF65-F5344CB8AC3E}">
        <p14:creationId xmlns:p14="http://schemas.microsoft.com/office/powerpoint/2010/main" val="1759531206"/>
      </p:ext>
    </p:extLst>
  </p:cSld>
  <p:clrMapOvr>
    <a:masterClrMapping/>
  </p:clrMapOvr>
</p:sldLayout>
</file>

<file path=ppt/slideLayouts/slideLayout432.xml><?xml version="1.0" encoding="utf-8"?>
<p:sldLayout xmlns:a="http://schemas.openxmlformats.org/drawingml/2006/main" xmlns:r="http://schemas.openxmlformats.org/officeDocument/2006/relationships" xmlns:p="http://schemas.openxmlformats.org/presentationml/2006/main" userDrawn="1">
  <p:cSld name="متي">
    <p:spTree>
      <p:nvGrpSpPr>
        <p:cNvPr id="1" name=""/>
        <p:cNvGrpSpPr/>
        <p:nvPr/>
      </p:nvGrpSpPr>
      <p:grpSpPr>
        <a:xfrm>
          <a:off x="0" y="0"/>
          <a:ext cx="0" cy="0"/>
          <a:chOff x="0" y="0"/>
          <a:chExt cx="0" cy="0"/>
        </a:xfrm>
      </p:grpSpPr>
      <p:sp>
        <p:nvSpPr>
          <p:cNvPr id="4" name="Rectangle 3"/>
          <p:cNvSpPr/>
          <p:nvPr userDrawn="1"/>
        </p:nvSpPr>
        <p:spPr>
          <a:xfrm>
            <a:off x="2841675" y="4797082"/>
            <a:ext cx="6042074" cy="1446550"/>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فصل </a:t>
            </a:r>
            <a:r>
              <a:rPr lang="ar-EG" sz="4000" b="1" kern="1200" dirty="0">
                <a:solidFill>
                  <a:schemeClr val="bg1"/>
                </a:solidFill>
                <a:latin typeface="Times New Roman" panose="02020603050405020304" pitchFamily="18" charset="0"/>
                <a:ea typeface="+mj-ea"/>
                <a:cs typeface="+mj-cs"/>
              </a:rPr>
              <a:t>من بشارة ال</a:t>
            </a:r>
            <a:r>
              <a:rPr lang="ar-SA" sz="4000" b="1" kern="1200" dirty="0">
                <a:solidFill>
                  <a:schemeClr val="bg1"/>
                </a:solidFill>
                <a:latin typeface="Times New Roman" panose="02020603050405020304" pitchFamily="18" charset="0"/>
                <a:ea typeface="+mj-ea"/>
                <a:cs typeface="+mj-cs"/>
              </a:rPr>
              <a:t>إنجيل لمعلمنا </a:t>
            </a:r>
            <a:r>
              <a:rPr lang="ar-EG" sz="4800" b="1" u="none" kern="1200" dirty="0">
                <a:solidFill>
                  <a:schemeClr val="bg1"/>
                </a:solidFill>
                <a:latin typeface="Times New Roman" panose="02020603050405020304" pitchFamily="18" charset="0"/>
                <a:ea typeface="+mj-ea"/>
                <a:cs typeface="+mj-cs"/>
              </a:rPr>
              <a:t>متى</a:t>
            </a:r>
            <a:r>
              <a:rPr lang="ar-EG" sz="4000" b="1" kern="1200" dirty="0">
                <a:solidFill>
                  <a:schemeClr val="bg1"/>
                </a:solidFill>
                <a:latin typeface="Times New Roman" panose="02020603050405020304" pitchFamily="18" charset="0"/>
                <a:ea typeface="+mj-ea"/>
                <a:cs typeface="+mj-cs"/>
              </a:rPr>
              <a:t> ا</a:t>
            </a:r>
            <a:r>
              <a:rPr lang="ar-SA" sz="4000" b="1" kern="1200" dirty="0">
                <a:solidFill>
                  <a:schemeClr val="bg1"/>
                </a:solidFill>
                <a:latin typeface="Times New Roman" panose="02020603050405020304" pitchFamily="18" charset="0"/>
                <a:ea typeface="+mj-ea"/>
                <a:cs typeface="+mj-cs"/>
              </a:rPr>
              <a:t>لبشير بركاته على جميعنا آمين</a:t>
            </a:r>
            <a:r>
              <a:rPr lang="en-US" sz="4000" b="1" kern="1200" dirty="0">
                <a:solidFill>
                  <a:schemeClr val="bg1"/>
                </a:solidFill>
                <a:latin typeface="Times New Roman" panose="02020603050405020304" pitchFamily="18" charset="0"/>
                <a:ea typeface="+mj-ea"/>
                <a:cs typeface="+mj-cs"/>
              </a:rPr>
              <a:t> </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18349" y="4327916"/>
            <a:ext cx="1787227" cy="211253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38960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33.xml><?xml version="1.0" encoding="utf-8"?>
<p:sldLayout xmlns:a="http://schemas.openxmlformats.org/drawingml/2006/main" xmlns:r="http://schemas.openxmlformats.org/officeDocument/2006/relationships" xmlns:p="http://schemas.openxmlformats.org/presentationml/2006/main" preserve="1" userDrawn="1">
  <p:cSld name="مرقس">
    <p:spTree>
      <p:nvGrpSpPr>
        <p:cNvPr id="1" name=""/>
        <p:cNvGrpSpPr/>
        <p:nvPr/>
      </p:nvGrpSpPr>
      <p:grpSpPr>
        <a:xfrm>
          <a:off x="0" y="0"/>
          <a:ext cx="0" cy="0"/>
          <a:chOff x="0" y="0"/>
          <a:chExt cx="0" cy="0"/>
        </a:xfrm>
      </p:grpSpPr>
      <p:sp>
        <p:nvSpPr>
          <p:cNvPr id="4" name="Rectangle 3"/>
          <p:cNvSpPr/>
          <p:nvPr userDrawn="1"/>
        </p:nvSpPr>
        <p:spPr>
          <a:xfrm>
            <a:off x="2574387" y="4923690"/>
            <a:ext cx="6231987" cy="1323439"/>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و ايضا من انجيل معلمنا مارمرقس البشير بركته على جميعنا امين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8349" y="4322430"/>
            <a:ext cx="1787227" cy="21180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919100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34.xml><?xml version="1.0" encoding="utf-8"?>
<p:sldLayout xmlns:a="http://schemas.openxmlformats.org/drawingml/2006/main" xmlns:r="http://schemas.openxmlformats.org/officeDocument/2006/relationships" xmlns:p="http://schemas.openxmlformats.org/presentationml/2006/main" preserve="1" userDrawn="1">
  <p:cSld name="لوقا">
    <p:spTree>
      <p:nvGrpSpPr>
        <p:cNvPr id="1" name=""/>
        <p:cNvGrpSpPr/>
        <p:nvPr/>
      </p:nvGrpSpPr>
      <p:grpSpPr>
        <a:xfrm>
          <a:off x="0" y="0"/>
          <a:ext cx="0" cy="0"/>
          <a:chOff x="0" y="0"/>
          <a:chExt cx="0" cy="0"/>
        </a:xfrm>
      </p:grpSpPr>
      <p:sp>
        <p:nvSpPr>
          <p:cNvPr id="4" name="Rectangle 3"/>
          <p:cNvSpPr/>
          <p:nvPr userDrawn="1"/>
        </p:nvSpPr>
        <p:spPr>
          <a:xfrm>
            <a:off x="3038621" y="4797082"/>
            <a:ext cx="5816991" cy="1323439"/>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و ايضا من انجيل معلمنا مارلوقا البشير بركته على جميعنا امين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8349" y="4309060"/>
            <a:ext cx="1787227" cy="213139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998227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35.xml><?xml version="1.0" encoding="utf-8"?>
<p:sldLayout xmlns:a="http://schemas.openxmlformats.org/drawingml/2006/main" xmlns:r="http://schemas.openxmlformats.org/officeDocument/2006/relationships" xmlns:p="http://schemas.openxmlformats.org/presentationml/2006/main" preserve="1" userDrawn="1">
  <p:cSld name="يوحنا">
    <p:spTree>
      <p:nvGrpSpPr>
        <p:cNvPr id="1" name=""/>
        <p:cNvGrpSpPr/>
        <p:nvPr/>
      </p:nvGrpSpPr>
      <p:grpSpPr>
        <a:xfrm>
          <a:off x="0" y="0"/>
          <a:ext cx="0" cy="0"/>
          <a:chOff x="0" y="0"/>
          <a:chExt cx="0" cy="0"/>
        </a:xfrm>
      </p:grpSpPr>
      <p:sp>
        <p:nvSpPr>
          <p:cNvPr id="4" name="Rectangle 3"/>
          <p:cNvSpPr/>
          <p:nvPr userDrawn="1"/>
        </p:nvSpPr>
        <p:spPr>
          <a:xfrm>
            <a:off x="2771336" y="4665552"/>
            <a:ext cx="6126480" cy="1323439"/>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و ايضا من انجيل معلمنا ماريوحنا البشير بركته على جميعنا امين </a:t>
            </a:r>
          </a:p>
        </p:txBody>
      </p:sp>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l="3257" t="2789"/>
          <a:stretch/>
        </p:blipFill>
        <p:spPr>
          <a:xfrm>
            <a:off x="618348" y="4327916"/>
            <a:ext cx="1787227" cy="212182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315353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36.xml><?xml version="1.0" encoding="utf-8"?>
<p:sldLayout xmlns:a="http://schemas.openxmlformats.org/drawingml/2006/main" xmlns:r="http://schemas.openxmlformats.org/officeDocument/2006/relationships" xmlns:p="http://schemas.openxmlformats.org/presentationml/2006/main" preserve="1" userDrawn="1">
  <p:cSld name="1_متي قبطي">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FC0C6D6-38B9-3A2B-189F-069BFFB6063D}"/>
              </a:ext>
            </a:extLst>
          </p:cNvPr>
          <p:cNvSpPr txBox="1"/>
          <p:nvPr userDrawn="1"/>
        </p:nvSpPr>
        <p:spPr>
          <a:xfrm>
            <a:off x="0" y="4339115"/>
            <a:ext cx="9144000" cy="707886"/>
          </a:xfrm>
          <a:prstGeom prst="rect">
            <a:avLst/>
          </a:prstGeom>
          <a:noFill/>
        </p:spPr>
        <p:txBody>
          <a:bodyPr wrap="square" rtlCol="0">
            <a:spAutoFit/>
          </a:bodyPr>
          <a:lstStyle/>
          <a:p>
            <a:pPr algn="ctr" rtl="1" eaLnBrk="1" hangingPunct="1">
              <a:spcBef>
                <a:spcPct val="20000"/>
              </a:spcBef>
            </a:pPr>
            <a:r>
              <a:rPr lang="ar-SA" sz="4000" b="1" dirty="0">
                <a:solidFill>
                  <a:schemeClr val="bg1"/>
                </a:solidFill>
                <a:latin typeface="CS New Athanasius" panose="020B0500000000000000" pitchFamily="34" charset="0"/>
                <a:cs typeface="Times New Roman" panose="02020603050405020304" pitchFamily="18" charset="0"/>
              </a:rPr>
              <a:t>فصل من الأنجيل المقدس  حسب القديس (</a:t>
            </a:r>
            <a:r>
              <a:rPr lang="ar-EG" sz="4000" b="1" dirty="0">
                <a:solidFill>
                  <a:schemeClr val="bg1"/>
                </a:solidFill>
                <a:latin typeface="CS New Athanasius" panose="020B0500000000000000" pitchFamily="34" charset="0"/>
                <a:cs typeface="Times New Roman" panose="02020603050405020304" pitchFamily="18" charset="0"/>
              </a:rPr>
              <a:t>متى</a:t>
            </a:r>
            <a:r>
              <a:rPr lang="ar-SA" sz="4000" b="1" dirty="0">
                <a:solidFill>
                  <a:schemeClr val="bg1"/>
                </a:solidFill>
                <a:latin typeface="CS New Athanasius" panose="020B0500000000000000" pitchFamily="34" charset="0"/>
                <a:cs typeface="Times New Roman" panose="02020603050405020304" pitchFamily="18" charset="0"/>
              </a:rPr>
              <a:t>)</a:t>
            </a:r>
            <a:r>
              <a:rPr lang="ar-EG" sz="4000" b="1" dirty="0">
                <a:solidFill>
                  <a:schemeClr val="bg1"/>
                </a:solidFill>
                <a:latin typeface="CS New Athanasius" panose="020B0500000000000000" pitchFamily="34" charset="0"/>
                <a:cs typeface="Times New Roman" panose="02020603050405020304" pitchFamily="18" charset="0"/>
              </a:rPr>
              <a:t>.</a:t>
            </a:r>
            <a:endParaRPr lang="ar-SA" sz="4000" b="1" dirty="0">
              <a:solidFill>
                <a:schemeClr val="bg1"/>
              </a:solidFill>
              <a:latin typeface="CS New Athanasius" panose="020B0500000000000000"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1AFF048C-2D5C-A751-C7D9-F4A4ED17311B}"/>
              </a:ext>
            </a:extLst>
          </p:cNvPr>
          <p:cNvSpPr txBox="1"/>
          <p:nvPr userDrawn="1"/>
        </p:nvSpPr>
        <p:spPr>
          <a:xfrm>
            <a:off x="0" y="5097721"/>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ebol</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qen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pieuaggelion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e;ouab</a:t>
            </a:r>
            <a:r>
              <a:rPr lang="en-US" sz="3600" b="0" dirty="0">
                <a:solidFill>
                  <a:srgbClr val="FFC000"/>
                </a:solidFill>
                <a:latin typeface="CS New Athanasius" panose="020B0500000000000000" pitchFamily="34" charset="0"/>
                <a:cs typeface="Times New Roman" panose="02020603050405020304" pitchFamily="18" charset="0"/>
              </a:rPr>
              <a:t> kata (</a:t>
            </a:r>
            <a:r>
              <a:rPr lang="en-US" sz="3600" b="0" dirty="0" err="1">
                <a:solidFill>
                  <a:srgbClr val="FFC000"/>
                </a:solidFill>
                <a:latin typeface="CS New Athanasius" panose="020B0500000000000000" pitchFamily="34" charset="0"/>
                <a:cs typeface="Times New Roman" panose="02020603050405020304" pitchFamily="18" charset="0"/>
              </a:rPr>
              <a:t>Mat;eon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agiou</a:t>
            </a:r>
            <a:r>
              <a:rPr lang="en-US" sz="3600" b="0" dirty="0">
                <a:solidFill>
                  <a:srgbClr val="FFC000"/>
                </a:solidFill>
                <a:latin typeface="CS New Athanasius" panose="020B0500000000000000" pitchFamily="34" charset="0"/>
                <a:cs typeface="Times New Roman" panose="02020603050405020304" pitchFamily="18" charset="0"/>
              </a:rPr>
              <a:t>.</a:t>
            </a:r>
          </a:p>
        </p:txBody>
      </p:sp>
      <p:sp>
        <p:nvSpPr>
          <p:cNvPr id="7" name="TextBox 6">
            <a:extLst>
              <a:ext uri="{FF2B5EF4-FFF2-40B4-BE49-F238E27FC236}">
                <a16:creationId xmlns:a16="http://schemas.microsoft.com/office/drawing/2014/main" id="{7BD3C845-8BED-2D28-2F2D-281E69AAF890}"/>
              </a:ext>
            </a:extLst>
          </p:cNvPr>
          <p:cNvSpPr txBox="1"/>
          <p:nvPr userDrawn="1"/>
        </p:nvSpPr>
        <p:spPr>
          <a:xfrm>
            <a:off x="-581758" y="6273225"/>
            <a:ext cx="9725758" cy="523220"/>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2800" b="1" dirty="0">
                <a:solidFill>
                  <a:schemeClr val="bg1"/>
                </a:solidFill>
                <a:latin typeface="CS New Athanasius" panose="020B0500000000000000" pitchFamily="34" charset="0"/>
                <a:cs typeface="Times New Roman" panose="02020603050405020304" pitchFamily="18" charset="0"/>
              </a:rPr>
              <a:t>أو </a:t>
            </a:r>
            <a:r>
              <a:rPr lang="ar-EG" sz="2800" b="1" dirty="0">
                <a:solidFill>
                  <a:schemeClr val="bg1"/>
                </a:solidFill>
                <a:latin typeface="CS New Athanasius" panose="020B0500000000000000" pitchFamily="34" charset="0"/>
                <a:cs typeface="Times New Roman" panose="02020603050405020304" pitchFamily="18" charset="0"/>
              </a:rPr>
              <a:t>أ</a:t>
            </a:r>
            <a:r>
              <a:rPr lang="ar-SA" sz="2800" b="1" dirty="0">
                <a:solidFill>
                  <a:schemeClr val="bg1"/>
                </a:solidFill>
                <a:latin typeface="CS New Athanasius" panose="020B0500000000000000" pitchFamily="34" charset="0"/>
                <a:cs typeface="Times New Roman" panose="02020603050405020304" pitchFamily="18" charset="0"/>
              </a:rPr>
              <a:t>ناغنوسيس إي</a:t>
            </a:r>
            <a:r>
              <a:rPr lang="ar-EG" sz="2800" b="1" kern="1200" dirty="0">
                <a:solidFill>
                  <a:schemeClr val="bg1"/>
                </a:solidFill>
                <a:latin typeface="Times New Roman" pitchFamily="18" charset="0"/>
                <a:ea typeface="+mn-ea"/>
                <a:cs typeface="Times New Roman" pitchFamily="18" charset="0"/>
              </a:rPr>
              <a:t>ڤ</a:t>
            </a:r>
            <a:r>
              <a:rPr lang="ar-SA" sz="2800" b="1" dirty="0">
                <a:solidFill>
                  <a:schemeClr val="bg1"/>
                </a:solidFill>
                <a:latin typeface="CS New Athanasius" panose="020B0500000000000000" pitchFamily="34" charset="0"/>
                <a:cs typeface="Times New Roman" panose="02020603050405020304" pitchFamily="18" charset="0"/>
              </a:rPr>
              <a:t>ول خين پى إ</a:t>
            </a:r>
            <a:r>
              <a:rPr lang="ar-EG" sz="2800" b="1" kern="1200" dirty="0">
                <a:solidFill>
                  <a:schemeClr val="bg1"/>
                </a:solidFill>
                <a:latin typeface="Times New Roman" pitchFamily="18" charset="0"/>
                <a:ea typeface="+mn-ea"/>
                <a:cs typeface="Times New Roman" pitchFamily="18" charset="0"/>
              </a:rPr>
              <a:t>ڤ</a:t>
            </a:r>
            <a:r>
              <a:rPr lang="ar-SA" sz="28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2800" b="1" dirty="0">
                <a:solidFill>
                  <a:schemeClr val="bg1"/>
                </a:solidFill>
                <a:latin typeface="CS New Athanasius" panose="020B0500000000000000" pitchFamily="34" charset="0"/>
                <a:cs typeface="Times New Roman" panose="02020603050405020304" pitchFamily="18" charset="0"/>
              </a:rPr>
              <a:t>ماتثيه أون</a:t>
            </a:r>
            <a:r>
              <a:rPr lang="ar-SA" sz="2800" b="1" dirty="0">
                <a:solidFill>
                  <a:schemeClr val="bg1"/>
                </a:solidFill>
                <a:latin typeface="CS New Athanasius" panose="020B0500000000000000" pitchFamily="34" charset="0"/>
                <a:cs typeface="Times New Roman" panose="02020603050405020304" pitchFamily="18" charset="0"/>
              </a:rPr>
              <a:t>) أجيو</a:t>
            </a:r>
            <a:r>
              <a:rPr lang="ar-EG" sz="2800" b="1" dirty="0">
                <a:solidFill>
                  <a:schemeClr val="bg1"/>
                </a:solidFill>
                <a:latin typeface="CS New Athanasius" panose="020B0500000000000000" pitchFamily="34" charset="0"/>
                <a:cs typeface="Times New Roman" panose="02020603050405020304" pitchFamily="18" charset="0"/>
              </a:rPr>
              <a:t>.</a:t>
            </a:r>
            <a:endParaRPr lang="ar-SA" sz="2800" b="1" dirty="0">
              <a:solidFill>
                <a:schemeClr val="bg1"/>
              </a:solidFill>
              <a:latin typeface="CS New Athanasius" panose="020B0500000000000000" pitchFamily="34" charset="0"/>
              <a:cs typeface="Times New Roman" panose="02020603050405020304" pitchFamily="18" charset="0"/>
            </a:endParaRPr>
          </a:p>
        </p:txBody>
      </p:sp>
    </p:spTree>
    <p:extLst>
      <p:ext uri="{BB962C8B-B14F-4D97-AF65-F5344CB8AC3E}">
        <p14:creationId xmlns:p14="http://schemas.microsoft.com/office/powerpoint/2010/main" val="1372911132"/>
      </p:ext>
    </p:extLst>
  </p:cSld>
  <p:clrMapOvr>
    <a:masterClrMapping/>
  </p:clrMapOvr>
</p:sldLayout>
</file>

<file path=ppt/slideLayouts/slideLayout437.xml><?xml version="1.0" encoding="utf-8"?>
<p:sldLayout xmlns:a="http://schemas.openxmlformats.org/drawingml/2006/main" xmlns:r="http://schemas.openxmlformats.org/officeDocument/2006/relationships" xmlns:p="http://schemas.openxmlformats.org/presentationml/2006/main" preserve="1" userDrawn="1">
  <p:cSld name="1_مرقس قبطي">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CB9A25D-2DE7-7B4B-1998-422643AFB5D7}"/>
              </a:ext>
            </a:extLst>
          </p:cNvPr>
          <p:cNvSpPr txBox="1"/>
          <p:nvPr userDrawn="1"/>
        </p:nvSpPr>
        <p:spPr>
          <a:xfrm>
            <a:off x="0" y="4339115"/>
            <a:ext cx="9144000" cy="769441"/>
          </a:xfrm>
          <a:prstGeom prst="rect">
            <a:avLst/>
          </a:prstGeom>
          <a:noFill/>
        </p:spPr>
        <p:txBody>
          <a:bodyPr wrap="square" rtlCol="0">
            <a:spAutoFit/>
          </a:bodyPr>
          <a:lstStyle/>
          <a:p>
            <a:pPr marL="0" marR="0" lvl="0" indent="0" algn="justLow" defTabSz="914400" rtl="1" eaLnBrk="1" fontAlgn="auto" latinLnBrk="0" hangingPunct="1">
              <a:lnSpc>
                <a:spcPct val="100000"/>
              </a:lnSpc>
              <a:spcBef>
                <a:spcPct val="20000"/>
              </a:spcBef>
              <a:spcAft>
                <a:spcPts val="0"/>
              </a:spcAft>
              <a:buClrTx/>
              <a:buSzTx/>
              <a:buFontTx/>
              <a:buNone/>
              <a:tabLst/>
              <a:defRPr/>
            </a:pPr>
            <a:r>
              <a:rPr kumimoji="0" lang="ar-SA"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فصل من الأنجيل المقدس  حسب القديس (</a:t>
            </a:r>
            <a:r>
              <a:rPr kumimoji="0" lang="ar-EG"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مرقس</a:t>
            </a:r>
            <a:r>
              <a:rPr kumimoji="0" lang="ar-SA"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EG"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endParaRPr kumimoji="0" lang="ar-SA"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endParaRPr>
          </a:p>
        </p:txBody>
      </p:sp>
      <p:sp>
        <p:nvSpPr>
          <p:cNvPr id="3" name="TextBox 2">
            <a:extLst>
              <a:ext uri="{FF2B5EF4-FFF2-40B4-BE49-F238E27FC236}">
                <a16:creationId xmlns:a16="http://schemas.microsoft.com/office/drawing/2014/main" id="{74DF7839-35B1-5EA7-55C8-72ADC98BBC6E}"/>
              </a:ext>
            </a:extLst>
          </p:cNvPr>
          <p:cNvSpPr txBox="1"/>
          <p:nvPr userDrawn="1"/>
        </p:nvSpPr>
        <p:spPr>
          <a:xfrm>
            <a:off x="0" y="4969552"/>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ebol</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qen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pieuaggelion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e;ouab</a:t>
            </a:r>
            <a:r>
              <a:rPr lang="en-US" sz="3600" b="0" dirty="0">
                <a:solidFill>
                  <a:srgbClr val="FFC000"/>
                </a:solidFill>
                <a:latin typeface="CS New Athanasius" panose="020B0500000000000000" pitchFamily="34" charset="0"/>
                <a:cs typeface="Times New Roman" panose="02020603050405020304" pitchFamily="18" charset="0"/>
              </a:rPr>
              <a:t> kata (</a:t>
            </a:r>
            <a:r>
              <a:rPr lang="en-US" sz="3600" b="0" dirty="0" err="1">
                <a:solidFill>
                  <a:srgbClr val="FFC000"/>
                </a:solidFill>
                <a:latin typeface="CS New Athanasius" panose="020B0500000000000000" pitchFamily="34" charset="0"/>
                <a:cs typeface="Times New Roman" panose="02020603050405020304" pitchFamily="18" charset="0"/>
              </a:rPr>
              <a:t>Markon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agiou</a:t>
            </a:r>
            <a:r>
              <a:rPr lang="en-US" sz="3600" b="0" dirty="0">
                <a:solidFill>
                  <a:srgbClr val="FFC000"/>
                </a:solidFill>
                <a:latin typeface="CS New Athanasius" panose="020B0500000000000000" pitchFamily="34" charset="0"/>
                <a:cs typeface="Times New Roman" panose="02020603050405020304" pitchFamily="18" charset="0"/>
              </a:rPr>
              <a:t>.</a:t>
            </a:r>
          </a:p>
        </p:txBody>
      </p:sp>
      <p:sp>
        <p:nvSpPr>
          <p:cNvPr id="6" name="TextBox 5">
            <a:extLst>
              <a:ext uri="{FF2B5EF4-FFF2-40B4-BE49-F238E27FC236}">
                <a16:creationId xmlns:a16="http://schemas.microsoft.com/office/drawing/2014/main" id="{D84E5BD1-3322-12D0-8468-06434B8A1D8F}"/>
              </a:ext>
            </a:extLst>
          </p:cNvPr>
          <p:cNvSpPr txBox="1"/>
          <p:nvPr userDrawn="1"/>
        </p:nvSpPr>
        <p:spPr>
          <a:xfrm>
            <a:off x="0" y="5930325"/>
            <a:ext cx="9144000" cy="1077218"/>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200" b="1" dirty="0">
                <a:solidFill>
                  <a:schemeClr val="bg1"/>
                </a:solidFill>
                <a:latin typeface="CS New Athanasius" panose="020B0500000000000000" pitchFamily="34" charset="0"/>
                <a:cs typeface="Times New Roman" panose="02020603050405020304" pitchFamily="18" charset="0"/>
              </a:rPr>
              <a:t>أو </a:t>
            </a:r>
            <a:r>
              <a:rPr lang="ar-EG" sz="3200" b="1" dirty="0">
                <a:solidFill>
                  <a:schemeClr val="bg1"/>
                </a:solidFill>
                <a:latin typeface="CS New Athanasius" panose="020B0500000000000000" pitchFamily="34" charset="0"/>
                <a:cs typeface="Times New Roman" panose="02020603050405020304" pitchFamily="18" charset="0"/>
              </a:rPr>
              <a:t>أ</a:t>
            </a:r>
            <a:r>
              <a:rPr lang="ar-SA" sz="3200" b="1" dirty="0">
                <a:solidFill>
                  <a:schemeClr val="bg1"/>
                </a:solidFill>
                <a:latin typeface="CS New Athanasius" panose="020B0500000000000000" pitchFamily="34" charset="0"/>
                <a:cs typeface="Times New Roman" panose="02020603050405020304" pitchFamily="18" charset="0"/>
              </a:rPr>
              <a:t>ناغنوسيس إي</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ول خين پى إ</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200" b="1" dirty="0">
                <a:solidFill>
                  <a:schemeClr val="bg1"/>
                </a:solidFill>
                <a:latin typeface="CS New Athanasius" panose="020B0500000000000000" pitchFamily="34" charset="0"/>
                <a:cs typeface="Times New Roman" panose="02020603050405020304" pitchFamily="18" charset="0"/>
              </a:rPr>
              <a:t>ماركون</a:t>
            </a:r>
            <a:r>
              <a:rPr lang="ar-SA" sz="3200" b="1" dirty="0">
                <a:solidFill>
                  <a:schemeClr val="bg1"/>
                </a:solidFill>
                <a:latin typeface="CS New Athanasius" panose="020B0500000000000000" pitchFamily="34" charset="0"/>
                <a:cs typeface="Times New Roman" panose="02020603050405020304" pitchFamily="18" charset="0"/>
              </a:rPr>
              <a:t>) أجيو</a:t>
            </a:r>
            <a:r>
              <a:rPr lang="ar-EG" sz="3200" b="1" dirty="0">
                <a:solidFill>
                  <a:schemeClr val="bg1"/>
                </a:solidFill>
                <a:latin typeface="CS New Athanasius" panose="020B0500000000000000" pitchFamily="34" charset="0"/>
                <a:cs typeface="Times New Roman" panose="02020603050405020304" pitchFamily="18" charset="0"/>
              </a:rPr>
              <a:t>.</a:t>
            </a:r>
            <a:endParaRPr lang="ar-SA" sz="3200" b="1" dirty="0">
              <a:solidFill>
                <a:schemeClr val="bg1"/>
              </a:solidFill>
              <a:latin typeface="CS New Athanasius" panose="020B0500000000000000" pitchFamily="34" charset="0"/>
              <a:cs typeface="Times New Roman" panose="02020603050405020304" pitchFamily="18" charset="0"/>
            </a:endParaRPr>
          </a:p>
        </p:txBody>
      </p:sp>
    </p:spTree>
    <p:extLst>
      <p:ext uri="{BB962C8B-B14F-4D97-AF65-F5344CB8AC3E}">
        <p14:creationId xmlns:p14="http://schemas.microsoft.com/office/powerpoint/2010/main" val="4202070020"/>
      </p:ext>
    </p:extLst>
  </p:cSld>
  <p:clrMapOvr>
    <a:masterClrMapping/>
  </p:clrMapOvr>
</p:sldLayout>
</file>

<file path=ppt/slideLayouts/slideLayout438.xml><?xml version="1.0" encoding="utf-8"?>
<p:sldLayout xmlns:a="http://schemas.openxmlformats.org/drawingml/2006/main" xmlns:r="http://schemas.openxmlformats.org/officeDocument/2006/relationships" xmlns:p="http://schemas.openxmlformats.org/presentationml/2006/main" preserve="1" userDrawn="1">
  <p:cSld name="1_لوقا قبطي">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023E9D-DD5C-77CE-18E5-BC92E9134B6D}"/>
              </a:ext>
            </a:extLst>
          </p:cNvPr>
          <p:cNvSpPr txBox="1"/>
          <p:nvPr userDrawn="1"/>
        </p:nvSpPr>
        <p:spPr>
          <a:xfrm>
            <a:off x="0" y="4339115"/>
            <a:ext cx="9144000" cy="707886"/>
          </a:xfrm>
          <a:prstGeom prst="rect">
            <a:avLst/>
          </a:prstGeom>
          <a:noFill/>
        </p:spPr>
        <p:txBody>
          <a:bodyPr wrap="square" rtlCol="0">
            <a:spAutoFit/>
          </a:bodyPr>
          <a:lstStyle/>
          <a:p>
            <a:pPr algn="ctr" rtl="1" eaLnBrk="1" hangingPunct="1">
              <a:spcBef>
                <a:spcPct val="20000"/>
              </a:spcBef>
            </a:pPr>
            <a:r>
              <a:rPr lang="ar-SA" sz="4000" b="1" dirty="0">
                <a:solidFill>
                  <a:schemeClr val="bg1"/>
                </a:solidFill>
                <a:latin typeface="CS New Athanasius" panose="020B0500000000000000" pitchFamily="34" charset="0"/>
                <a:cs typeface="Times New Roman" panose="02020603050405020304" pitchFamily="18" charset="0"/>
              </a:rPr>
              <a:t>فصل من الأنجيل المقدس  حسب القديس (</a:t>
            </a:r>
            <a:r>
              <a:rPr lang="ar-EG" sz="4000" b="1" dirty="0">
                <a:solidFill>
                  <a:schemeClr val="bg1"/>
                </a:solidFill>
                <a:latin typeface="CS New Athanasius" panose="020B0500000000000000" pitchFamily="34" charset="0"/>
                <a:cs typeface="Times New Roman" panose="02020603050405020304" pitchFamily="18" charset="0"/>
              </a:rPr>
              <a:t>لوقا</a:t>
            </a:r>
            <a:r>
              <a:rPr lang="ar-SA" sz="4000" b="1" dirty="0">
                <a:solidFill>
                  <a:schemeClr val="bg1"/>
                </a:solidFill>
                <a:latin typeface="CS New Athanasius" panose="020B0500000000000000" pitchFamily="34" charset="0"/>
                <a:cs typeface="Times New Roman" panose="02020603050405020304" pitchFamily="18" charset="0"/>
              </a:rPr>
              <a:t>)</a:t>
            </a:r>
            <a:r>
              <a:rPr lang="ar-EG" sz="4000" b="1" dirty="0">
                <a:solidFill>
                  <a:schemeClr val="bg1"/>
                </a:solidFill>
                <a:latin typeface="CS New Athanasius" panose="020B0500000000000000" pitchFamily="34" charset="0"/>
                <a:cs typeface="Times New Roman" panose="02020603050405020304" pitchFamily="18" charset="0"/>
              </a:rPr>
              <a:t>.</a:t>
            </a:r>
            <a:endParaRPr lang="ar-SA" sz="4000" b="1" dirty="0">
              <a:solidFill>
                <a:schemeClr val="bg1"/>
              </a:solidFill>
              <a:latin typeface="CS New Athanasius" panose="020B0500000000000000"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0F5A5314-B7C6-5028-7D2D-46DAC87EA148}"/>
              </a:ext>
            </a:extLst>
          </p:cNvPr>
          <p:cNvSpPr txBox="1"/>
          <p:nvPr userDrawn="1"/>
        </p:nvSpPr>
        <p:spPr>
          <a:xfrm>
            <a:off x="0" y="5097721"/>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ebol</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qen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pieuaggelion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e;ouab</a:t>
            </a:r>
            <a:r>
              <a:rPr lang="en-US" sz="3600" b="0" dirty="0">
                <a:solidFill>
                  <a:srgbClr val="FFC000"/>
                </a:solidFill>
                <a:latin typeface="CS New Athanasius" panose="020B0500000000000000" pitchFamily="34" charset="0"/>
                <a:cs typeface="Times New Roman" panose="02020603050405020304" pitchFamily="18" charset="0"/>
              </a:rPr>
              <a:t> kata (</a:t>
            </a:r>
            <a:r>
              <a:rPr lang="en-US" sz="3600" b="0" dirty="0" err="1">
                <a:solidFill>
                  <a:srgbClr val="FFC000"/>
                </a:solidFill>
                <a:latin typeface="CS New Athanasius" panose="020B0500000000000000" pitchFamily="34" charset="0"/>
                <a:cs typeface="Times New Roman" panose="02020603050405020304" pitchFamily="18" charset="0"/>
              </a:rPr>
              <a:t>Loukan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agiou</a:t>
            </a:r>
            <a:r>
              <a:rPr lang="en-US" sz="3600" b="0" dirty="0">
                <a:solidFill>
                  <a:srgbClr val="FFC000"/>
                </a:solidFill>
                <a:latin typeface="CS New Athanasius" panose="020B0500000000000000" pitchFamily="34" charset="0"/>
                <a:cs typeface="Times New Roman" panose="02020603050405020304" pitchFamily="18" charset="0"/>
              </a:rPr>
              <a:t>.</a:t>
            </a:r>
          </a:p>
        </p:txBody>
      </p:sp>
      <p:sp>
        <p:nvSpPr>
          <p:cNvPr id="6" name="TextBox 5">
            <a:extLst>
              <a:ext uri="{FF2B5EF4-FFF2-40B4-BE49-F238E27FC236}">
                <a16:creationId xmlns:a16="http://schemas.microsoft.com/office/drawing/2014/main" id="{1B1048A9-72C1-A324-3E46-B095393031EC}"/>
              </a:ext>
            </a:extLst>
          </p:cNvPr>
          <p:cNvSpPr txBox="1"/>
          <p:nvPr userDrawn="1"/>
        </p:nvSpPr>
        <p:spPr>
          <a:xfrm>
            <a:off x="-581758" y="6273225"/>
            <a:ext cx="9725758" cy="584775"/>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200" b="1" dirty="0">
                <a:solidFill>
                  <a:schemeClr val="bg1"/>
                </a:solidFill>
                <a:latin typeface="CS New Athanasius" panose="020B0500000000000000" pitchFamily="34" charset="0"/>
                <a:cs typeface="Times New Roman" panose="02020603050405020304" pitchFamily="18" charset="0"/>
              </a:rPr>
              <a:t>أو </a:t>
            </a:r>
            <a:r>
              <a:rPr lang="ar-EG" sz="3200" b="1" dirty="0">
                <a:solidFill>
                  <a:schemeClr val="bg1"/>
                </a:solidFill>
                <a:latin typeface="CS New Athanasius" panose="020B0500000000000000" pitchFamily="34" charset="0"/>
                <a:cs typeface="Times New Roman" panose="02020603050405020304" pitchFamily="18" charset="0"/>
              </a:rPr>
              <a:t>أ</a:t>
            </a:r>
            <a:r>
              <a:rPr lang="ar-SA" sz="3200" b="1" dirty="0">
                <a:solidFill>
                  <a:schemeClr val="bg1"/>
                </a:solidFill>
                <a:latin typeface="CS New Athanasius" panose="020B0500000000000000" pitchFamily="34" charset="0"/>
                <a:cs typeface="Times New Roman" panose="02020603050405020304" pitchFamily="18" charset="0"/>
              </a:rPr>
              <a:t>ناغنوسيس إي</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ول خين پى إ</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200" b="1" dirty="0">
                <a:solidFill>
                  <a:schemeClr val="bg1"/>
                </a:solidFill>
                <a:latin typeface="CS New Athanasius" panose="020B0500000000000000" pitchFamily="34" charset="0"/>
                <a:cs typeface="Times New Roman" panose="02020603050405020304" pitchFamily="18" charset="0"/>
              </a:rPr>
              <a:t>لوكان</a:t>
            </a:r>
            <a:r>
              <a:rPr lang="ar-SA" sz="3200" b="1" dirty="0">
                <a:solidFill>
                  <a:schemeClr val="bg1"/>
                </a:solidFill>
                <a:latin typeface="CS New Athanasius" panose="020B0500000000000000" pitchFamily="34" charset="0"/>
                <a:cs typeface="Times New Roman" panose="02020603050405020304" pitchFamily="18" charset="0"/>
              </a:rPr>
              <a:t>)أجيو</a:t>
            </a:r>
            <a:r>
              <a:rPr lang="ar-EG" sz="3200" b="1" dirty="0">
                <a:solidFill>
                  <a:schemeClr val="bg1"/>
                </a:solidFill>
                <a:latin typeface="CS New Athanasius" panose="020B0500000000000000" pitchFamily="34" charset="0"/>
                <a:cs typeface="Times New Roman" panose="02020603050405020304" pitchFamily="18" charset="0"/>
              </a:rPr>
              <a:t>.</a:t>
            </a:r>
            <a:endParaRPr lang="ar-SA" sz="3200" b="1" dirty="0">
              <a:solidFill>
                <a:schemeClr val="bg1"/>
              </a:solidFill>
              <a:latin typeface="CS New Athanasius" panose="020B0500000000000000" pitchFamily="34" charset="0"/>
              <a:cs typeface="Times New Roman" panose="02020603050405020304" pitchFamily="18" charset="0"/>
            </a:endParaRPr>
          </a:p>
        </p:txBody>
      </p:sp>
    </p:spTree>
    <p:extLst>
      <p:ext uri="{BB962C8B-B14F-4D97-AF65-F5344CB8AC3E}">
        <p14:creationId xmlns:p14="http://schemas.microsoft.com/office/powerpoint/2010/main" val="939441659"/>
      </p:ext>
    </p:extLst>
  </p:cSld>
  <p:clrMapOvr>
    <a:masterClrMapping/>
  </p:clrMapOvr>
</p:sldLayout>
</file>

<file path=ppt/slideLayouts/slideLayout439.xml><?xml version="1.0" encoding="utf-8"?>
<p:sldLayout xmlns:a="http://schemas.openxmlformats.org/drawingml/2006/main" xmlns:r="http://schemas.openxmlformats.org/officeDocument/2006/relationships" xmlns:p="http://schemas.openxmlformats.org/presentationml/2006/main" preserve="1" userDrawn="1">
  <p:cSld name="1_يوحنا قبطي">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39B98CF-0A3A-0807-1765-4408B3644097}"/>
              </a:ext>
            </a:extLst>
          </p:cNvPr>
          <p:cNvSpPr txBox="1"/>
          <p:nvPr userDrawn="1"/>
        </p:nvSpPr>
        <p:spPr>
          <a:xfrm>
            <a:off x="0" y="4339115"/>
            <a:ext cx="9144000" cy="707886"/>
          </a:xfrm>
          <a:prstGeom prst="rect">
            <a:avLst/>
          </a:prstGeom>
          <a:noFill/>
        </p:spPr>
        <p:txBody>
          <a:bodyPr wrap="square" rtlCol="0">
            <a:spAutoFit/>
          </a:bodyPr>
          <a:lstStyle/>
          <a:p>
            <a:pPr algn="ctr" rtl="1" eaLnBrk="1" hangingPunct="1">
              <a:spcBef>
                <a:spcPct val="20000"/>
              </a:spcBef>
            </a:pPr>
            <a:r>
              <a:rPr lang="ar-SA" sz="4000" b="1" dirty="0">
                <a:solidFill>
                  <a:schemeClr val="bg1"/>
                </a:solidFill>
                <a:latin typeface="CS New Athanasius" panose="020B0500000000000000" pitchFamily="34" charset="0"/>
                <a:cs typeface="Times New Roman" panose="02020603050405020304" pitchFamily="18" charset="0"/>
              </a:rPr>
              <a:t>فصل من الأنجيل المقدس  حسب القديس (يوحنا)</a:t>
            </a:r>
            <a:r>
              <a:rPr lang="ar-EG" sz="4000" b="1" dirty="0">
                <a:solidFill>
                  <a:schemeClr val="bg1"/>
                </a:solidFill>
                <a:latin typeface="CS New Athanasius" panose="020B0500000000000000" pitchFamily="34" charset="0"/>
                <a:cs typeface="Times New Roman" panose="02020603050405020304" pitchFamily="18" charset="0"/>
              </a:rPr>
              <a:t>.</a:t>
            </a:r>
            <a:endParaRPr lang="ar-SA" sz="4000" b="1" dirty="0">
              <a:solidFill>
                <a:schemeClr val="bg1"/>
              </a:solidFill>
              <a:latin typeface="CS New Athanasius" panose="020B0500000000000000"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41C0224B-9037-ABB4-1D3E-8BA1BF74D7D2}"/>
              </a:ext>
            </a:extLst>
          </p:cNvPr>
          <p:cNvSpPr txBox="1"/>
          <p:nvPr userDrawn="1"/>
        </p:nvSpPr>
        <p:spPr>
          <a:xfrm>
            <a:off x="0" y="5097721"/>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ebol</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qen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pieuaggelion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e;ouab</a:t>
            </a:r>
            <a:r>
              <a:rPr lang="en-US" sz="3600" b="0" baseline="0" dirty="0">
                <a:solidFill>
                  <a:srgbClr val="FFC000"/>
                </a:solidFill>
                <a:latin typeface="CS New Athanasius" panose="020B0500000000000000" pitchFamily="34" charset="0"/>
                <a:cs typeface="Times New Roman" panose="02020603050405020304" pitchFamily="18" charset="0"/>
              </a:rPr>
              <a:t> kata (</a:t>
            </a:r>
            <a:r>
              <a:rPr lang="en-US" sz="3600" b="0" baseline="0" dirty="0" err="1">
                <a:solidFill>
                  <a:srgbClr val="FFC000"/>
                </a:solidFill>
                <a:latin typeface="CS New Athanasius" panose="020B0500000000000000" pitchFamily="34" charset="0"/>
                <a:cs typeface="Times New Roman" panose="02020603050405020304" pitchFamily="18" charset="0"/>
              </a:rPr>
              <a:t>Iwannyn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agiou</a:t>
            </a:r>
            <a:r>
              <a:rPr lang="en-US" sz="3600" b="0" baseline="0" dirty="0">
                <a:solidFill>
                  <a:srgbClr val="FFC000"/>
                </a:solidFill>
                <a:latin typeface="CS New Athanasius" panose="020B0500000000000000" pitchFamily="34" charset="0"/>
                <a:cs typeface="Times New Roman" panose="02020603050405020304" pitchFamily="18" charset="0"/>
              </a:rPr>
              <a:t>.</a:t>
            </a:r>
            <a:endParaRPr lang="en-US" sz="3600" b="0" dirty="0">
              <a:solidFill>
                <a:srgbClr val="FFC000"/>
              </a:solidFill>
              <a:latin typeface="CS New Athanasius" panose="020B0500000000000000"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D5DA2189-F30E-0D8C-5B8B-C314DBD59598}"/>
              </a:ext>
            </a:extLst>
          </p:cNvPr>
          <p:cNvSpPr txBox="1"/>
          <p:nvPr userDrawn="1"/>
        </p:nvSpPr>
        <p:spPr>
          <a:xfrm>
            <a:off x="-581758" y="6273225"/>
            <a:ext cx="9725758" cy="584775"/>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200" b="1" dirty="0">
                <a:solidFill>
                  <a:schemeClr val="bg1"/>
                </a:solidFill>
                <a:latin typeface="CS New Athanasius" panose="020B0500000000000000" pitchFamily="34" charset="0"/>
                <a:cs typeface="Times New Roman" panose="02020603050405020304" pitchFamily="18" charset="0"/>
              </a:rPr>
              <a:t>أو </a:t>
            </a:r>
            <a:r>
              <a:rPr lang="ar-EG" sz="3200" b="1" dirty="0">
                <a:solidFill>
                  <a:schemeClr val="bg1"/>
                </a:solidFill>
                <a:latin typeface="CS New Athanasius" panose="020B0500000000000000" pitchFamily="34" charset="0"/>
                <a:cs typeface="Times New Roman" panose="02020603050405020304" pitchFamily="18" charset="0"/>
              </a:rPr>
              <a:t>أ</a:t>
            </a:r>
            <a:r>
              <a:rPr lang="ar-SA" sz="3200" b="1" dirty="0">
                <a:solidFill>
                  <a:schemeClr val="bg1"/>
                </a:solidFill>
                <a:latin typeface="CS New Athanasius" panose="020B0500000000000000" pitchFamily="34" charset="0"/>
                <a:cs typeface="Times New Roman" panose="02020603050405020304" pitchFamily="18" charset="0"/>
              </a:rPr>
              <a:t>ناغنوسيس إي</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ول خين پى إ</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200" b="1" dirty="0">
                <a:solidFill>
                  <a:schemeClr val="bg1"/>
                </a:solidFill>
                <a:latin typeface="CS New Athanasius" panose="020B0500000000000000" pitchFamily="34" charset="0"/>
                <a:cs typeface="Times New Roman" panose="02020603050405020304" pitchFamily="18" charset="0"/>
              </a:rPr>
              <a:t>يؤنين</a:t>
            </a:r>
            <a:r>
              <a:rPr lang="ar-SA" sz="3200" b="1" dirty="0">
                <a:solidFill>
                  <a:schemeClr val="bg1"/>
                </a:solidFill>
                <a:latin typeface="CS New Athanasius" panose="020B0500000000000000" pitchFamily="34" charset="0"/>
                <a:cs typeface="Times New Roman" panose="02020603050405020304" pitchFamily="18" charset="0"/>
              </a:rPr>
              <a:t>)</a:t>
            </a:r>
            <a:r>
              <a:rPr lang="ar-EG" sz="3200" b="1" dirty="0">
                <a:solidFill>
                  <a:schemeClr val="bg1"/>
                </a:solidFill>
                <a:latin typeface="CS New Athanasius" panose="020B0500000000000000" pitchFamily="34" charset="0"/>
                <a:cs typeface="Times New Roman" panose="02020603050405020304" pitchFamily="18" charset="0"/>
              </a:rPr>
              <a:t>آ</a:t>
            </a:r>
            <a:r>
              <a:rPr lang="ar-SA" sz="3200" b="1" dirty="0">
                <a:solidFill>
                  <a:schemeClr val="bg1"/>
                </a:solidFill>
                <a:latin typeface="CS New Athanasius" panose="020B0500000000000000" pitchFamily="34" charset="0"/>
                <a:cs typeface="Times New Roman" panose="02020603050405020304" pitchFamily="18" charset="0"/>
              </a:rPr>
              <a:t>جيو</a:t>
            </a:r>
          </a:p>
        </p:txBody>
      </p:sp>
    </p:spTree>
    <p:extLst>
      <p:ext uri="{BB962C8B-B14F-4D97-AF65-F5344CB8AC3E}">
        <p14:creationId xmlns:p14="http://schemas.microsoft.com/office/powerpoint/2010/main" val="390574400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_مزمور لداود">
    <p:spTree>
      <p:nvGrpSpPr>
        <p:cNvPr id="1" name=""/>
        <p:cNvGrpSpPr/>
        <p:nvPr/>
      </p:nvGrpSpPr>
      <p:grpSpPr>
        <a:xfrm>
          <a:off x="0" y="0"/>
          <a:ext cx="0" cy="0"/>
          <a:chOff x="0" y="0"/>
          <a:chExt cx="0" cy="0"/>
        </a:xfrm>
      </p:grpSpPr>
      <p:sp>
        <p:nvSpPr>
          <p:cNvPr id="4" name="TextBox 3"/>
          <p:cNvSpPr txBox="1"/>
          <p:nvPr userDrawn="1"/>
        </p:nvSpPr>
        <p:spPr>
          <a:xfrm>
            <a:off x="1638885" y="4544653"/>
            <a:ext cx="5528603" cy="923330"/>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6000" b="1" kern="1200" noProof="0" dirty="0">
                <a:solidFill>
                  <a:schemeClr val="bg1"/>
                </a:solidFill>
                <a:latin typeface="Times New Roman" panose="02020603050405020304" pitchFamily="18" charset="0"/>
                <a:ea typeface="+mj-ea"/>
                <a:cs typeface="+mj-cs"/>
              </a:rPr>
              <a:t>مزمور لداود</a:t>
            </a:r>
            <a:endParaRPr lang="en-US" sz="6000" b="1" kern="1200" dirty="0">
              <a:solidFill>
                <a:schemeClr val="bg1"/>
              </a:solidFill>
              <a:latin typeface="Times New Roman" panose="02020603050405020304" pitchFamily="18" charset="0"/>
              <a:ea typeface="+mj-ea"/>
              <a:cs typeface="+mj-cs"/>
            </a:endParaRPr>
          </a:p>
        </p:txBody>
      </p:sp>
      <p:sp>
        <p:nvSpPr>
          <p:cNvPr id="7" name="TextBox 6"/>
          <p:cNvSpPr txBox="1"/>
          <p:nvPr userDrawn="1"/>
        </p:nvSpPr>
        <p:spPr>
          <a:xfrm>
            <a:off x="970671" y="5634182"/>
            <a:ext cx="7413673" cy="861005"/>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Yalmoc</a:t>
            </a:r>
            <a:r>
              <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tw</a:t>
            </a:r>
            <a:r>
              <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Dauid</a:t>
            </a:r>
            <a:endPar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endParaRPr>
          </a:p>
        </p:txBody>
      </p:sp>
    </p:spTree>
    <p:extLst>
      <p:ext uri="{BB962C8B-B14F-4D97-AF65-F5344CB8AC3E}">
        <p14:creationId xmlns:p14="http://schemas.microsoft.com/office/powerpoint/2010/main" val="2509394667"/>
      </p:ext>
    </p:extLst>
  </p:cSld>
  <p:clrMapOvr>
    <a:masterClrMapping/>
  </p:clrMapOvr>
</p:sldLayout>
</file>

<file path=ppt/slideLayouts/slideLayout440.xml><?xml version="1.0" encoding="utf-8"?>
<p:sldLayout xmlns:a="http://schemas.openxmlformats.org/drawingml/2006/main" xmlns:r="http://schemas.openxmlformats.org/officeDocument/2006/relationships" xmlns:p="http://schemas.openxmlformats.org/presentationml/2006/main" preserve="1" userDrawn="1">
  <p:cSld name="مجداً للثالوث الاقدس">
    <p:spTree>
      <p:nvGrpSpPr>
        <p:cNvPr id="1" name=""/>
        <p:cNvGrpSpPr/>
        <p:nvPr/>
      </p:nvGrpSpPr>
      <p:grpSpPr>
        <a:xfrm>
          <a:off x="0" y="0"/>
          <a:ext cx="0" cy="0"/>
          <a:chOff x="0" y="0"/>
          <a:chExt cx="0" cy="0"/>
        </a:xfrm>
      </p:grpSpPr>
      <p:sp>
        <p:nvSpPr>
          <p:cNvPr id="3" name="TextBox 2"/>
          <p:cNvSpPr txBox="1"/>
          <p:nvPr userDrawn="1"/>
        </p:nvSpPr>
        <p:spPr>
          <a:xfrm>
            <a:off x="309490" y="4951828"/>
            <a:ext cx="8834510" cy="1200329"/>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7200" b="1" kern="1200" dirty="0">
                <a:solidFill>
                  <a:srgbClr val="FFC000"/>
                </a:solidFill>
                <a:latin typeface="Times New Roman" panose="02020603050405020304" pitchFamily="18" charset="0"/>
                <a:ea typeface="+mj-ea"/>
                <a:cs typeface="+mj-cs"/>
              </a:rPr>
              <a:t>مجداً للثالوث الاقدس</a:t>
            </a:r>
            <a:endParaRPr lang="en-US" sz="72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506709022"/>
      </p:ext>
    </p:extLst>
  </p:cSld>
  <p:clrMapOvr>
    <a:masterClrMapping/>
  </p:clrMapOvr>
</p:sldLayout>
</file>

<file path=ppt/slideLayouts/slideLayout441.xml><?xml version="1.0" encoding="utf-8"?>
<p:sldLayout xmlns:a="http://schemas.openxmlformats.org/drawingml/2006/main" xmlns:r="http://schemas.openxmlformats.org/officeDocument/2006/relationships" xmlns:p="http://schemas.openxmlformats.org/presentationml/2006/main" preserve="1" userDrawn="1">
  <p:cSld name="هللويا">
    <p:spTree>
      <p:nvGrpSpPr>
        <p:cNvPr id="1" name=""/>
        <p:cNvGrpSpPr/>
        <p:nvPr/>
      </p:nvGrpSpPr>
      <p:grpSpPr>
        <a:xfrm>
          <a:off x="0" y="0"/>
          <a:ext cx="0" cy="0"/>
          <a:chOff x="0" y="0"/>
          <a:chExt cx="0" cy="0"/>
        </a:xfrm>
      </p:grpSpPr>
      <p:sp>
        <p:nvSpPr>
          <p:cNvPr id="2" name="TextBox 1"/>
          <p:cNvSpPr txBox="1"/>
          <p:nvPr userDrawn="1"/>
        </p:nvSpPr>
        <p:spPr>
          <a:xfrm>
            <a:off x="309490" y="4670474"/>
            <a:ext cx="8834510" cy="156966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b="1" kern="1200" dirty="0">
                <a:solidFill>
                  <a:srgbClr val="FFC000"/>
                </a:solidFill>
                <a:latin typeface="Times New Roman" panose="02020603050405020304" pitchFamily="18" charset="0"/>
                <a:ea typeface="+mj-ea"/>
                <a:cs typeface="+mj-cs"/>
              </a:rPr>
              <a:t>هللويا </a:t>
            </a:r>
            <a:endParaRPr lang="en-US" sz="96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3627556769"/>
      </p:ext>
    </p:extLst>
  </p:cSld>
  <p:clrMapOvr>
    <a:masterClrMapping/>
  </p:clrMapOvr>
</p:sldLayout>
</file>

<file path=ppt/slideLayouts/slideLayout442.xml><?xml version="1.0" encoding="utf-8"?>
<p:sldLayout xmlns:a="http://schemas.openxmlformats.org/drawingml/2006/main" xmlns:r="http://schemas.openxmlformats.org/officeDocument/2006/relationships" xmlns:p="http://schemas.openxmlformats.org/presentationml/2006/main" preserve="1" userDrawn="1">
  <p:cSld name="ذكصاصي كيريي ">
    <p:spTree>
      <p:nvGrpSpPr>
        <p:cNvPr id="1" name=""/>
        <p:cNvGrpSpPr/>
        <p:nvPr/>
      </p:nvGrpSpPr>
      <p:grpSpPr>
        <a:xfrm>
          <a:off x="0" y="0"/>
          <a:ext cx="0" cy="0"/>
          <a:chOff x="0" y="0"/>
          <a:chExt cx="0" cy="0"/>
        </a:xfrm>
      </p:grpSpPr>
      <p:sp>
        <p:nvSpPr>
          <p:cNvPr id="2" name="TextBox 1"/>
          <p:cNvSpPr txBox="1"/>
          <p:nvPr userDrawn="1"/>
        </p:nvSpPr>
        <p:spPr>
          <a:xfrm>
            <a:off x="309490" y="4670474"/>
            <a:ext cx="8834510" cy="144655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rgbClr val="FFC000"/>
                </a:solidFill>
                <a:latin typeface="Times New Roman" panose="02020603050405020304" pitchFamily="18" charset="0"/>
                <a:ea typeface="+mj-ea"/>
                <a:cs typeface="+mj-cs"/>
              </a:rPr>
              <a:t>ذكصاصي كيريي </a:t>
            </a:r>
            <a:endParaRPr lang="en-US" sz="88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4195819438"/>
      </p:ext>
    </p:extLst>
  </p:cSld>
  <p:clrMapOvr>
    <a:masterClrMapping/>
  </p:clrMapOvr>
</p:sldLayout>
</file>

<file path=ppt/slideLayouts/slideLayout443.xml><?xml version="1.0" encoding="utf-8"?>
<p:sldLayout xmlns:a="http://schemas.openxmlformats.org/drawingml/2006/main" xmlns:r="http://schemas.openxmlformats.org/officeDocument/2006/relationships" xmlns:p="http://schemas.openxmlformats.org/presentationml/2006/main" preserve="1" userDrawn="1">
  <p:cSld name="و المجد لله دائماً ">
    <p:spTree>
      <p:nvGrpSpPr>
        <p:cNvPr id="1" name=""/>
        <p:cNvGrpSpPr/>
        <p:nvPr/>
      </p:nvGrpSpPr>
      <p:grpSpPr>
        <a:xfrm>
          <a:off x="0" y="0"/>
          <a:ext cx="0" cy="0"/>
          <a:chOff x="0" y="0"/>
          <a:chExt cx="0" cy="0"/>
        </a:xfrm>
      </p:grpSpPr>
      <p:sp>
        <p:nvSpPr>
          <p:cNvPr id="2" name="TextBox 1"/>
          <p:cNvSpPr txBox="1"/>
          <p:nvPr userDrawn="1"/>
        </p:nvSpPr>
        <p:spPr>
          <a:xfrm>
            <a:off x="211016" y="4825219"/>
            <a:ext cx="8834510" cy="144655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rgbClr val="FFC000"/>
                </a:solidFill>
                <a:latin typeface="Times New Roman" panose="02020603050405020304" pitchFamily="18" charset="0"/>
                <a:ea typeface="+mj-ea"/>
                <a:cs typeface="+mj-cs"/>
              </a:rPr>
              <a:t>و المجد لله دائماً </a:t>
            </a:r>
            <a:endParaRPr lang="en-US" sz="88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2548060200"/>
      </p:ext>
    </p:extLst>
  </p:cSld>
  <p:clrMapOvr>
    <a:masterClrMapping/>
  </p:clrMapOvr>
</p:sldLayout>
</file>

<file path=ppt/slideLayouts/slideLayout444.xml><?xml version="1.0" encoding="utf-8"?>
<p:sldLayout xmlns:a="http://schemas.openxmlformats.org/drawingml/2006/main" xmlns:r="http://schemas.openxmlformats.org/officeDocument/2006/relationships" xmlns:p="http://schemas.openxmlformats.org/presentationml/2006/main" preserve="1" userDrawn="1">
  <p:cSld name="1_و المجد لله دائماً ـ اخر انجيل">
    <p:spTree>
      <p:nvGrpSpPr>
        <p:cNvPr id="1" name=""/>
        <p:cNvGrpSpPr/>
        <p:nvPr/>
      </p:nvGrpSpPr>
      <p:grpSpPr>
        <a:xfrm>
          <a:off x="0" y="0"/>
          <a:ext cx="0" cy="0"/>
          <a:chOff x="0" y="0"/>
          <a:chExt cx="0" cy="0"/>
        </a:xfrm>
      </p:grpSpPr>
      <p:sp>
        <p:nvSpPr>
          <p:cNvPr id="2" name="TextBox 1"/>
          <p:cNvSpPr txBox="1"/>
          <p:nvPr userDrawn="1"/>
        </p:nvSpPr>
        <p:spPr>
          <a:xfrm>
            <a:off x="211016" y="4825219"/>
            <a:ext cx="8834510" cy="144655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rgbClr val="FFC000"/>
                </a:solidFill>
                <a:latin typeface="Times New Roman" panose="02020603050405020304" pitchFamily="18" charset="0"/>
                <a:ea typeface="+mj-ea"/>
                <a:cs typeface="+mj-cs"/>
              </a:rPr>
              <a:t>و المجد لله دائماً </a:t>
            </a:r>
            <a:endParaRPr lang="en-US" sz="8800" b="1" kern="1200" dirty="0">
              <a:solidFill>
                <a:srgbClr val="FFC000"/>
              </a:solidFill>
              <a:latin typeface="Times New Roman" panose="02020603050405020304" pitchFamily="18" charset="0"/>
              <a:ea typeface="+mj-ea"/>
              <a:cs typeface="+mj-cs"/>
            </a:endParaRPr>
          </a:p>
        </p:txBody>
      </p:sp>
      <p:sp>
        <p:nvSpPr>
          <p:cNvPr id="5" name="Rectangle 4">
            <a:hlinkClick r:id="rId2" action="ppaction://hlinksldjump"/>
          </p:cNvPr>
          <p:cNvSpPr/>
          <p:nvPr userDrawn="1"/>
        </p:nvSpPr>
        <p:spPr>
          <a:xfrm>
            <a:off x="7371480" y="4027003"/>
            <a:ext cx="1835759" cy="477054"/>
          </a:xfrm>
          <a:prstGeom prst="rect">
            <a:avLst/>
          </a:prstGeom>
        </p:spPr>
        <p:txBody>
          <a:bodyPr wrap="none">
            <a:spAutoFit/>
          </a:bodyPr>
          <a:lstStyle/>
          <a:p>
            <a:pPr lvl="0" algn="ctr" defTabSz="914400"/>
            <a:r>
              <a:rPr lang="ar-EG" sz="2500" noProof="0" dirty="0">
                <a:solidFill>
                  <a:srgbClr val="FFC000"/>
                </a:solidFill>
                <a:latin typeface="Times New Roman" panose="02020603050405020304" pitchFamily="18" charset="0"/>
                <a:ea typeface="+mj-ea"/>
                <a:cs typeface="Al-Mujahed Al-Anbobi" pitchFamily="2" charset="-78"/>
              </a:rPr>
              <a:t>مقدمة الطرح</a:t>
            </a:r>
            <a:endParaRPr lang="en-US" sz="25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1024869681"/>
      </p:ext>
    </p:extLst>
  </p:cSld>
  <p:clrMapOvr>
    <a:masterClrMapping/>
  </p:clrMapOvr>
</p:sldLayout>
</file>

<file path=ppt/slideLayouts/slideLayout445.xml><?xml version="1.0" encoding="utf-8"?>
<p:sldLayout xmlns:a="http://schemas.openxmlformats.org/drawingml/2006/main" xmlns:r="http://schemas.openxmlformats.org/officeDocument/2006/relationships" xmlns:p="http://schemas.openxmlformats.org/presentationml/2006/main" preserve="1" userDrawn="1">
  <p:cSld name="كيريه ليسون">
    <p:spTree>
      <p:nvGrpSpPr>
        <p:cNvPr id="1" name=""/>
        <p:cNvGrpSpPr/>
        <p:nvPr/>
      </p:nvGrpSpPr>
      <p:grpSpPr>
        <a:xfrm>
          <a:off x="0" y="0"/>
          <a:ext cx="0" cy="0"/>
          <a:chOff x="0" y="0"/>
          <a:chExt cx="0" cy="0"/>
        </a:xfrm>
      </p:grpSpPr>
      <p:sp>
        <p:nvSpPr>
          <p:cNvPr id="7" name="TextBox 6"/>
          <p:cNvSpPr txBox="1"/>
          <p:nvPr userDrawn="1"/>
        </p:nvSpPr>
        <p:spPr>
          <a:xfrm>
            <a:off x="572608" y="4477476"/>
            <a:ext cx="8117058"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rgbClr val="FFC000"/>
                </a:solidFill>
                <a:latin typeface="Times New Roman" panose="02020603050405020304" pitchFamily="18" charset="0"/>
                <a:ea typeface="+mj-ea"/>
                <a:cs typeface="+mj-cs"/>
              </a:rPr>
              <a:t>نسألك يارب أسمعنا و أرحمنا .</a:t>
            </a:r>
            <a:endParaRPr lang="en-US" sz="4400" b="1" kern="1200" dirty="0">
              <a:solidFill>
                <a:srgbClr val="FFC000"/>
              </a:solidFill>
              <a:latin typeface="Times New Roman" panose="02020603050405020304" pitchFamily="18" charset="0"/>
              <a:ea typeface="+mj-ea"/>
              <a:cs typeface="+mj-cs"/>
            </a:endParaRPr>
          </a:p>
        </p:txBody>
      </p:sp>
      <p:sp>
        <p:nvSpPr>
          <p:cNvPr id="10" name="Rectangle 9"/>
          <p:cNvSpPr/>
          <p:nvPr userDrawn="1"/>
        </p:nvSpPr>
        <p:spPr>
          <a:xfrm>
            <a:off x="5666546" y="5017255"/>
            <a:ext cx="3028393" cy="92333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ar-SA" sz="5400" b="1" kern="1200" noProof="0" dirty="0">
                <a:solidFill>
                  <a:schemeClr val="bg1"/>
                </a:solidFill>
                <a:latin typeface="Times New Roman" panose="02020603050405020304" pitchFamily="18" charset="0"/>
                <a:ea typeface="+mj-ea"/>
                <a:cs typeface="+mj-cs"/>
              </a:rPr>
              <a:t>كيري</a:t>
            </a:r>
            <a:r>
              <a:rPr lang="ar-EG" sz="5400" b="1" kern="1200" noProof="0" dirty="0">
                <a:solidFill>
                  <a:schemeClr val="bg1"/>
                </a:solidFill>
                <a:latin typeface="Times New Roman" panose="02020603050405020304" pitchFamily="18" charset="0"/>
                <a:ea typeface="+mj-ea"/>
                <a:cs typeface="+mj-cs"/>
              </a:rPr>
              <a:t>ه</a:t>
            </a:r>
            <a:r>
              <a:rPr lang="ar-SA" sz="5400" b="1" kern="1200" noProof="0" dirty="0">
                <a:solidFill>
                  <a:schemeClr val="bg1"/>
                </a:solidFill>
                <a:latin typeface="Times New Roman" panose="02020603050405020304" pitchFamily="18" charset="0"/>
                <a:ea typeface="+mj-ea"/>
                <a:cs typeface="+mj-cs"/>
              </a:rPr>
              <a:t> ليسون</a:t>
            </a:r>
            <a:endParaRPr lang="en-US" sz="5400" b="1" kern="1200" noProof="0" dirty="0">
              <a:solidFill>
                <a:schemeClr val="bg1"/>
              </a:solidFill>
              <a:latin typeface="Times New Roman" panose="02020603050405020304" pitchFamily="18" charset="0"/>
              <a:ea typeface="+mj-ea"/>
              <a:cs typeface="+mj-cs"/>
            </a:endParaRPr>
          </a:p>
        </p:txBody>
      </p:sp>
      <p:sp>
        <p:nvSpPr>
          <p:cNvPr id="12" name="Rectangle 11"/>
          <p:cNvSpPr/>
          <p:nvPr userDrawn="1"/>
        </p:nvSpPr>
        <p:spPr>
          <a:xfrm>
            <a:off x="567335" y="5138024"/>
            <a:ext cx="3887603" cy="1138773"/>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err="1">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Kurie</a:t>
            </a:r>
            <a:r>
              <a:rPr kumimoji="0" lang="en-US" sz="48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4800" b="0" i="0" u="none" strike="noStrike" kern="1200" cap="none" spc="0" normalizeH="0" baseline="0" noProof="0" dirty="0" err="1">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ele`ycon</a:t>
            </a:r>
            <a:r>
              <a:rPr kumimoji="0" lang="en-US" sz="48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a:t>
            </a:r>
            <a:br>
              <a:rPr kumimoji="0" lang="en-US" sz="48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br>
            <a:endParaRPr kumimoji="0" lang="en-US" sz="2000" b="0" i="0" u="none" strike="noStrike" kern="0" cap="none" spc="0" normalizeH="0" baseline="0" noProof="0" dirty="0">
              <a:ln>
                <a:noFill/>
              </a:ln>
              <a:solidFill>
                <a:schemeClr val="bg1"/>
              </a:solidFill>
              <a:effectLst/>
              <a:uLnTx/>
              <a:uFillTx/>
            </a:endParaRPr>
          </a:p>
        </p:txBody>
      </p:sp>
      <p:sp>
        <p:nvSpPr>
          <p:cNvPr id="13" name="Rectangle 12"/>
          <p:cNvSpPr/>
          <p:nvPr userDrawn="1"/>
        </p:nvSpPr>
        <p:spPr>
          <a:xfrm>
            <a:off x="3749609" y="5815132"/>
            <a:ext cx="2771913" cy="92333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ar-EG" sz="5400" b="1" kern="1200" noProof="0" dirty="0">
                <a:solidFill>
                  <a:schemeClr val="bg1"/>
                </a:solidFill>
                <a:latin typeface="Times New Roman" panose="02020603050405020304" pitchFamily="18" charset="0"/>
                <a:ea typeface="+mj-ea"/>
                <a:cs typeface="+mj-cs"/>
              </a:rPr>
              <a:t>يا رب ارحم</a:t>
            </a:r>
            <a:endParaRPr lang="en-US" sz="5400" b="1" kern="1200" noProof="0" dirty="0">
              <a:solidFill>
                <a:schemeClr val="bg1"/>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2625304433"/>
      </p:ext>
    </p:extLst>
  </p:cSld>
  <p:clrMapOvr>
    <a:masterClrMapping/>
  </p:clrMapOvr>
</p:sldLayout>
</file>

<file path=ppt/slideLayouts/slideLayout446.xml><?xml version="1.0" encoding="utf-8"?>
<p:sldLayout xmlns:a="http://schemas.openxmlformats.org/drawingml/2006/main" xmlns:r="http://schemas.openxmlformats.org/officeDocument/2006/relationships" xmlns:p="http://schemas.openxmlformats.org/presentationml/2006/main" preserve="1" userDrawn="1">
  <p:cSld name="مرد الطرح ">
    <p:spTree>
      <p:nvGrpSpPr>
        <p:cNvPr id="1" name=""/>
        <p:cNvGrpSpPr/>
        <p:nvPr/>
      </p:nvGrpSpPr>
      <p:grpSpPr>
        <a:xfrm>
          <a:off x="0" y="0"/>
          <a:ext cx="0" cy="0"/>
          <a:chOff x="0" y="0"/>
          <a:chExt cx="0" cy="0"/>
        </a:xfrm>
      </p:grpSpPr>
      <p:sp>
        <p:nvSpPr>
          <p:cNvPr id="6" name="Title 2"/>
          <p:cNvSpPr txBox="1">
            <a:spLocks/>
          </p:cNvSpPr>
          <p:nvPr userDrawn="1"/>
        </p:nvSpPr>
        <p:spPr>
          <a:xfrm>
            <a:off x="351692" y="4535215"/>
            <a:ext cx="8539088" cy="2203210"/>
          </a:xfrm>
          <a:prstGeom prst="rect">
            <a:avLst/>
          </a:prstGeom>
        </p:spPr>
        <p:txBody>
          <a:bodyPr vert="horz" lIns="91440" tIns="45720" rIns="91440" bIns="45720" rtlCol="0" anchor="ctr">
            <a:normAutofit fontScale="90000" lnSpcReduction="10000"/>
          </a:bodyPr>
          <a:lstStyle>
            <a:lvl1pPr algn="justLow" defTabSz="914400" rtl="1" eaLnBrk="1" latinLnBrk="0" hangingPunct="1">
              <a:lnSpc>
                <a:spcPct val="90000"/>
              </a:lnSpc>
              <a:spcBef>
                <a:spcPct val="0"/>
              </a:spcBef>
              <a:buNone/>
              <a:defRPr sz="4400" kern="1200">
                <a:solidFill>
                  <a:schemeClr val="bg1"/>
                </a:solidFill>
                <a:latin typeface="Times New Roman" panose="02020603050405020304" pitchFamily="18" charset="0"/>
                <a:ea typeface="+mj-ea"/>
                <a:cs typeface="Times New Roman" panose="02020603050405020304" pitchFamily="18" charset="0"/>
              </a:defRPr>
            </a:lvl1pPr>
          </a:lstStyle>
          <a:p>
            <a:pPr marL="0" marR="0" lvl="0" indent="0" algn="justLow" defTabSz="914400" rtl="1" eaLnBrk="1" fontAlgn="auto" latinLnBrk="0" hangingPunct="1">
              <a:lnSpc>
                <a:spcPct val="90000"/>
              </a:lnSpc>
              <a:spcBef>
                <a:spcPct val="0"/>
              </a:spcBef>
              <a:spcAft>
                <a:spcPts val="0"/>
              </a:spcAft>
              <a:buClrTx/>
              <a:buSzTx/>
              <a:buFontTx/>
              <a:buNone/>
              <a:tabLst/>
              <a:defRPr/>
            </a:pPr>
            <a:r>
              <a:rPr kumimoji="0" lang="ar-EG"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Sayf Bold" pitchFamily="2" charset="-78"/>
              </a:rPr>
              <a:t>مرد بحري</a:t>
            </a: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ateen" pitchFamily="2" charset="-78"/>
              </a:rPr>
              <a:t>(</a:t>
            </a:r>
            <a:br>
              <a:rPr kumimoji="0" lang="ar-EG"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ateen" pitchFamily="2" charset="-78"/>
              </a:rPr>
            </a:br>
            <a:r>
              <a:rPr kumimoji="0" lang="ar-EG" sz="40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t>المسيح مُخلِّصنا جاءَ وتألَّمَ عَنَّا لكي بآلامِهِ يُخلِّصَنا.</a:t>
            </a:r>
            <a:br>
              <a:rPr kumimoji="0" lang="ar-EG"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b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t>)</a:t>
            </a:r>
            <a:r>
              <a:rPr kumimoji="0" lang="ar-SA"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Sayf Bold" pitchFamily="2" charset="-78"/>
              </a:rPr>
              <a:t>مرد قبلي</a:t>
            </a: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Sayf Bold" pitchFamily="2" charset="-78"/>
              </a:rPr>
              <a:t>(</a:t>
            </a:r>
            <a:br>
              <a:rPr kumimoji="0" lang="ar-SA"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br>
            <a:r>
              <a:rPr kumimoji="0" lang="ar-SA"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t>فلنمجِّدْهُ ونرفعْ اسمَهُ لأنَّهُ صَنعَ مَعَنَا رَحْمَةً كعظيمِ رَحْمَتِهِ.</a:t>
            </a:r>
            <a:endParaRPr kumimoji="0" lang="en-US"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endParaRPr>
          </a:p>
        </p:txBody>
      </p:sp>
      <p:sp>
        <p:nvSpPr>
          <p:cNvPr id="2" name="Rectangle 1">
            <a:hlinkClick r:id="rId2" action="ppaction://hlinksldjump"/>
          </p:cNvPr>
          <p:cNvSpPr/>
          <p:nvPr userDrawn="1"/>
        </p:nvSpPr>
        <p:spPr>
          <a:xfrm>
            <a:off x="1530360" y="4086678"/>
            <a:ext cx="1382109"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ختام الطرح</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1" name="Rectangle 10">
            <a:hlinkClick r:id="rId3" action="ppaction://hlinksldjump"/>
          </p:cNvPr>
          <p:cNvSpPr/>
          <p:nvPr userDrawn="1"/>
        </p:nvSpPr>
        <p:spPr>
          <a:xfrm>
            <a:off x="2994222" y="4082511"/>
            <a:ext cx="1324402"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الاثني عشر</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2" name="Rectangle 11">
            <a:hlinkClick r:id="rId4" action="ppaction://hlinksldjump"/>
          </p:cNvPr>
          <p:cNvSpPr/>
          <p:nvPr userDrawn="1"/>
        </p:nvSpPr>
        <p:spPr>
          <a:xfrm>
            <a:off x="8226906" y="4082511"/>
            <a:ext cx="780983"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الثالثة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3" name="Rectangle 12">
            <a:hlinkClick r:id="rId5" action="ppaction://hlinksldjump"/>
          </p:cNvPr>
          <p:cNvSpPr/>
          <p:nvPr userDrawn="1"/>
        </p:nvSpPr>
        <p:spPr>
          <a:xfrm>
            <a:off x="7070018" y="4087893"/>
            <a:ext cx="1090363"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السادسة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4" name="Rectangle 13">
            <a:hlinkClick r:id="rId6" action="ppaction://hlinksldjump"/>
          </p:cNvPr>
          <p:cNvSpPr/>
          <p:nvPr userDrawn="1"/>
        </p:nvSpPr>
        <p:spPr>
          <a:xfrm>
            <a:off x="5999693" y="4082511"/>
            <a:ext cx="947695"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التاسعة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5" name="Rectangle 14">
            <a:hlinkClick r:id="rId7" action="ppaction://hlinksldjump"/>
          </p:cNvPr>
          <p:cNvSpPr/>
          <p:nvPr userDrawn="1"/>
        </p:nvSpPr>
        <p:spPr>
          <a:xfrm>
            <a:off x="4437246" y="4082511"/>
            <a:ext cx="1396536"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الحادية عشر</a:t>
            </a:r>
            <a:endParaRPr lang="en-US" sz="20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3984899133"/>
      </p:ext>
    </p:extLst>
  </p:cSld>
  <p:clrMapOvr>
    <a:masterClrMapping/>
  </p:clrMapOvr>
</p:sldLayout>
</file>

<file path=ppt/slideLayouts/slideLayout447.xml><?xml version="1.0" encoding="utf-8"?>
<p:sldLayout xmlns:a="http://schemas.openxmlformats.org/drawingml/2006/main" xmlns:r="http://schemas.openxmlformats.org/officeDocument/2006/relationships" xmlns:p="http://schemas.openxmlformats.org/presentationml/2006/main" userDrawn="1">
  <p:cSld name="مقدمة النبوات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96948" y="4484209"/>
            <a:ext cx="4670474" cy="2203210"/>
          </a:xfrm>
          <a:prstGeom prst="rect">
            <a:avLst/>
          </a:prstGeom>
        </p:spPr>
        <p:txBody>
          <a:bodyPr>
            <a:normAutofit/>
          </a:bodyPr>
          <a:lstStyle>
            <a:lvl1pPr algn="justLow" rtl="1">
              <a:defRPr lang="en-US" sz="4800" b="1" kern="10" dirty="0">
                <a:ln w="9525">
                  <a:noFill/>
                  <a:round/>
                  <a:headEnd/>
                  <a:tailEnd/>
                </a:ln>
                <a:solidFill>
                  <a:srgbClr val="FFC000"/>
                </a:solidFill>
                <a:effectLst/>
                <a:latin typeface="Times New Roman"/>
                <a:ea typeface="+mn-ea"/>
                <a:cs typeface="+mn-cs"/>
              </a:defRPr>
            </a:lvl1pPr>
          </a:lstStyle>
          <a:p>
            <a:r>
              <a:rPr lang="ar-EG" dirty="0"/>
              <a:t>النبوة </a:t>
            </a:r>
            <a:endParaRPr lang="en-US" dirty="0"/>
          </a:p>
        </p:txBody>
      </p:sp>
      <p:sp>
        <p:nvSpPr>
          <p:cNvPr id="3" name="TextBox 2"/>
          <p:cNvSpPr txBox="1"/>
          <p:nvPr userDrawn="1"/>
        </p:nvSpPr>
        <p:spPr>
          <a:xfrm>
            <a:off x="4164038" y="4654790"/>
            <a:ext cx="4979962" cy="1862048"/>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1500" b="1" kern="10" dirty="0">
                <a:ln w="9525">
                  <a:noFill/>
                  <a:round/>
                  <a:headEnd/>
                  <a:tailEnd/>
                </a:ln>
                <a:solidFill>
                  <a:srgbClr val="FFC000"/>
                </a:solidFill>
                <a:effectLst/>
                <a:latin typeface="Times New Roman"/>
                <a:ea typeface="+mn-ea"/>
                <a:cs typeface="AGA Sindibad Regular" pitchFamily="2" charset="-78"/>
              </a:rPr>
              <a:t>النبوات </a:t>
            </a:r>
            <a:endParaRPr lang="en-US" sz="11500" b="1" kern="10" dirty="0">
              <a:ln w="9525">
                <a:noFill/>
                <a:round/>
                <a:headEnd/>
                <a:tailEnd/>
              </a:ln>
              <a:solidFill>
                <a:srgbClr val="FFC000"/>
              </a:solidFill>
              <a:effectLst/>
              <a:latin typeface="Times New Roman"/>
              <a:ea typeface="+mn-ea"/>
              <a:cs typeface="AGA Sindibad Regular" pitchFamily="2" charset="-78"/>
            </a:endParaRPr>
          </a:p>
        </p:txBody>
      </p:sp>
    </p:spTree>
    <p:extLst>
      <p:ext uri="{BB962C8B-B14F-4D97-AF65-F5344CB8AC3E}">
        <p14:creationId xmlns:p14="http://schemas.microsoft.com/office/powerpoint/2010/main" val="3246446901"/>
      </p:ext>
    </p:extLst>
  </p:cSld>
  <p:clrMapOvr>
    <a:masterClrMapping/>
  </p:clrMapOvr>
</p:sldLayout>
</file>

<file path=ppt/slideLayouts/slideLayout448.xml><?xml version="1.0" encoding="utf-8"?>
<p:sldLayout xmlns:a="http://schemas.openxmlformats.org/drawingml/2006/main" xmlns:r="http://schemas.openxmlformats.org/officeDocument/2006/relationships" xmlns:p="http://schemas.openxmlformats.org/presentationml/2006/main" preserve="1" userDrawn="1">
  <p:cSld name="مقدمة العظ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96948" y="4484209"/>
            <a:ext cx="4670474" cy="2203210"/>
          </a:xfrm>
          <a:prstGeom prst="rect">
            <a:avLst/>
          </a:prstGeom>
        </p:spPr>
        <p:txBody>
          <a:bodyPr/>
          <a:lstStyle>
            <a:lvl1pPr algn="justLow" rtl="1">
              <a:defRPr lang="en-US" sz="5400" b="1" kern="10" dirty="0">
                <a:ln w="9525">
                  <a:noFill/>
                  <a:round/>
                  <a:headEnd/>
                  <a:tailEnd/>
                </a:ln>
                <a:solidFill>
                  <a:srgbClr val="FFC000"/>
                </a:solidFill>
                <a:effectLst/>
                <a:latin typeface="Times New Roman"/>
                <a:ea typeface="+mn-ea"/>
                <a:cs typeface="+mn-cs"/>
              </a:defRPr>
            </a:lvl1pPr>
          </a:lstStyle>
          <a:p>
            <a:r>
              <a:rPr lang="ar-EG" sz="5400" dirty="0"/>
              <a:t>العظة</a:t>
            </a:r>
            <a:endParaRPr lang="en-US" dirty="0"/>
          </a:p>
        </p:txBody>
      </p:sp>
      <p:sp>
        <p:nvSpPr>
          <p:cNvPr id="3" name="TextBox 2"/>
          <p:cNvSpPr txBox="1"/>
          <p:nvPr userDrawn="1"/>
        </p:nvSpPr>
        <p:spPr>
          <a:xfrm>
            <a:off x="4476908" y="4523636"/>
            <a:ext cx="4979962" cy="221599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3800" b="1" kern="10" dirty="0">
                <a:ln w="9525">
                  <a:noFill/>
                  <a:round/>
                  <a:headEnd/>
                  <a:tailEnd/>
                </a:ln>
                <a:solidFill>
                  <a:srgbClr val="FFC000"/>
                </a:solidFill>
                <a:effectLst/>
                <a:latin typeface="Times New Roman"/>
                <a:ea typeface="+mn-ea"/>
                <a:cs typeface="AGA Sindibad Regular" pitchFamily="2" charset="-78"/>
              </a:rPr>
              <a:t>عظة</a:t>
            </a:r>
            <a:r>
              <a:rPr lang="ar-EG" sz="9600" b="1" kern="10" dirty="0">
                <a:ln w="9525">
                  <a:noFill/>
                  <a:round/>
                  <a:headEnd/>
                  <a:tailEnd/>
                </a:ln>
                <a:solidFill>
                  <a:srgbClr val="FFC000"/>
                </a:solidFill>
                <a:effectLst/>
                <a:latin typeface="Times New Roman"/>
                <a:ea typeface="+mn-ea"/>
                <a:cs typeface="AGA Sindibad Regular" pitchFamily="2" charset="-78"/>
              </a:rPr>
              <a:t> </a:t>
            </a:r>
            <a:endParaRPr lang="en-US" sz="9600" b="1" kern="10" dirty="0">
              <a:ln w="9525">
                <a:noFill/>
                <a:round/>
                <a:headEnd/>
                <a:tailEnd/>
              </a:ln>
              <a:solidFill>
                <a:srgbClr val="FFC000"/>
              </a:solidFill>
              <a:effectLst/>
              <a:latin typeface="Times New Roman"/>
              <a:ea typeface="+mn-ea"/>
              <a:cs typeface="AGA Sindibad Regular" pitchFamily="2" charset="-78"/>
            </a:endParaRPr>
          </a:p>
        </p:txBody>
      </p:sp>
    </p:spTree>
    <p:extLst>
      <p:ext uri="{BB962C8B-B14F-4D97-AF65-F5344CB8AC3E}">
        <p14:creationId xmlns:p14="http://schemas.microsoft.com/office/powerpoint/2010/main" val="1773925058"/>
      </p:ext>
    </p:extLst>
  </p:cSld>
  <p:clrMapOvr>
    <a:masterClrMapping/>
  </p:clrMapOvr>
</p:sldLayout>
</file>

<file path=ppt/slideLayouts/slideLayout449.xml><?xml version="1.0" encoding="utf-8"?>
<p:sldLayout xmlns:a="http://schemas.openxmlformats.org/drawingml/2006/main" xmlns:r="http://schemas.openxmlformats.org/officeDocument/2006/relationships" xmlns:p="http://schemas.openxmlformats.org/presentationml/2006/main" preserve="1" userDrawn="1">
  <p:cSld name="1_ختام  العظة">
    <p:spTree>
      <p:nvGrpSpPr>
        <p:cNvPr id="1" name=""/>
        <p:cNvGrpSpPr/>
        <p:nvPr/>
      </p:nvGrpSpPr>
      <p:grpSpPr>
        <a:xfrm>
          <a:off x="0" y="0"/>
          <a:ext cx="0" cy="0"/>
          <a:chOff x="0" y="0"/>
          <a:chExt cx="0" cy="0"/>
        </a:xfrm>
      </p:grpSpPr>
      <p:sp>
        <p:nvSpPr>
          <p:cNvPr id="4" name="TextBox 3"/>
          <p:cNvSpPr txBox="1"/>
          <p:nvPr userDrawn="1"/>
        </p:nvSpPr>
        <p:spPr>
          <a:xfrm>
            <a:off x="274321" y="4592333"/>
            <a:ext cx="8503920" cy="2086725"/>
          </a:xfrm>
          <a:prstGeom prst="rect">
            <a:avLst/>
          </a:prstGeom>
          <a:noFill/>
        </p:spPr>
        <p:txBody>
          <a:bodyPr wrap="square" rtlCol="0">
            <a:spAutoFit/>
          </a:bodyPr>
          <a:lstStyle/>
          <a:p>
            <a:pPr algn="r" defTabSz="914400" rtl="1">
              <a:lnSpc>
                <a:spcPct val="90000"/>
              </a:lnSpc>
              <a:spcBef>
                <a:spcPct val="0"/>
              </a:spcBef>
            </a:pPr>
            <a:r>
              <a:rPr kumimoji="0" lang="ar-EG" sz="48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rial" charset="0"/>
                <a:ea typeface="+mn-ea"/>
                <a:cs typeface="+mj-cs"/>
              </a:rPr>
              <a:t>فلنختم موعظة أبينا القديس أنبا          الذى أنار عقولنا و عيون قلوبنا بأسم الآب و الأبن و الروح القدس الأله الواحد آمين .</a:t>
            </a:r>
            <a:endParaRPr lang="ar-EG" sz="4000" b="1" kern="1200" dirty="0">
              <a:solidFill>
                <a:schemeClr val="bg1"/>
              </a:solidFill>
              <a:latin typeface="Times New Roman" panose="02020603050405020304" pitchFamily="18" charset="0"/>
              <a:ea typeface="+mj-ea"/>
              <a:cs typeface="+mj-cs"/>
            </a:endParaRPr>
          </a:p>
        </p:txBody>
      </p:sp>
      <p:sp>
        <p:nvSpPr>
          <p:cNvPr id="3" name="Title 1"/>
          <p:cNvSpPr>
            <a:spLocks noGrp="1"/>
          </p:cNvSpPr>
          <p:nvPr>
            <p:ph type="title" hasCustomPrompt="1"/>
          </p:nvPr>
        </p:nvSpPr>
        <p:spPr>
          <a:xfrm>
            <a:off x="0" y="4413871"/>
            <a:ext cx="2546252" cy="959988"/>
          </a:xfrm>
          <a:prstGeom prst="rect">
            <a:avLst/>
          </a:prstGeom>
        </p:spPr>
        <p:txBody>
          <a:bodyPr>
            <a:normAutofit/>
          </a:bodyPr>
          <a:lstStyle>
            <a:lvl1pPr algn="justLow" rtl="1">
              <a:defRPr lang="en-US" sz="3200" b="1" kern="10" dirty="0">
                <a:ln w="9525">
                  <a:noFill/>
                  <a:round/>
                  <a:headEnd/>
                  <a:tailEnd/>
                </a:ln>
                <a:solidFill>
                  <a:srgbClr val="FFC000"/>
                </a:solidFill>
                <a:effectLst/>
                <a:latin typeface="Times New Roman"/>
                <a:ea typeface="+mn-ea"/>
                <a:cs typeface="+mn-cs"/>
              </a:defRPr>
            </a:lvl1pPr>
          </a:lstStyle>
          <a:p>
            <a:r>
              <a:rPr lang="ar-EG" sz="5400" dirty="0"/>
              <a:t>العظة</a:t>
            </a:r>
            <a:endParaRPr lang="en-US" dirty="0"/>
          </a:p>
        </p:txBody>
      </p:sp>
    </p:spTree>
    <p:extLst>
      <p:ext uri="{BB962C8B-B14F-4D97-AF65-F5344CB8AC3E}">
        <p14:creationId xmlns:p14="http://schemas.microsoft.com/office/powerpoint/2010/main" val="120473589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كى إيبرتو 1">
    <p:spTree>
      <p:nvGrpSpPr>
        <p:cNvPr id="1" name=""/>
        <p:cNvGrpSpPr/>
        <p:nvPr/>
      </p:nvGrpSpPr>
      <p:grpSpPr>
        <a:xfrm>
          <a:off x="0" y="0"/>
          <a:ext cx="0" cy="0"/>
          <a:chOff x="0" y="0"/>
          <a:chExt cx="0" cy="0"/>
        </a:xfrm>
      </p:grpSpPr>
      <p:sp>
        <p:nvSpPr>
          <p:cNvPr id="4" name="TextBox 3"/>
          <p:cNvSpPr txBox="1"/>
          <p:nvPr userDrawn="1"/>
        </p:nvSpPr>
        <p:spPr>
          <a:xfrm>
            <a:off x="393895" y="4361773"/>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لكي نكون مستحقين </a:t>
            </a:r>
          </a:p>
        </p:txBody>
      </p:sp>
      <p:sp>
        <p:nvSpPr>
          <p:cNvPr id="7" name="TextBox 6"/>
          <p:cNvSpPr txBox="1"/>
          <p:nvPr userDrawn="1"/>
        </p:nvSpPr>
        <p:spPr>
          <a:xfrm>
            <a:off x="0" y="5282489"/>
            <a:ext cx="9143999" cy="718658"/>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4400" b="0" i="0" dirty="0" err="1">
                <a:solidFill>
                  <a:srgbClr val="FFC000"/>
                </a:solidFill>
                <a:effectLst/>
                <a:latin typeface="CS Avva Shenouda" panose="020B7200000000000000" pitchFamily="34" charset="0"/>
              </a:rPr>
              <a:t>Ke</a:t>
            </a:r>
            <a:r>
              <a:rPr lang="en-US" sz="4400" b="0" i="0" dirty="0">
                <a:solidFill>
                  <a:srgbClr val="FFC000"/>
                </a:solidFill>
                <a:effectLst/>
                <a:latin typeface="CS Avva Shenouda" panose="020B7200000000000000" pitchFamily="34" charset="0"/>
              </a:rPr>
              <a:t> `</a:t>
            </a:r>
            <a:r>
              <a:rPr lang="en-US" sz="4400" b="0" i="0" dirty="0" err="1">
                <a:solidFill>
                  <a:srgbClr val="FFC000"/>
                </a:solidFill>
                <a:effectLst/>
                <a:latin typeface="CS Avva Shenouda" panose="020B7200000000000000" pitchFamily="34" charset="0"/>
              </a:rPr>
              <a:t>upertou</a:t>
            </a:r>
            <a:r>
              <a:rPr lang="en-US" sz="4400" b="0" i="0" dirty="0">
                <a:solidFill>
                  <a:srgbClr val="FFC000"/>
                </a:solidFill>
                <a:effectLst/>
                <a:latin typeface="CS Avva Shenouda" panose="020B7200000000000000" pitchFamily="34" charset="0"/>
              </a:rPr>
              <a:t> kata `</a:t>
            </a:r>
            <a:r>
              <a:rPr lang="en-US" sz="4400" b="0" i="0" dirty="0" err="1">
                <a:solidFill>
                  <a:srgbClr val="FFC000"/>
                </a:solidFill>
                <a:effectLst/>
                <a:latin typeface="CS Avva Shenouda" panose="020B7200000000000000" pitchFamily="34" charset="0"/>
              </a:rPr>
              <a:t>xiw</a:t>
            </a:r>
            <a:r>
              <a:rPr lang="en-US" sz="4400" b="0" i="0" dirty="0">
                <a:solidFill>
                  <a:srgbClr val="FFC000"/>
                </a:solidFill>
                <a:effectLst/>
                <a:latin typeface="CS Avva Shenouda" panose="020B7200000000000000" pitchFamily="34" charset="0"/>
              </a:rPr>
              <a:t> ;</a:t>
            </a:r>
            <a:r>
              <a:rPr lang="en-US" sz="4400" b="0" i="0" dirty="0" err="1">
                <a:solidFill>
                  <a:srgbClr val="FFC000"/>
                </a:solidFill>
                <a:effectLst/>
                <a:latin typeface="CS Avva Shenouda" panose="020B7200000000000000" pitchFamily="34" charset="0"/>
              </a:rPr>
              <a:t>yne</a:t>
            </a:r>
            <a:r>
              <a:rPr lang="en-US" sz="4400" b="0" i="0" dirty="0">
                <a:solidFill>
                  <a:srgbClr val="FFC000"/>
                </a:solidFill>
                <a:effectLst/>
                <a:latin typeface="CS Avva Shenouda" panose="020B7200000000000000" pitchFamily="34" charset="0"/>
              </a:rPr>
              <a:t> `</a:t>
            </a:r>
            <a:r>
              <a:rPr lang="en-US" sz="4400" b="0" i="0" dirty="0" err="1">
                <a:solidFill>
                  <a:srgbClr val="FFC000"/>
                </a:solidFill>
                <a:effectLst/>
                <a:latin typeface="CS Avva Shenouda" panose="020B7200000000000000" pitchFamily="34" charset="0"/>
              </a:rPr>
              <a:t>ymac</a:t>
            </a:r>
            <a:endParaRPr kumimoji="0" lang="en-US" sz="4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534571" y="5887270"/>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كى إيبرتو كاطا كسيو ثي ني إيماس</a:t>
            </a:r>
          </a:p>
        </p:txBody>
      </p:sp>
    </p:spTree>
    <p:extLst>
      <p:ext uri="{BB962C8B-B14F-4D97-AF65-F5344CB8AC3E}">
        <p14:creationId xmlns:p14="http://schemas.microsoft.com/office/powerpoint/2010/main" val="4084846035"/>
      </p:ext>
    </p:extLst>
  </p:cSld>
  <p:clrMapOvr>
    <a:masterClrMapping/>
  </p:clrMapOvr>
</p:sldLayout>
</file>

<file path=ppt/slideLayouts/slideLayout450.xml><?xml version="1.0" encoding="utf-8"?>
<p:sldLayout xmlns:a="http://schemas.openxmlformats.org/drawingml/2006/main" xmlns:r="http://schemas.openxmlformats.org/officeDocument/2006/relationships" xmlns:p="http://schemas.openxmlformats.org/presentationml/2006/main" userDrawn="1">
  <p:cSld name="ختام">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5812976"/>
      </p:ext>
    </p:extLst>
  </p:cSld>
  <p:clrMapOvr>
    <a:masterClrMapping/>
  </p:clrMapOvr>
</p:sldLayout>
</file>

<file path=ppt/slideLayouts/slideLayout451.xml><?xml version="1.0" encoding="utf-8"?>
<p:sldLayout xmlns:a="http://schemas.openxmlformats.org/drawingml/2006/main" xmlns:r="http://schemas.openxmlformats.org/officeDocument/2006/relationships" xmlns:p="http://schemas.openxmlformats.org/presentationml/2006/main" preserve="1" userDrawn="1">
  <p:cSld name="الساعة الاولي">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8"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Tree>
    <p:extLst>
      <p:ext uri="{BB962C8B-B14F-4D97-AF65-F5344CB8AC3E}">
        <p14:creationId xmlns:p14="http://schemas.microsoft.com/office/powerpoint/2010/main" val="3965252212"/>
      </p:ext>
    </p:extLst>
  </p:cSld>
  <p:clrMapOvr>
    <a:masterClrMapping/>
  </p:clrMapOvr>
</p:sldLayout>
</file>

<file path=ppt/slideLayouts/slideLayout452.xml><?xml version="1.0" encoding="utf-8"?>
<p:sldLayout xmlns:a="http://schemas.openxmlformats.org/drawingml/2006/main" xmlns:r="http://schemas.openxmlformats.org/officeDocument/2006/relationships" xmlns:p="http://schemas.openxmlformats.org/presentationml/2006/main" preserve="1" userDrawn="1">
  <p:cSld name="الساعة الاولي2">
    <p:spTree>
      <p:nvGrpSpPr>
        <p:cNvPr id="1" name=""/>
        <p:cNvGrpSpPr/>
        <p:nvPr/>
      </p:nvGrpSpPr>
      <p:grpSpPr>
        <a:xfrm>
          <a:off x="0" y="0"/>
          <a:ext cx="0" cy="0"/>
          <a:chOff x="0" y="0"/>
          <a:chExt cx="0" cy="0"/>
        </a:xfrm>
      </p:grpSpPr>
      <p:sp>
        <p:nvSpPr>
          <p:cNvPr id="4" name="TextBox 3"/>
          <p:cNvSpPr txBox="1"/>
          <p:nvPr userDrawn="1"/>
        </p:nvSpPr>
        <p:spPr>
          <a:xfrm>
            <a:off x="252391" y="4361773"/>
            <a:ext cx="8427375" cy="923330"/>
          </a:xfrm>
          <a:prstGeom prst="rect">
            <a:avLst/>
          </a:prstGeom>
          <a:noFill/>
        </p:spPr>
        <p:txBody>
          <a:bodyPr wrap="square" rtlCol="0">
            <a:spAutoFit/>
          </a:bodyPr>
          <a:lstStyle/>
          <a:p>
            <a:pPr algn="ctr" defTabSz="914400" rtl="1">
              <a:lnSpc>
                <a:spcPct val="90000"/>
              </a:lnSpc>
              <a:spcBef>
                <a:spcPct val="0"/>
              </a:spcBef>
            </a:pPr>
            <a:r>
              <a:rPr lang="ar-EG" sz="60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4633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7571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800" b="1" kern="1200" dirty="0">
                <a:solidFill>
                  <a:schemeClr val="bg1"/>
                </a:solidFill>
                <a:latin typeface="Times New Roman" panose="02020603050405020304" pitchFamily="18" charset="0"/>
                <a:ea typeface="+mj-ea"/>
                <a:cs typeface="+mj-cs"/>
              </a:rPr>
              <a:t>إمانوئيل بين نوتى بين أوورو</a:t>
            </a:r>
          </a:p>
        </p:txBody>
      </p:sp>
    </p:spTree>
    <p:extLst>
      <p:ext uri="{BB962C8B-B14F-4D97-AF65-F5344CB8AC3E}">
        <p14:creationId xmlns:p14="http://schemas.microsoft.com/office/powerpoint/2010/main" val="937677489"/>
      </p:ext>
    </p:extLst>
  </p:cSld>
  <p:clrMapOvr>
    <a:masterClrMapping/>
  </p:clrMapOvr>
</p:sldLayout>
</file>

<file path=ppt/slideLayouts/slideLayout453.xml><?xml version="1.0" encoding="utf-8"?>
<p:sldLayout xmlns:a="http://schemas.openxmlformats.org/drawingml/2006/main" xmlns:r="http://schemas.openxmlformats.org/officeDocument/2006/relationships" xmlns:p="http://schemas.openxmlformats.org/presentationml/2006/main" preserve="1" userDrawn="1">
  <p:cSld name="الساعة الاولي 3">
    <p:spTree>
      <p:nvGrpSpPr>
        <p:cNvPr id="1" name=""/>
        <p:cNvGrpSpPr/>
        <p:nvPr/>
      </p:nvGrpSpPr>
      <p:grpSpPr>
        <a:xfrm>
          <a:off x="0" y="0"/>
          <a:ext cx="0" cy="0"/>
          <a:chOff x="0" y="0"/>
          <a:chExt cx="0" cy="0"/>
        </a:xfrm>
      </p:grpSpPr>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0" y="6042321"/>
            <a:ext cx="9270608"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باسوتير إن آغاثوس</a:t>
            </a:r>
          </a:p>
        </p:txBody>
      </p:sp>
    </p:spTree>
    <p:extLst>
      <p:ext uri="{BB962C8B-B14F-4D97-AF65-F5344CB8AC3E}">
        <p14:creationId xmlns:p14="http://schemas.microsoft.com/office/powerpoint/2010/main" val="38262756"/>
      </p:ext>
    </p:extLst>
  </p:cSld>
  <p:clrMapOvr>
    <a:masterClrMapping/>
  </p:clrMapOvr>
</p:sldLayout>
</file>

<file path=ppt/slideLayouts/slideLayout454.xml><?xml version="1.0" encoding="utf-8"?>
<p:sldLayout xmlns:a="http://schemas.openxmlformats.org/drawingml/2006/main" xmlns:r="http://schemas.openxmlformats.org/officeDocument/2006/relationships" xmlns:p="http://schemas.openxmlformats.org/presentationml/2006/main" preserve="1" userDrawn="1">
  <p:cSld name="4">
    <p:spTree>
      <p:nvGrpSpPr>
        <p:cNvPr id="1" name=""/>
        <p:cNvGrpSpPr/>
        <p:nvPr/>
      </p:nvGrpSpPr>
      <p:grpSpPr>
        <a:xfrm>
          <a:off x="0" y="0"/>
          <a:ext cx="0" cy="0"/>
          <a:chOff x="0" y="0"/>
          <a:chExt cx="0" cy="0"/>
        </a:xfrm>
      </p:grpSpPr>
      <p:sp>
        <p:nvSpPr>
          <p:cNvPr id="8" name="TextBox 7"/>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9" name="TextBox 8"/>
          <p:cNvSpPr txBox="1"/>
          <p:nvPr userDrawn="1"/>
        </p:nvSpPr>
        <p:spPr>
          <a:xfrm>
            <a:off x="-126608" y="5188591"/>
            <a:ext cx="9270608" cy="533608"/>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tajom</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nem</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pa`cmou</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pe</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p­soic</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af</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wpi</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nhi</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eucwthri`a</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efouab</a:t>
            </a:r>
            <a:endPar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endParaRPr>
          </a:p>
        </p:txBody>
      </p:sp>
      <p:sp>
        <p:nvSpPr>
          <p:cNvPr id="10" name="TextBox 9"/>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1128117635"/>
      </p:ext>
    </p:extLst>
  </p:cSld>
  <p:clrMapOvr>
    <a:masterClrMapping/>
  </p:clrMapOvr>
</p:sldLayout>
</file>

<file path=ppt/slideLayouts/slideLayout455.xml><?xml version="1.0" encoding="utf-8"?>
<p:sldLayout xmlns:a="http://schemas.openxmlformats.org/drawingml/2006/main" xmlns:r="http://schemas.openxmlformats.org/officeDocument/2006/relationships" xmlns:p="http://schemas.openxmlformats.org/presentationml/2006/main" preserve="1" userDrawn="1">
  <p:cSld name="الساعة الثلاثة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71"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263732348"/>
      </p:ext>
    </p:extLst>
  </p:cSld>
  <p:clrMapOvr>
    <a:masterClrMapping/>
  </p:clrMapOvr>
</p:sldLayout>
</file>

<file path=ppt/slideLayouts/slideLayout456.xml><?xml version="1.0" encoding="utf-8"?>
<p:sldLayout xmlns:a="http://schemas.openxmlformats.org/drawingml/2006/main" xmlns:r="http://schemas.openxmlformats.org/officeDocument/2006/relationships" xmlns:p="http://schemas.openxmlformats.org/presentationml/2006/main" preserve="1" userDrawn="1">
  <p:cSld name="الساعة الثلاثة 2">
    <p:spTree>
      <p:nvGrpSpPr>
        <p:cNvPr id="1" name=""/>
        <p:cNvGrpSpPr/>
        <p:nvPr/>
      </p:nvGrpSpPr>
      <p:grpSpPr>
        <a:xfrm>
          <a:off x="0" y="0"/>
          <a:ext cx="0" cy="0"/>
          <a:chOff x="0" y="0"/>
          <a:chExt cx="0" cy="0"/>
        </a:xfrm>
      </p:grpSpPr>
      <p:sp>
        <p:nvSpPr>
          <p:cNvPr id="4" name="TextBox 3"/>
          <p:cNvSpPr txBox="1"/>
          <p:nvPr userDrawn="1"/>
        </p:nvSpPr>
        <p:spPr>
          <a:xfrm>
            <a:off x="252391" y="4361773"/>
            <a:ext cx="8427375" cy="923330"/>
          </a:xfrm>
          <a:prstGeom prst="rect">
            <a:avLst/>
          </a:prstGeom>
          <a:noFill/>
        </p:spPr>
        <p:txBody>
          <a:bodyPr wrap="square" rtlCol="0">
            <a:spAutoFit/>
          </a:bodyPr>
          <a:lstStyle/>
          <a:p>
            <a:pPr algn="ctr" defTabSz="914400" rtl="1">
              <a:lnSpc>
                <a:spcPct val="90000"/>
              </a:lnSpc>
              <a:spcBef>
                <a:spcPct val="0"/>
              </a:spcBef>
            </a:pPr>
            <a:r>
              <a:rPr lang="ar-EG" sz="60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7571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800" b="1" kern="1200" dirty="0">
                <a:solidFill>
                  <a:schemeClr val="bg1"/>
                </a:solidFill>
                <a:latin typeface="Times New Roman" panose="02020603050405020304" pitchFamily="18" charset="0"/>
                <a:ea typeface="+mj-ea"/>
                <a:cs typeface="+mj-cs"/>
              </a:rPr>
              <a:t>إمانوئيل بين نوتى بين أوورو</a:t>
            </a:r>
          </a:p>
        </p:txBody>
      </p:sp>
      <p:sp>
        <p:nvSpPr>
          <p:cNvPr id="8" name="Rectangle 7"/>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183924250"/>
      </p:ext>
    </p:extLst>
  </p:cSld>
  <p:clrMapOvr>
    <a:masterClrMapping/>
  </p:clrMapOvr>
</p:sldLayout>
</file>

<file path=ppt/slideLayouts/slideLayout457.xml><?xml version="1.0" encoding="utf-8"?>
<p:sldLayout xmlns:a="http://schemas.openxmlformats.org/drawingml/2006/main" xmlns:r="http://schemas.openxmlformats.org/officeDocument/2006/relationships" xmlns:p="http://schemas.openxmlformats.org/presentationml/2006/main" preserve="1" userDrawn="1">
  <p:cSld name="الساعة الثلاثة 3">
    <p:spTree>
      <p:nvGrpSpPr>
        <p:cNvPr id="1" name=""/>
        <p:cNvGrpSpPr/>
        <p:nvPr/>
      </p:nvGrpSpPr>
      <p:grpSpPr>
        <a:xfrm>
          <a:off x="0" y="0"/>
          <a:ext cx="0" cy="0"/>
          <a:chOff x="0" y="0"/>
          <a:chExt cx="0" cy="0"/>
        </a:xfrm>
      </p:grpSpPr>
      <p:sp>
        <p:nvSpPr>
          <p:cNvPr id="8" name="Rectangle 7"/>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6" name="TextBox 5"/>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170193081"/>
      </p:ext>
    </p:extLst>
  </p:cSld>
  <p:clrMapOvr>
    <a:masterClrMapping/>
  </p:clrMapOvr>
</p:sldLayout>
</file>

<file path=ppt/slideLayouts/slideLayout458.xml><?xml version="1.0" encoding="utf-8"?>
<p:sldLayout xmlns:a="http://schemas.openxmlformats.org/drawingml/2006/main" xmlns:r="http://schemas.openxmlformats.org/officeDocument/2006/relationships" xmlns:p="http://schemas.openxmlformats.org/presentationml/2006/main" preserve="1" userDrawn="1">
  <p:cSld name="4.3">
    <p:spTree>
      <p:nvGrpSpPr>
        <p:cNvPr id="1" name=""/>
        <p:cNvGrpSpPr/>
        <p:nvPr/>
      </p:nvGrpSpPr>
      <p:grpSpPr>
        <a:xfrm>
          <a:off x="0" y="0"/>
          <a:ext cx="0" cy="0"/>
          <a:chOff x="0" y="0"/>
          <a:chExt cx="0" cy="0"/>
        </a:xfrm>
      </p:grpSpPr>
      <p:sp>
        <p:nvSpPr>
          <p:cNvPr id="8" name="Rectangle 7"/>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1227198533"/>
      </p:ext>
    </p:extLst>
  </p:cSld>
  <p:clrMapOvr>
    <a:masterClrMapping/>
  </p:clrMapOvr>
</p:sldLayout>
</file>

<file path=ppt/slideLayouts/slideLayout459.xml><?xml version="1.0" encoding="utf-8"?>
<p:sldLayout xmlns:a="http://schemas.openxmlformats.org/drawingml/2006/main" xmlns:r="http://schemas.openxmlformats.org/officeDocument/2006/relationships" xmlns:p="http://schemas.openxmlformats.org/presentationml/2006/main" preserve="1" userDrawn="1">
  <p:cSld name="الساعة السادسة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84408" y="5121147"/>
            <a:ext cx="9242474"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91772468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كى إيبرتو  2">
    <p:spTree>
      <p:nvGrpSpPr>
        <p:cNvPr id="1" name=""/>
        <p:cNvGrpSpPr/>
        <p:nvPr/>
      </p:nvGrpSpPr>
      <p:grpSpPr>
        <a:xfrm>
          <a:off x="0" y="0"/>
          <a:ext cx="0" cy="0"/>
          <a:chOff x="0" y="0"/>
          <a:chExt cx="0" cy="0"/>
        </a:xfrm>
      </p:grpSpPr>
      <p:sp>
        <p:nvSpPr>
          <p:cNvPr id="4" name="TextBox 3"/>
          <p:cNvSpPr txBox="1"/>
          <p:nvPr userDrawn="1"/>
        </p:nvSpPr>
        <p:spPr>
          <a:xfrm>
            <a:off x="393895" y="4361773"/>
            <a:ext cx="8285871"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Times New Roman" panose="02020603050405020304" pitchFamily="18" charset="0"/>
                <a:ea typeface="+mj-ea"/>
                <a:cs typeface="+mj-cs"/>
              </a:rPr>
              <a:t>لسماع الإنجيل المقدس</a:t>
            </a:r>
            <a:endParaRPr lang="ar-SA" sz="4400" b="1" kern="1200" dirty="0">
              <a:solidFill>
                <a:schemeClr val="bg1"/>
              </a:solidFill>
              <a:latin typeface="Times New Roman" panose="02020603050405020304" pitchFamily="18" charset="0"/>
              <a:ea typeface="+mj-ea"/>
              <a:cs typeface="+mj-cs"/>
            </a:endParaRPr>
          </a:p>
        </p:txBody>
      </p:sp>
      <p:sp>
        <p:nvSpPr>
          <p:cNvPr id="7" name="TextBox 6"/>
          <p:cNvSpPr txBox="1"/>
          <p:nvPr userDrawn="1"/>
        </p:nvSpPr>
        <p:spPr>
          <a:xfrm>
            <a:off x="0" y="5282489"/>
            <a:ext cx="9143999" cy="547842"/>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t3c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akroacewc</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tov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Ajiov</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evajjeliov</a:t>
            </a:r>
            <a:endPar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534571" y="5887270"/>
            <a:ext cx="8285871"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Times New Roman" panose="02020603050405020304" pitchFamily="18" charset="0"/>
                <a:ea typeface="+mj-ea"/>
                <a:cs typeface="+mj-cs"/>
              </a:rPr>
              <a:t>تيس أكروأسيؤس طو أجيو إﭫ أنجيليو</a:t>
            </a:r>
          </a:p>
        </p:txBody>
      </p:sp>
    </p:spTree>
    <p:extLst>
      <p:ext uri="{BB962C8B-B14F-4D97-AF65-F5344CB8AC3E}">
        <p14:creationId xmlns:p14="http://schemas.microsoft.com/office/powerpoint/2010/main" val="4091220667"/>
      </p:ext>
    </p:extLst>
  </p:cSld>
  <p:clrMapOvr>
    <a:masterClrMapping/>
  </p:clrMapOvr>
</p:sldLayout>
</file>

<file path=ppt/slideLayouts/slideLayout460.xml><?xml version="1.0" encoding="utf-8"?>
<p:sldLayout xmlns:a="http://schemas.openxmlformats.org/drawingml/2006/main" xmlns:r="http://schemas.openxmlformats.org/officeDocument/2006/relationships" xmlns:p="http://schemas.openxmlformats.org/presentationml/2006/main" preserve="1" userDrawn="1">
  <p:cSld name="الساعة السادسة 2">
    <p:spTree>
      <p:nvGrpSpPr>
        <p:cNvPr id="1" name=""/>
        <p:cNvGrpSpPr/>
        <p:nvPr/>
      </p:nvGrpSpPr>
      <p:grpSpPr>
        <a:xfrm>
          <a:off x="0" y="0"/>
          <a:ext cx="0" cy="0"/>
          <a:chOff x="0" y="0"/>
          <a:chExt cx="0" cy="0"/>
        </a:xfrm>
      </p:grpSpPr>
      <p:sp>
        <p:nvSpPr>
          <p:cNvPr id="4" name="TextBox 3"/>
          <p:cNvSpPr txBox="1"/>
          <p:nvPr userDrawn="1"/>
        </p:nvSpPr>
        <p:spPr>
          <a:xfrm>
            <a:off x="252391" y="4361773"/>
            <a:ext cx="8427375" cy="840230"/>
          </a:xfrm>
          <a:prstGeom prst="rect">
            <a:avLst/>
          </a:prstGeom>
          <a:noFill/>
        </p:spPr>
        <p:txBody>
          <a:bodyPr wrap="square" rtlCol="0">
            <a:spAutoFit/>
          </a:bodyPr>
          <a:lstStyle/>
          <a:p>
            <a:pPr algn="ctr" defTabSz="914400" rtl="1">
              <a:lnSpc>
                <a:spcPct val="90000"/>
              </a:lnSpc>
              <a:spcBef>
                <a:spcPct val="0"/>
              </a:spcBef>
            </a:pPr>
            <a:r>
              <a:rPr lang="ar-EG" sz="54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8402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5400" b="1" kern="1200" dirty="0">
                <a:solidFill>
                  <a:schemeClr val="bg1"/>
                </a:solidFill>
                <a:latin typeface="Times New Roman" panose="02020603050405020304" pitchFamily="18" charset="0"/>
                <a:ea typeface="+mj-ea"/>
                <a:cs typeface="+mj-cs"/>
              </a:rPr>
              <a:t>إمانوئيل بين نوتى بين أوورو</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32788741"/>
      </p:ext>
    </p:extLst>
  </p:cSld>
  <p:clrMapOvr>
    <a:masterClrMapping/>
  </p:clrMapOvr>
</p:sldLayout>
</file>

<file path=ppt/slideLayouts/slideLayout461.xml><?xml version="1.0" encoding="utf-8"?>
<p:sldLayout xmlns:a="http://schemas.openxmlformats.org/drawingml/2006/main" xmlns:r="http://schemas.openxmlformats.org/officeDocument/2006/relationships" xmlns:p="http://schemas.openxmlformats.org/presentationml/2006/main" preserve="1" userDrawn="1">
  <p:cSld name="الساعة السادسة 3">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396957321"/>
      </p:ext>
    </p:extLst>
  </p:cSld>
  <p:clrMapOvr>
    <a:masterClrMapping/>
  </p:clrMapOvr>
</p:sldLayout>
</file>

<file path=ppt/slideLayouts/slideLayout462.xml><?xml version="1.0" encoding="utf-8"?>
<p:sldLayout xmlns:a="http://schemas.openxmlformats.org/drawingml/2006/main" xmlns:r="http://schemas.openxmlformats.org/officeDocument/2006/relationships" xmlns:p="http://schemas.openxmlformats.org/presentationml/2006/main" preserve="1" userDrawn="1">
  <p:cSld name="4.6">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2437713735"/>
      </p:ext>
    </p:extLst>
  </p:cSld>
  <p:clrMapOvr>
    <a:masterClrMapping/>
  </p:clrMapOvr>
</p:sldLayout>
</file>

<file path=ppt/slideLayouts/slideLayout463.xml><?xml version="1.0" encoding="utf-8"?>
<p:sldLayout xmlns:a="http://schemas.openxmlformats.org/drawingml/2006/main" xmlns:r="http://schemas.openxmlformats.org/officeDocument/2006/relationships" xmlns:p="http://schemas.openxmlformats.org/presentationml/2006/main" preserve="1" userDrawn="1">
  <p:cSld name="الساعة التاسعة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71"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87193883"/>
      </p:ext>
    </p:extLst>
  </p:cSld>
  <p:clrMapOvr>
    <a:masterClrMapping/>
  </p:clrMapOvr>
</p:sldLayout>
</file>

<file path=ppt/slideLayouts/slideLayout464.xml><?xml version="1.0" encoding="utf-8"?>
<p:sldLayout xmlns:a="http://schemas.openxmlformats.org/drawingml/2006/main" xmlns:r="http://schemas.openxmlformats.org/officeDocument/2006/relationships" xmlns:p="http://schemas.openxmlformats.org/presentationml/2006/main" preserve="1" userDrawn="1">
  <p:cSld name="الساعة التاسعة 2">
    <p:spTree>
      <p:nvGrpSpPr>
        <p:cNvPr id="1" name=""/>
        <p:cNvGrpSpPr/>
        <p:nvPr/>
      </p:nvGrpSpPr>
      <p:grpSpPr>
        <a:xfrm>
          <a:off x="0" y="0"/>
          <a:ext cx="0" cy="0"/>
          <a:chOff x="0" y="0"/>
          <a:chExt cx="0" cy="0"/>
        </a:xfrm>
      </p:grpSpPr>
      <p:sp>
        <p:nvSpPr>
          <p:cNvPr id="4" name="TextBox 3"/>
          <p:cNvSpPr txBox="1"/>
          <p:nvPr userDrawn="1"/>
        </p:nvSpPr>
        <p:spPr>
          <a:xfrm>
            <a:off x="252391" y="4361773"/>
            <a:ext cx="8427375" cy="840230"/>
          </a:xfrm>
          <a:prstGeom prst="rect">
            <a:avLst/>
          </a:prstGeom>
          <a:noFill/>
        </p:spPr>
        <p:txBody>
          <a:bodyPr wrap="square" rtlCol="0">
            <a:spAutoFit/>
          </a:bodyPr>
          <a:lstStyle/>
          <a:p>
            <a:pPr algn="ctr" defTabSz="914400" rtl="1">
              <a:lnSpc>
                <a:spcPct val="90000"/>
              </a:lnSpc>
              <a:spcBef>
                <a:spcPct val="0"/>
              </a:spcBef>
            </a:pPr>
            <a:r>
              <a:rPr lang="ar-EG" sz="54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8402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5400" b="1" kern="1200" dirty="0">
                <a:solidFill>
                  <a:schemeClr val="bg1"/>
                </a:solidFill>
                <a:latin typeface="Times New Roman" panose="02020603050405020304" pitchFamily="18" charset="0"/>
                <a:ea typeface="+mj-ea"/>
                <a:cs typeface="+mj-cs"/>
              </a:rPr>
              <a:t>إمانوئيل بين نوتى بين أوورو</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690729529"/>
      </p:ext>
    </p:extLst>
  </p:cSld>
  <p:clrMapOvr>
    <a:masterClrMapping/>
  </p:clrMapOvr>
</p:sldLayout>
</file>

<file path=ppt/slideLayouts/slideLayout465.xml><?xml version="1.0" encoding="utf-8"?>
<p:sldLayout xmlns:a="http://schemas.openxmlformats.org/drawingml/2006/main" xmlns:r="http://schemas.openxmlformats.org/officeDocument/2006/relationships" xmlns:p="http://schemas.openxmlformats.org/presentationml/2006/main" preserve="1" userDrawn="1">
  <p:cSld name="الساعة التاسعة 3">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29899564"/>
      </p:ext>
    </p:extLst>
  </p:cSld>
  <p:clrMapOvr>
    <a:masterClrMapping/>
  </p:clrMapOvr>
</p:sldLayout>
</file>

<file path=ppt/slideLayouts/slideLayout466.xml><?xml version="1.0" encoding="utf-8"?>
<p:sldLayout xmlns:a="http://schemas.openxmlformats.org/drawingml/2006/main" xmlns:r="http://schemas.openxmlformats.org/officeDocument/2006/relationships" xmlns:p="http://schemas.openxmlformats.org/presentationml/2006/main" preserve="1" userDrawn="1">
  <p:cSld name="4.9">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548117531"/>
      </p:ext>
    </p:extLst>
  </p:cSld>
  <p:clrMapOvr>
    <a:masterClrMapping/>
  </p:clrMapOvr>
</p:sldLayout>
</file>

<file path=ppt/slideLayouts/slideLayout467.xml><?xml version="1.0" encoding="utf-8"?>
<p:sldLayout xmlns:a="http://schemas.openxmlformats.org/drawingml/2006/main" xmlns:r="http://schemas.openxmlformats.org/officeDocument/2006/relationships" xmlns:p="http://schemas.openxmlformats.org/presentationml/2006/main" preserve="1" userDrawn="1">
  <p:cSld name="الحادية عشر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71"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213298854"/>
      </p:ext>
    </p:extLst>
  </p:cSld>
  <p:clrMapOvr>
    <a:masterClrMapping/>
  </p:clrMapOvr>
</p:sldLayout>
</file>

<file path=ppt/slideLayouts/slideLayout468.xml><?xml version="1.0" encoding="utf-8"?>
<p:sldLayout xmlns:a="http://schemas.openxmlformats.org/drawingml/2006/main" xmlns:r="http://schemas.openxmlformats.org/officeDocument/2006/relationships" xmlns:p="http://schemas.openxmlformats.org/presentationml/2006/main" preserve="1" userDrawn="1">
  <p:cSld name="الحادية عشر 2">
    <p:spTree>
      <p:nvGrpSpPr>
        <p:cNvPr id="1" name=""/>
        <p:cNvGrpSpPr/>
        <p:nvPr/>
      </p:nvGrpSpPr>
      <p:grpSpPr>
        <a:xfrm>
          <a:off x="0" y="0"/>
          <a:ext cx="0" cy="0"/>
          <a:chOff x="0" y="0"/>
          <a:chExt cx="0" cy="0"/>
        </a:xfrm>
      </p:grpSpPr>
      <p:sp>
        <p:nvSpPr>
          <p:cNvPr id="4" name="TextBox 3"/>
          <p:cNvSpPr txBox="1"/>
          <p:nvPr userDrawn="1"/>
        </p:nvSpPr>
        <p:spPr>
          <a:xfrm>
            <a:off x="252391" y="4361773"/>
            <a:ext cx="8427375" cy="840230"/>
          </a:xfrm>
          <a:prstGeom prst="rect">
            <a:avLst/>
          </a:prstGeom>
          <a:noFill/>
        </p:spPr>
        <p:txBody>
          <a:bodyPr wrap="square" rtlCol="0">
            <a:spAutoFit/>
          </a:bodyPr>
          <a:lstStyle/>
          <a:p>
            <a:pPr algn="ctr" defTabSz="914400" rtl="1">
              <a:lnSpc>
                <a:spcPct val="90000"/>
              </a:lnSpc>
              <a:spcBef>
                <a:spcPct val="0"/>
              </a:spcBef>
            </a:pPr>
            <a:r>
              <a:rPr lang="ar-EG" sz="54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7571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800" b="1" kern="1200" dirty="0">
                <a:solidFill>
                  <a:schemeClr val="bg1"/>
                </a:solidFill>
                <a:latin typeface="Times New Roman" panose="02020603050405020304" pitchFamily="18" charset="0"/>
                <a:ea typeface="+mj-ea"/>
                <a:cs typeface="+mj-cs"/>
              </a:rPr>
              <a:t>إمانوئيل بين نوتى بين أوورو</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824680585"/>
      </p:ext>
    </p:extLst>
  </p:cSld>
  <p:clrMapOvr>
    <a:masterClrMapping/>
  </p:clrMapOvr>
</p:sldLayout>
</file>

<file path=ppt/slideLayouts/slideLayout469.xml><?xml version="1.0" encoding="utf-8"?>
<p:sldLayout xmlns:a="http://schemas.openxmlformats.org/drawingml/2006/main" xmlns:r="http://schemas.openxmlformats.org/officeDocument/2006/relationships" xmlns:p="http://schemas.openxmlformats.org/presentationml/2006/main" preserve="1" userDrawn="1">
  <p:cSld name="الحادية عشر 3">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56662259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كى إيبرتو 3">
    <p:spTree>
      <p:nvGrpSpPr>
        <p:cNvPr id="1" name=""/>
        <p:cNvGrpSpPr/>
        <p:nvPr/>
      </p:nvGrpSpPr>
      <p:grpSpPr>
        <a:xfrm>
          <a:off x="0" y="0"/>
          <a:ext cx="0" cy="0"/>
          <a:chOff x="0" y="0"/>
          <a:chExt cx="0" cy="0"/>
        </a:xfrm>
      </p:grpSpPr>
      <p:sp>
        <p:nvSpPr>
          <p:cNvPr id="4" name="TextBox 3"/>
          <p:cNvSpPr txBox="1"/>
          <p:nvPr userDrawn="1"/>
        </p:nvSpPr>
        <p:spPr>
          <a:xfrm>
            <a:off x="393895" y="4361773"/>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نتوسل من ربنا وإلهنا</a:t>
            </a:r>
          </a:p>
        </p:txBody>
      </p:sp>
      <p:sp>
        <p:nvSpPr>
          <p:cNvPr id="7" name="TextBox 6"/>
          <p:cNvSpPr txBox="1"/>
          <p:nvPr userDrawn="1"/>
        </p:nvSpPr>
        <p:spPr>
          <a:xfrm>
            <a:off x="970671" y="5282489"/>
            <a:ext cx="7413673" cy="604781"/>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6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Kvrrion</a:t>
            </a:r>
            <a:r>
              <a:rPr kumimoji="0" lang="en-US" sz="36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Ton 0eon 3mwn</a:t>
            </a:r>
          </a:p>
        </p:txBody>
      </p:sp>
      <p:sp>
        <p:nvSpPr>
          <p:cNvPr id="5" name="TextBox 4"/>
          <p:cNvSpPr txBox="1"/>
          <p:nvPr userDrawn="1"/>
        </p:nvSpPr>
        <p:spPr>
          <a:xfrm>
            <a:off x="534571" y="5887270"/>
            <a:ext cx="8285871"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Times New Roman" panose="02020603050405020304" pitchFamily="18" charset="0"/>
                <a:ea typeface="+mj-ea"/>
                <a:cs typeface="+mj-cs"/>
              </a:rPr>
              <a:t>كيريون طون ثيؤن إيمون</a:t>
            </a:r>
          </a:p>
        </p:txBody>
      </p:sp>
    </p:spTree>
    <p:extLst>
      <p:ext uri="{BB962C8B-B14F-4D97-AF65-F5344CB8AC3E}">
        <p14:creationId xmlns:p14="http://schemas.microsoft.com/office/powerpoint/2010/main" val="938067139"/>
      </p:ext>
    </p:extLst>
  </p:cSld>
  <p:clrMapOvr>
    <a:masterClrMapping/>
  </p:clrMapOvr>
</p:sldLayout>
</file>

<file path=ppt/slideLayouts/slideLayout470.xml><?xml version="1.0" encoding="utf-8"?>
<p:sldLayout xmlns:a="http://schemas.openxmlformats.org/drawingml/2006/main" xmlns:r="http://schemas.openxmlformats.org/officeDocument/2006/relationships" xmlns:p="http://schemas.openxmlformats.org/presentationml/2006/main" preserve="1" userDrawn="1">
  <p:cSld name="4.11">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3490808684"/>
      </p:ext>
    </p:extLst>
  </p:cSld>
  <p:clrMapOvr>
    <a:masterClrMapping/>
  </p:clrMapOvr>
</p:sldLayout>
</file>

<file path=ppt/slideLayouts/slideLayout471.xml><?xml version="1.0" encoding="utf-8"?>
<p:sldLayout xmlns:a="http://schemas.openxmlformats.org/drawingml/2006/main" xmlns:r="http://schemas.openxmlformats.org/officeDocument/2006/relationships" xmlns:p="http://schemas.openxmlformats.org/presentationml/2006/main" userDrawn="1">
  <p:cSld name="مقدمة الطرح 1">
    <p:spTree>
      <p:nvGrpSpPr>
        <p:cNvPr id="1" name=""/>
        <p:cNvGrpSpPr/>
        <p:nvPr/>
      </p:nvGrpSpPr>
      <p:grpSpPr>
        <a:xfrm>
          <a:off x="0" y="0"/>
          <a:ext cx="0" cy="0"/>
          <a:chOff x="0" y="0"/>
          <a:chExt cx="0" cy="0"/>
        </a:xfrm>
      </p:grpSpPr>
      <p:sp>
        <p:nvSpPr>
          <p:cNvPr id="18" name="Rectangle 17"/>
          <p:cNvSpPr/>
          <p:nvPr userDrawn="1"/>
        </p:nvSpPr>
        <p:spPr>
          <a:xfrm>
            <a:off x="3451134" y="568836"/>
            <a:ext cx="2058416" cy="46166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 مقدمة الطرح </a:t>
            </a:r>
          </a:p>
        </p:txBody>
      </p:sp>
      <p:graphicFrame>
        <p:nvGraphicFramePr>
          <p:cNvPr id="19" name="Table 18"/>
          <p:cNvGraphicFramePr>
            <a:graphicFrameLocks noGrp="1"/>
          </p:cNvGraphicFramePr>
          <p:nvPr userDrawn="1">
            <p:extLst>
              <p:ext uri="{D42A27DB-BD31-4B8C-83A1-F6EECF244321}">
                <p14:modId xmlns:p14="http://schemas.microsoft.com/office/powerpoint/2010/main" val="2358320468"/>
              </p:ext>
            </p:extLst>
          </p:nvPr>
        </p:nvGraphicFramePr>
        <p:xfrm>
          <a:off x="0" y="3138316"/>
          <a:ext cx="9144000" cy="4084638"/>
        </p:xfrm>
        <a:graphic>
          <a:graphicData uri="http://schemas.openxmlformats.org/drawingml/2006/table">
            <a:tbl>
              <a:tblPr rtl="1" firstRow="1" bandRow="1">
                <a:tableStyleId>{073A0DAA-6AF3-43AB-8588-CEC1D06C72B9}</a:tableStyleId>
              </a:tblPr>
              <a:tblGrid>
                <a:gridCol w="3877654">
                  <a:extLst>
                    <a:ext uri="{9D8B030D-6E8A-4147-A177-3AD203B41FA5}">
                      <a16:colId xmlns:a16="http://schemas.microsoft.com/office/drawing/2014/main" val="20000"/>
                    </a:ext>
                  </a:extLst>
                </a:gridCol>
                <a:gridCol w="5266346">
                  <a:extLst>
                    <a:ext uri="{9D8B030D-6E8A-4147-A177-3AD203B41FA5}">
                      <a16:colId xmlns:a16="http://schemas.microsoft.com/office/drawing/2014/main" val="20001"/>
                    </a:ext>
                  </a:extLst>
                </a:gridCol>
              </a:tblGrid>
              <a:tr h="1310685">
                <a:tc gridSpan="2">
                  <a:txBody>
                    <a:bodyPr/>
                    <a:lstStyle/>
                    <a:p>
                      <a:pPr marL="0" indent="0" algn="ctr" rtl="0" eaLnBrk="1" hangingPunct="1">
                        <a:spcBef>
                          <a:spcPts val="0"/>
                        </a:spcBef>
                        <a:buFontTx/>
                        <a:buNone/>
                      </a:pPr>
                      <a:endParaRPr lang="pt-BR" sz="3200" b="0" dirty="0">
                        <a:latin typeface="CS New Athanasius" panose="020B0500000000000000" pitchFamily="34" charset="0"/>
                        <a:cs typeface="Times New Roman" panose="02020603050405020304" pitchFamily="18" charset="0"/>
                      </a:endParaRPr>
                    </a:p>
                  </a:txBody>
                  <a:tcPr marT="45647" marB="45647">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tc>
                <a:extLst>
                  <a:ext uri="{0D108BD9-81ED-4DB2-BD59-A6C34878D82A}">
                    <a16:rowId xmlns:a16="http://schemas.microsoft.com/office/drawing/2014/main" val="10000"/>
                  </a:ext>
                </a:extLst>
              </a:tr>
              <a:tr h="2773953">
                <a:tc>
                  <a:txBody>
                    <a:bodyPr/>
                    <a:lstStyle/>
                    <a:p>
                      <a:pPr algn="justLow" rtl="1" eaLnBrk="1" hangingPunct="1">
                        <a:spcBef>
                          <a:spcPct val="20000"/>
                        </a:spcBef>
                      </a:pPr>
                      <a:r>
                        <a:rPr lang="ar-SA" sz="3600" b="1" dirty="0">
                          <a:solidFill>
                            <a:schemeClr val="bg1"/>
                          </a:solidFill>
                          <a:latin typeface="CS New Athanasius" panose="020B0500000000000000" pitchFamily="34" charset="0"/>
                          <a:cs typeface="Times New Roman" panose="02020603050405020304" pitchFamily="18" charset="0"/>
                        </a:rPr>
                        <a:t>باسم الثالوث</a:t>
                      </a:r>
                      <a:r>
                        <a:rPr lang="ar-EG" sz="3600" b="1" dirty="0">
                          <a:solidFill>
                            <a:schemeClr val="bg1"/>
                          </a:solidFill>
                          <a:latin typeface="CS New Athanasius" panose="020B0500000000000000" pitchFamily="34" charset="0"/>
                          <a:cs typeface="Times New Roman" panose="02020603050405020304" pitchFamily="18" charset="0"/>
                        </a:rPr>
                        <a:t>،</a:t>
                      </a:r>
                      <a:r>
                        <a:rPr lang="ar-SA" sz="3600" b="1" dirty="0">
                          <a:solidFill>
                            <a:schemeClr val="bg1"/>
                          </a:solidFill>
                          <a:latin typeface="CS New Athanasius" panose="020B0500000000000000" pitchFamily="34" charset="0"/>
                          <a:cs typeface="Times New Roman" panose="02020603050405020304" pitchFamily="18" charset="0"/>
                        </a:rPr>
                        <a:t> المساوي</a:t>
                      </a:r>
                      <a:r>
                        <a:rPr lang="ar-EG" sz="3600" b="1" dirty="0">
                          <a:solidFill>
                            <a:schemeClr val="bg1"/>
                          </a:solidFill>
                          <a:latin typeface="CS New Athanasius" panose="020B0500000000000000" pitchFamily="34" charset="0"/>
                          <a:cs typeface="Times New Roman" panose="02020603050405020304" pitchFamily="18" charset="0"/>
                        </a:rPr>
                        <a:t>، </a:t>
                      </a:r>
                      <a:r>
                        <a:rPr lang="ar-SA" sz="3600" b="1" dirty="0">
                          <a:solidFill>
                            <a:schemeClr val="bg1"/>
                          </a:solidFill>
                          <a:latin typeface="CS New Athanasius" panose="020B0500000000000000" pitchFamily="34" charset="0"/>
                          <a:cs typeface="Times New Roman" panose="02020603050405020304" pitchFamily="18" charset="0"/>
                        </a:rPr>
                        <a:t>الآب والابن</a:t>
                      </a:r>
                      <a:r>
                        <a:rPr lang="ar-EG" sz="3600" b="1" dirty="0">
                          <a:solidFill>
                            <a:schemeClr val="bg1"/>
                          </a:solidFill>
                          <a:latin typeface="CS New Athanasius" panose="020B0500000000000000" pitchFamily="34" charset="0"/>
                          <a:cs typeface="Times New Roman" panose="02020603050405020304" pitchFamily="18" charset="0"/>
                        </a:rPr>
                        <a:t>،</a:t>
                      </a:r>
                      <a:r>
                        <a:rPr lang="ar-SA" sz="3600" b="1" dirty="0">
                          <a:solidFill>
                            <a:schemeClr val="bg1"/>
                          </a:solidFill>
                          <a:latin typeface="CS New Athanasius" panose="020B0500000000000000" pitchFamily="34" charset="0"/>
                          <a:cs typeface="Times New Roman" panose="02020603050405020304" pitchFamily="18" charset="0"/>
                        </a:rPr>
                        <a:t> والروح القدس</a:t>
                      </a:r>
                      <a:r>
                        <a:rPr lang="ar-EG" sz="3600" b="1" dirty="0">
                          <a:solidFill>
                            <a:schemeClr val="bg1"/>
                          </a:solidFill>
                          <a:latin typeface="CS New Athanasius" panose="020B0500000000000000" pitchFamily="34" charset="0"/>
                          <a:cs typeface="Times New Roman" panose="02020603050405020304" pitchFamily="18" charset="0"/>
                        </a:rPr>
                        <a:t>.</a:t>
                      </a:r>
                      <a:endParaRPr lang="ar-SA" sz="3600" b="1" dirty="0">
                        <a:solidFill>
                          <a:schemeClr val="bg1"/>
                        </a:solidFill>
                        <a:latin typeface="CS New Athanasius" panose="020B0500000000000000" pitchFamily="34" charset="0"/>
                        <a:cs typeface="Times New Roman" panose="02020603050405020304" pitchFamily="18" charset="0"/>
                      </a:endParaRPr>
                    </a:p>
                  </a:txBody>
                  <a:tcPr marT="45647" marB="45647">
                    <a:lnL w="12700" cmpd="sng">
                      <a:noFill/>
                    </a:lnL>
                    <a:lnR w="28575"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600" b="1" dirty="0">
                          <a:solidFill>
                            <a:schemeClr val="bg1"/>
                          </a:solidFill>
                          <a:latin typeface="CS New Athanasius" panose="020B0500000000000000" pitchFamily="34" charset="0"/>
                          <a:cs typeface="Times New Roman" panose="02020603050405020304" pitchFamily="18" charset="0"/>
                        </a:rPr>
                        <a:t>خين إفران إن تي إترياس:</a:t>
                      </a:r>
                      <a:br>
                        <a:rPr lang="ar-SA" sz="3600" b="1" dirty="0">
                          <a:solidFill>
                            <a:schemeClr val="bg1"/>
                          </a:solidFill>
                          <a:latin typeface="CS New Athanasius" panose="020B0500000000000000" pitchFamily="34" charset="0"/>
                          <a:cs typeface="Times New Roman" panose="02020603050405020304" pitchFamily="18" charset="0"/>
                        </a:rPr>
                      </a:br>
                      <a:r>
                        <a:rPr lang="ar-SA" sz="3600" b="1" dirty="0">
                          <a:solidFill>
                            <a:schemeClr val="bg1"/>
                          </a:solidFill>
                          <a:latin typeface="CS New Athanasius" panose="020B0500000000000000" pitchFamily="34" charset="0"/>
                          <a:cs typeface="Times New Roman" panose="02020603050405020304" pitchFamily="18" charset="0"/>
                        </a:rPr>
                        <a:t>إن أومو</a:t>
                      </a:r>
                      <a:r>
                        <a:rPr lang="ar-EG" sz="3600" b="1" dirty="0">
                          <a:solidFill>
                            <a:schemeClr val="bg1"/>
                          </a:solidFill>
                          <a:latin typeface="CS New Athanasius" panose="020B0500000000000000" pitchFamily="34" charset="0"/>
                          <a:cs typeface="Times New Roman" panose="02020603050405020304" pitchFamily="18" charset="0"/>
                        </a:rPr>
                        <a:t> أو</a:t>
                      </a:r>
                      <a:r>
                        <a:rPr lang="ar-SA" sz="3600" b="1" dirty="0">
                          <a:solidFill>
                            <a:schemeClr val="bg1"/>
                          </a:solidFill>
                          <a:latin typeface="CS New Athanasius" panose="020B0500000000000000" pitchFamily="34" charset="0"/>
                          <a:cs typeface="Times New Roman" panose="02020603050405020304" pitchFamily="18" charset="0"/>
                        </a:rPr>
                        <a:t>سيوس:</a:t>
                      </a:r>
                      <a:br>
                        <a:rPr lang="ar-SA" sz="3600" b="1" dirty="0">
                          <a:solidFill>
                            <a:schemeClr val="bg1"/>
                          </a:solidFill>
                          <a:latin typeface="CS New Athanasius" panose="020B0500000000000000" pitchFamily="34" charset="0"/>
                          <a:cs typeface="Times New Roman" panose="02020603050405020304" pitchFamily="18" charset="0"/>
                        </a:rPr>
                      </a:br>
                      <a:r>
                        <a:rPr lang="ar-SA" sz="3600" b="1" dirty="0">
                          <a:solidFill>
                            <a:schemeClr val="bg1"/>
                          </a:solidFill>
                          <a:latin typeface="CS New Athanasius" panose="020B0500000000000000" pitchFamily="34" charset="0"/>
                          <a:cs typeface="Times New Roman" panose="02020603050405020304" pitchFamily="18" charset="0"/>
                        </a:rPr>
                        <a:t>إفيوت نيم إبشيري:</a:t>
                      </a:r>
                      <a:br>
                        <a:rPr lang="ar-SA" sz="3600" b="1" dirty="0">
                          <a:solidFill>
                            <a:schemeClr val="bg1"/>
                          </a:solidFill>
                          <a:latin typeface="CS New Athanasius" panose="020B0500000000000000" pitchFamily="34" charset="0"/>
                          <a:cs typeface="Times New Roman" panose="02020603050405020304" pitchFamily="18" charset="0"/>
                        </a:rPr>
                      </a:br>
                      <a:r>
                        <a:rPr lang="ar-SA" sz="3600" b="1" dirty="0">
                          <a:solidFill>
                            <a:schemeClr val="bg1"/>
                          </a:solidFill>
                          <a:latin typeface="CS New Athanasius" panose="020B0500000000000000" pitchFamily="34" charset="0"/>
                          <a:cs typeface="Times New Roman" panose="02020603050405020304" pitchFamily="18" charset="0"/>
                        </a:rPr>
                        <a:t>نيم پ</a:t>
                      </a:r>
                      <a:r>
                        <a:rPr lang="ar-EG" sz="3600" b="1" dirty="0">
                          <a:solidFill>
                            <a:schemeClr val="bg1"/>
                          </a:solidFill>
                          <a:latin typeface="CS New Athanasius" panose="020B0500000000000000" pitchFamily="34" charset="0"/>
                          <a:cs typeface="Times New Roman" panose="02020603050405020304" pitchFamily="18" charset="0"/>
                        </a:rPr>
                        <a:t>ى </a:t>
                      </a:r>
                      <a:r>
                        <a:rPr lang="ar-SA" sz="3600" b="1" dirty="0">
                          <a:solidFill>
                            <a:schemeClr val="bg1"/>
                          </a:solidFill>
                          <a:latin typeface="CS New Athanasius" panose="020B0500000000000000" pitchFamily="34" charset="0"/>
                          <a:cs typeface="Times New Roman" panose="02020603050405020304" pitchFamily="18" charset="0"/>
                        </a:rPr>
                        <a:t>پن</a:t>
                      </a:r>
                      <a:r>
                        <a:rPr lang="ar-EG" sz="3600" b="1" dirty="0">
                          <a:solidFill>
                            <a:schemeClr val="bg1"/>
                          </a:solidFill>
                          <a:latin typeface="CS New Athanasius" panose="020B0500000000000000" pitchFamily="34" charset="0"/>
                          <a:cs typeface="Times New Roman" panose="02020603050405020304" pitchFamily="18" charset="0"/>
                        </a:rPr>
                        <a:t>ي</a:t>
                      </a:r>
                      <a:r>
                        <a:rPr lang="ar-SA" sz="3600" b="1" dirty="0">
                          <a:solidFill>
                            <a:schemeClr val="bg1"/>
                          </a:solidFill>
                          <a:latin typeface="CS New Athanasius" panose="020B0500000000000000" pitchFamily="34" charset="0"/>
                          <a:cs typeface="Times New Roman" panose="02020603050405020304" pitchFamily="18" charset="0"/>
                        </a:rPr>
                        <a:t>ڤما إثؤواب</a:t>
                      </a:r>
                      <a:r>
                        <a:rPr lang="ar-EG" sz="3600" b="1" dirty="0">
                          <a:solidFill>
                            <a:schemeClr val="bg1"/>
                          </a:solidFill>
                          <a:latin typeface="CS New Athanasius" panose="020B0500000000000000" pitchFamily="34" charset="0"/>
                          <a:cs typeface="Times New Roman" panose="02020603050405020304" pitchFamily="18" charset="0"/>
                        </a:rPr>
                        <a:t>.</a:t>
                      </a:r>
                      <a:endParaRPr lang="ar-SA" sz="3600" b="1" dirty="0">
                        <a:solidFill>
                          <a:schemeClr val="bg1"/>
                        </a:solidFill>
                        <a:latin typeface="CS New Athanasius" panose="020B0500000000000000" pitchFamily="34" charset="0"/>
                        <a:cs typeface="Times New Roman" panose="02020603050405020304" pitchFamily="18" charset="0"/>
                      </a:endParaRPr>
                    </a:p>
                  </a:txBody>
                  <a:tcPr marT="45647" marB="45647">
                    <a:lnL w="28575" cap="flat" cmpd="sng" algn="ctr">
                      <a:solidFill>
                        <a:schemeClr val="bg1"/>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554826619"/>
      </p:ext>
    </p:extLst>
  </p:cSld>
  <p:clrMapOvr>
    <a:masterClrMapping/>
  </p:clrMapOvr>
</p:sldLayout>
</file>

<file path=ppt/slideLayouts/slideLayout472.xml><?xml version="1.0" encoding="utf-8"?>
<p:sldLayout xmlns:a="http://schemas.openxmlformats.org/drawingml/2006/main" xmlns:r="http://schemas.openxmlformats.org/officeDocument/2006/relationships" xmlns:p="http://schemas.openxmlformats.org/presentationml/2006/main" userDrawn="1">
  <p:cSld name="مقدمة الطرح 2">
    <p:spTree>
      <p:nvGrpSpPr>
        <p:cNvPr id="1" name=""/>
        <p:cNvGrpSpPr/>
        <p:nvPr/>
      </p:nvGrpSpPr>
      <p:grpSpPr>
        <a:xfrm>
          <a:off x="0" y="0"/>
          <a:ext cx="0" cy="0"/>
          <a:chOff x="0" y="0"/>
          <a:chExt cx="0" cy="0"/>
        </a:xfrm>
      </p:grpSpPr>
      <p:sp>
        <p:nvSpPr>
          <p:cNvPr id="16" name="Rectangle 15"/>
          <p:cNvSpPr/>
          <p:nvPr userDrawn="1"/>
        </p:nvSpPr>
        <p:spPr>
          <a:xfrm>
            <a:off x="1987060" y="493182"/>
            <a:ext cx="5638800" cy="46166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           مقدمة الطرح </a:t>
            </a:r>
          </a:p>
        </p:txBody>
      </p:sp>
      <p:sp>
        <p:nvSpPr>
          <p:cNvPr id="17" name="Rectangle 16">
            <a:hlinkClick r:id="rId2" action="ppaction://hlinksldjump"/>
          </p:cNvPr>
          <p:cNvSpPr/>
          <p:nvPr userDrawn="1"/>
        </p:nvSpPr>
        <p:spPr>
          <a:xfrm>
            <a:off x="8385459" y="4012165"/>
            <a:ext cx="758541"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اولي</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8" name="Rectangle 17">
            <a:hlinkClick r:id="rId3" action="ppaction://hlinksldjump"/>
          </p:cNvPr>
          <p:cNvSpPr/>
          <p:nvPr userDrawn="1"/>
        </p:nvSpPr>
        <p:spPr>
          <a:xfrm>
            <a:off x="7419642" y="4042571"/>
            <a:ext cx="638315"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ثالثة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9" name="Rectangle 18">
            <a:hlinkClick r:id="rId4" action="ppaction://hlinksldjump"/>
          </p:cNvPr>
          <p:cNvSpPr/>
          <p:nvPr userDrawn="1"/>
        </p:nvSpPr>
        <p:spPr>
          <a:xfrm>
            <a:off x="6005906" y="4042571"/>
            <a:ext cx="947695"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سادسة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20" name="Rectangle 19">
            <a:hlinkClick r:id="rId5" action="ppaction://hlinksldjump"/>
          </p:cNvPr>
          <p:cNvSpPr/>
          <p:nvPr userDrawn="1"/>
        </p:nvSpPr>
        <p:spPr>
          <a:xfrm>
            <a:off x="4735959" y="4012165"/>
            <a:ext cx="806631"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تاسعة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21" name="Rectangle 20">
            <a:hlinkClick r:id="rId6" action="ppaction://hlinksldjump"/>
          </p:cNvPr>
          <p:cNvSpPr/>
          <p:nvPr userDrawn="1"/>
        </p:nvSpPr>
        <p:spPr>
          <a:xfrm>
            <a:off x="3128526" y="4012165"/>
            <a:ext cx="1279516"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حادية عشر</a:t>
            </a:r>
            <a:endParaRPr lang="en-US" sz="2000" dirty="0">
              <a:solidFill>
                <a:srgbClr val="FFC000"/>
              </a:solidFill>
              <a:latin typeface="Times New Roman" panose="02020603050405020304" pitchFamily="18" charset="0"/>
              <a:ea typeface="+mj-ea"/>
              <a:cs typeface="Al-Mujahed Al-Anbobi" pitchFamily="2" charset="-78"/>
            </a:endParaRPr>
          </a:p>
        </p:txBody>
      </p:sp>
      <p:graphicFrame>
        <p:nvGraphicFramePr>
          <p:cNvPr id="2" name="Table 1"/>
          <p:cNvGraphicFramePr>
            <a:graphicFrameLocks noGrp="1"/>
          </p:cNvGraphicFramePr>
          <p:nvPr userDrawn="1">
            <p:extLst>
              <p:ext uri="{D42A27DB-BD31-4B8C-83A1-F6EECF244321}">
                <p14:modId xmlns:p14="http://schemas.microsoft.com/office/powerpoint/2010/main" val="683479071"/>
              </p:ext>
            </p:extLst>
          </p:nvPr>
        </p:nvGraphicFramePr>
        <p:xfrm>
          <a:off x="-3" y="4473086"/>
          <a:ext cx="9144002" cy="2560320"/>
        </p:xfrm>
        <a:graphic>
          <a:graphicData uri="http://schemas.openxmlformats.org/drawingml/2006/table">
            <a:tbl>
              <a:tblPr firstRow="1" bandRow="1">
                <a:tableStyleId>{5C22544A-7EE6-4342-B048-85BDC9FD1C3A}</a:tableStyleId>
              </a:tblPr>
              <a:tblGrid>
                <a:gridCol w="4572001">
                  <a:extLst>
                    <a:ext uri="{9D8B030D-6E8A-4147-A177-3AD203B41FA5}">
                      <a16:colId xmlns:a16="http://schemas.microsoft.com/office/drawing/2014/main" val="1933160867"/>
                    </a:ext>
                  </a:extLst>
                </a:gridCol>
                <a:gridCol w="4572001">
                  <a:extLst>
                    <a:ext uri="{9D8B030D-6E8A-4147-A177-3AD203B41FA5}">
                      <a16:colId xmlns:a16="http://schemas.microsoft.com/office/drawing/2014/main" val="3262106527"/>
                    </a:ext>
                  </a:extLst>
                </a:gridCol>
              </a:tblGrid>
              <a:tr h="2384913">
                <a:tc>
                  <a:txBody>
                    <a:bodyPr/>
                    <a:lstStyle/>
                    <a:p>
                      <a:pPr marL="0" marR="0" lvl="0" indent="0" algn="justLow" defTabSz="914400" rtl="1" eaLnBrk="1" fontAlgn="auto" latinLnBrk="0" hangingPunct="1">
                        <a:lnSpc>
                          <a:spcPct val="100000"/>
                        </a:lnSpc>
                        <a:spcBef>
                          <a:spcPct val="20000"/>
                        </a:spcBef>
                        <a:spcAft>
                          <a:spcPts val="0"/>
                        </a:spcAft>
                        <a:buClrTx/>
                        <a:buSzTx/>
                        <a:buFontTx/>
                        <a:buNone/>
                        <a:tabLst/>
                        <a:defRPr/>
                      </a:pP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بى أؤوينى إنتا افمى:</a:t>
                      </a:r>
                      <a:b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b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ڨى ايت اير اؤوينى: ايرومى نيڨين:</a:t>
                      </a:r>
                      <a:b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b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اثنيو </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إ</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يبى كوزموس.</a:t>
                      </a:r>
                    </a:p>
                    <a:p>
                      <a:endParaRPr lang="en-US" dirty="0"/>
                    </a:p>
                  </a:txBody>
                  <a:tcPr>
                    <a:noFill/>
                  </a:tcPr>
                </a:tc>
                <a:tc>
                  <a:txBody>
                    <a:bodyPr/>
                    <a:lstStyle/>
                    <a:p>
                      <a:pPr marL="0" marR="0" lvl="0" indent="0" algn="justLow" defTabSz="914400" rtl="1" eaLnBrk="1" fontAlgn="auto" latinLnBrk="0" hangingPunct="1">
                        <a:lnSpc>
                          <a:spcPct val="100000"/>
                        </a:lnSpc>
                        <a:spcBef>
                          <a:spcPct val="20000"/>
                        </a:spcBef>
                        <a:spcAft>
                          <a:spcPts val="0"/>
                        </a:spcAft>
                        <a:buClrTx/>
                        <a:buSzTx/>
                        <a:buFontTx/>
                        <a:buNone/>
                        <a:tabLst/>
                        <a:defRPr/>
                      </a:pP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أ</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يها النور الحقيقى</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 الذى ينير</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 لكل انسان</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 </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آ</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ت الى</a:t>
                      </a:r>
                      <a:b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b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العالم. </a:t>
                      </a:r>
                    </a:p>
                    <a:p>
                      <a:endParaRPr lang="en-US" dirty="0"/>
                    </a:p>
                  </a:txBody>
                  <a:tcPr>
                    <a:noFill/>
                  </a:tcPr>
                </a:tc>
                <a:extLst>
                  <a:ext uri="{0D108BD9-81ED-4DB2-BD59-A6C34878D82A}">
                    <a16:rowId xmlns:a16="http://schemas.microsoft.com/office/drawing/2014/main" val="4229838115"/>
                  </a:ext>
                </a:extLst>
              </a:tr>
            </a:tbl>
          </a:graphicData>
        </a:graphic>
      </p:graphicFrame>
      <p:sp>
        <p:nvSpPr>
          <p:cNvPr id="9" name="Rectangle 8">
            <a:hlinkClick r:id="rId7" action="ppaction://hlinksldjump"/>
          </p:cNvPr>
          <p:cNvSpPr/>
          <p:nvPr userDrawn="1"/>
        </p:nvSpPr>
        <p:spPr>
          <a:xfrm>
            <a:off x="1536856" y="4012165"/>
            <a:ext cx="1125629"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ثانية عشر</a:t>
            </a:r>
            <a:endParaRPr lang="en-US" sz="20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3940887100"/>
      </p:ext>
    </p:extLst>
  </p:cSld>
  <p:clrMapOvr>
    <a:masterClrMapping/>
  </p:clrMapOvr>
</p:sldLayout>
</file>

<file path=ppt/slideLayouts/slideLayout473.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اولي">
    <p:spTree>
      <p:nvGrpSpPr>
        <p:cNvPr id="1" name=""/>
        <p:cNvGrpSpPr/>
        <p:nvPr/>
      </p:nvGrpSpPr>
      <p:grpSpPr>
        <a:xfrm>
          <a:off x="0" y="0"/>
          <a:ext cx="0" cy="0"/>
          <a:chOff x="0" y="0"/>
          <a:chExt cx="0" cy="0"/>
        </a:xfrm>
      </p:grpSpPr>
      <p:sp>
        <p:nvSpPr>
          <p:cNvPr id="7" name="TextBox 6"/>
          <p:cNvSpPr txBox="1"/>
          <p:nvPr userDrawn="1"/>
        </p:nvSpPr>
        <p:spPr>
          <a:xfrm>
            <a:off x="-161779" y="522533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الاولي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13733212"/>
      </p:ext>
    </p:extLst>
  </p:cSld>
  <p:clrMapOvr>
    <a:masterClrMapping/>
  </p:clrMapOvr>
</p:sldLayout>
</file>

<file path=ppt/slideLayouts/slideLayout474.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ثالثة">
    <p:spTree>
      <p:nvGrpSpPr>
        <p:cNvPr id="1" name=""/>
        <p:cNvGrpSpPr/>
        <p:nvPr/>
      </p:nvGrpSpPr>
      <p:grpSpPr>
        <a:xfrm>
          <a:off x="0" y="0"/>
          <a:ext cx="0" cy="0"/>
          <a:chOff x="0" y="0"/>
          <a:chExt cx="0" cy="0"/>
        </a:xfrm>
      </p:grpSpPr>
      <p:sp>
        <p:nvSpPr>
          <p:cNvPr id="7" name="TextBox 6"/>
          <p:cNvSpPr txBox="1"/>
          <p:nvPr userDrawn="1"/>
        </p:nvSpPr>
        <p:spPr>
          <a:xfrm>
            <a:off x="-161779" y="520628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الثالثة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الثالثة</a:t>
            </a:r>
          </a:p>
        </p:txBody>
      </p:sp>
    </p:spTree>
    <p:extLst>
      <p:ext uri="{BB962C8B-B14F-4D97-AF65-F5344CB8AC3E}">
        <p14:creationId xmlns:p14="http://schemas.microsoft.com/office/powerpoint/2010/main" val="3293476927"/>
      </p:ext>
    </p:extLst>
  </p:cSld>
  <p:clrMapOvr>
    <a:masterClrMapping/>
  </p:clrMapOvr>
</p:sldLayout>
</file>

<file path=ppt/slideLayouts/slideLayout475.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سادسة">
    <p:spTree>
      <p:nvGrpSpPr>
        <p:cNvPr id="1" name=""/>
        <p:cNvGrpSpPr/>
        <p:nvPr/>
      </p:nvGrpSpPr>
      <p:grpSpPr>
        <a:xfrm>
          <a:off x="0" y="0"/>
          <a:ext cx="0" cy="0"/>
          <a:chOff x="0" y="0"/>
          <a:chExt cx="0" cy="0"/>
        </a:xfrm>
      </p:grpSpPr>
      <p:sp>
        <p:nvSpPr>
          <p:cNvPr id="7" name="TextBox 6"/>
          <p:cNvSpPr txBox="1"/>
          <p:nvPr userDrawn="1"/>
        </p:nvSpPr>
        <p:spPr>
          <a:xfrm>
            <a:off x="-161779" y="516818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السادسة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207866474"/>
      </p:ext>
    </p:extLst>
  </p:cSld>
  <p:clrMapOvr>
    <a:masterClrMapping/>
  </p:clrMapOvr>
</p:sldLayout>
</file>

<file path=ppt/slideLayouts/slideLayout476.xml><?xml version="1.0" encoding="utf-8"?>
<p:sldLayout xmlns:a="http://schemas.openxmlformats.org/drawingml/2006/main" xmlns:r="http://schemas.openxmlformats.org/officeDocument/2006/relationships" xmlns:p="http://schemas.openxmlformats.org/presentationml/2006/main" preserve="1" userDrawn="1">
  <p:cSld name="1_مقدمة طرح الساعة التاسعة ">
    <p:spTree>
      <p:nvGrpSpPr>
        <p:cNvPr id="1" name=""/>
        <p:cNvGrpSpPr/>
        <p:nvPr/>
      </p:nvGrpSpPr>
      <p:grpSpPr>
        <a:xfrm>
          <a:off x="0" y="0"/>
          <a:ext cx="0" cy="0"/>
          <a:chOff x="0" y="0"/>
          <a:chExt cx="0" cy="0"/>
        </a:xfrm>
      </p:grpSpPr>
      <p:sp>
        <p:nvSpPr>
          <p:cNvPr id="7" name="TextBox 6"/>
          <p:cNvSpPr txBox="1"/>
          <p:nvPr userDrawn="1"/>
        </p:nvSpPr>
        <p:spPr>
          <a:xfrm>
            <a:off x="-161779" y="518723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التاسعة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التاسعة</a:t>
            </a:r>
          </a:p>
        </p:txBody>
      </p:sp>
    </p:spTree>
    <p:extLst>
      <p:ext uri="{BB962C8B-B14F-4D97-AF65-F5344CB8AC3E}">
        <p14:creationId xmlns:p14="http://schemas.microsoft.com/office/powerpoint/2010/main" val="869649397"/>
      </p:ext>
    </p:extLst>
  </p:cSld>
  <p:clrMapOvr>
    <a:masterClrMapping/>
  </p:clrMapOvr>
</p:sldLayout>
</file>

<file path=ppt/slideLayouts/slideLayout477.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حادية عشر">
    <p:spTree>
      <p:nvGrpSpPr>
        <p:cNvPr id="1" name=""/>
        <p:cNvGrpSpPr/>
        <p:nvPr/>
      </p:nvGrpSpPr>
      <p:grpSpPr>
        <a:xfrm>
          <a:off x="0" y="0"/>
          <a:ext cx="0" cy="0"/>
          <a:chOff x="0" y="0"/>
          <a:chExt cx="0" cy="0"/>
        </a:xfrm>
      </p:grpSpPr>
      <p:sp>
        <p:nvSpPr>
          <p:cNvPr id="7" name="TextBox 6"/>
          <p:cNvSpPr txBox="1"/>
          <p:nvPr userDrawn="1"/>
        </p:nvSpPr>
        <p:spPr>
          <a:xfrm>
            <a:off x="-161779" y="4920539"/>
            <a:ext cx="9143999" cy="1588127"/>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الحادية عشر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93867821"/>
      </p:ext>
    </p:extLst>
  </p:cSld>
  <p:clrMapOvr>
    <a:masterClrMapping/>
  </p:clrMapOvr>
</p:sldLayout>
</file>

<file path=ppt/slideLayouts/slideLayout478.xml><?xml version="1.0" encoding="utf-8"?>
<p:sldLayout xmlns:a="http://schemas.openxmlformats.org/drawingml/2006/main" xmlns:r="http://schemas.openxmlformats.org/officeDocument/2006/relationships" xmlns:p="http://schemas.openxmlformats.org/presentationml/2006/main" preserve="1" userDrawn="1">
  <p:cSld name="1_مقدمة طرح الساعة الحادية عشر">
    <p:spTree>
      <p:nvGrpSpPr>
        <p:cNvPr id="1" name=""/>
        <p:cNvGrpSpPr/>
        <p:nvPr/>
      </p:nvGrpSpPr>
      <p:grpSpPr>
        <a:xfrm>
          <a:off x="0" y="0"/>
          <a:ext cx="0" cy="0"/>
          <a:chOff x="0" y="0"/>
          <a:chExt cx="0" cy="0"/>
        </a:xfrm>
      </p:grpSpPr>
      <p:sp>
        <p:nvSpPr>
          <p:cNvPr id="7" name="TextBox 6"/>
          <p:cNvSpPr txBox="1"/>
          <p:nvPr userDrawn="1"/>
        </p:nvSpPr>
        <p:spPr>
          <a:xfrm>
            <a:off x="-161779" y="492053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الثانية عشر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463421459"/>
      </p:ext>
    </p:extLst>
  </p:cSld>
  <p:clrMapOvr>
    <a:masterClrMapping/>
  </p:clrMapOvr>
</p:sldLayout>
</file>

<file path=ppt/slideLayouts/slideLayout479.xml><?xml version="1.0" encoding="utf-8"?>
<p:sldLayout xmlns:a="http://schemas.openxmlformats.org/drawingml/2006/main" xmlns:r="http://schemas.openxmlformats.org/officeDocument/2006/relationships" xmlns:p="http://schemas.openxmlformats.org/presentationml/2006/main" preserve="1" userDrawn="1">
  <p:cSld name="ختام الطرح">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96179" cy="733207"/>
          </a:xfrm>
          <a:prstGeom prst="rect">
            <a:avLst/>
          </a:prstGeom>
        </p:spPr>
        <p:txBody>
          <a:bodyPr/>
          <a:lstStyle>
            <a:lvl1pPr algn="ctr" rtl="1">
              <a:defRPr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096179" cy="605937"/>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35569" y="181931"/>
            <a:ext cx="2335237"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ختام الطرح</a:t>
            </a:r>
          </a:p>
        </p:txBody>
      </p:sp>
    </p:spTree>
    <p:extLst>
      <p:ext uri="{BB962C8B-B14F-4D97-AF65-F5344CB8AC3E}">
        <p14:creationId xmlns:p14="http://schemas.microsoft.com/office/powerpoint/2010/main" val="346968909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كى إيبرتو 4">
    <p:spTree>
      <p:nvGrpSpPr>
        <p:cNvPr id="1" name=""/>
        <p:cNvGrpSpPr/>
        <p:nvPr/>
      </p:nvGrpSpPr>
      <p:grpSpPr>
        <a:xfrm>
          <a:off x="0" y="0"/>
          <a:ext cx="0" cy="0"/>
          <a:chOff x="0" y="0"/>
          <a:chExt cx="0" cy="0"/>
        </a:xfrm>
      </p:grpSpPr>
      <p:sp>
        <p:nvSpPr>
          <p:cNvPr id="4" name="TextBox 3"/>
          <p:cNvSpPr txBox="1"/>
          <p:nvPr userDrawn="1"/>
        </p:nvSpPr>
        <p:spPr>
          <a:xfrm>
            <a:off x="370447" y="4371943"/>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أصغوا وأنصتوا بحكمة للإنجيل المقدس</a:t>
            </a:r>
          </a:p>
        </p:txBody>
      </p:sp>
      <p:sp>
        <p:nvSpPr>
          <p:cNvPr id="7" name="TextBox 6"/>
          <p:cNvSpPr txBox="1"/>
          <p:nvPr userDrawn="1"/>
        </p:nvSpPr>
        <p:spPr>
          <a:xfrm>
            <a:off x="0" y="5071473"/>
            <a:ext cx="9333915" cy="991041"/>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iketevcwmen</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&gt;</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cofia</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Or0oi:akovcwmen tov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ajiov</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evajjeliov</a:t>
            </a:r>
            <a:endPar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35170" y="6050856"/>
            <a:ext cx="9143999" cy="5355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3200" b="1" kern="1200" noProof="0" dirty="0">
                <a:solidFill>
                  <a:schemeClr val="bg1"/>
                </a:solidFill>
                <a:latin typeface="Times New Roman" panose="02020603050405020304" pitchFamily="18" charset="0"/>
                <a:ea typeface="+mj-ea"/>
                <a:cs typeface="+mj-cs"/>
              </a:rPr>
              <a:t>إيكتيف سومين سوفيا أورثى: أك أوصومين طو أجيو إﭫ أنجيليو</a:t>
            </a:r>
          </a:p>
        </p:txBody>
      </p:sp>
    </p:spTree>
    <p:extLst>
      <p:ext uri="{BB962C8B-B14F-4D97-AF65-F5344CB8AC3E}">
        <p14:creationId xmlns:p14="http://schemas.microsoft.com/office/powerpoint/2010/main" val="3844883380"/>
      </p:ext>
    </p:extLst>
  </p:cSld>
  <p:clrMapOvr>
    <a:masterClrMapping/>
  </p:clrMapOvr>
</p:sldLayout>
</file>

<file path=ppt/slideLayouts/slideLayout480.xml><?xml version="1.0" encoding="utf-8"?>
<p:sldLayout xmlns:a="http://schemas.openxmlformats.org/drawingml/2006/main" xmlns:r="http://schemas.openxmlformats.org/officeDocument/2006/relationships" xmlns:p="http://schemas.openxmlformats.org/presentationml/2006/main" userDrawn="1">
  <p:cSld name="19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561541"/>
      </p:ext>
    </p:extLst>
  </p:cSld>
  <p:clrMapOvr>
    <a:masterClrMapping/>
  </p:clrMapOvr>
</p:sldLayout>
</file>

<file path=ppt/slideLayouts/slideLayout481.xml><?xml version="1.0" encoding="utf-8"?>
<p:sldLayout xmlns:a="http://schemas.openxmlformats.org/drawingml/2006/main" xmlns:r="http://schemas.openxmlformats.org/officeDocument/2006/relationships" xmlns:p="http://schemas.openxmlformats.org/presentationml/2006/main" preserve="1" userDrawn="1">
  <p:cSld name="1 مقدمة العظة قبطي">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550067A-22CC-44A2-9515-6623ABB3A635}"/>
              </a:ext>
            </a:extLst>
          </p:cNvPr>
          <p:cNvSpPr txBox="1"/>
          <p:nvPr userDrawn="1"/>
        </p:nvSpPr>
        <p:spPr>
          <a:xfrm>
            <a:off x="0" y="4433103"/>
            <a:ext cx="9096179" cy="1015663"/>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6000" b="1" i="0" u="none" strike="noStrike" kern="1200" cap="none" spc="0" normalizeH="0" baseline="0" noProof="0">
                <a:ln>
                  <a:noFill/>
                </a:ln>
                <a:solidFill>
                  <a:prstClr val="white"/>
                </a:solidFill>
                <a:effectLst/>
                <a:uLnTx/>
                <a:uFillTx/>
                <a:latin typeface="Calibri"/>
                <a:ea typeface="+mn-ea"/>
                <a:cs typeface="Arial" panose="020B0604020202020204" pitchFamily="34" charset="0"/>
              </a:rPr>
              <a:t>عظة لأبينا القديس انبا </a:t>
            </a:r>
            <a:endParaRPr kumimoji="0" lang="ar-EG" sz="96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endParaRPr>
          </a:p>
        </p:txBody>
      </p:sp>
      <p:sp>
        <p:nvSpPr>
          <p:cNvPr id="9" name="TextBox 8">
            <a:extLst>
              <a:ext uri="{FF2B5EF4-FFF2-40B4-BE49-F238E27FC236}">
                <a16:creationId xmlns:a16="http://schemas.microsoft.com/office/drawing/2014/main" id="{CDF1423D-C4ED-4CCE-8DA9-C385ABFADE4B}"/>
              </a:ext>
            </a:extLst>
          </p:cNvPr>
          <p:cNvSpPr txBox="1"/>
          <p:nvPr userDrawn="1"/>
        </p:nvSpPr>
        <p:spPr>
          <a:xfrm>
            <a:off x="0" y="5384235"/>
            <a:ext cx="9096179" cy="55399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000" b="0" i="0" u="none" strike="noStrike" kern="1200" cap="none" spc="0" normalizeH="0" baseline="0" noProof="0" dirty="0">
                <a:ln>
                  <a:noFill/>
                </a:ln>
                <a:solidFill>
                  <a:srgbClr val="FFC000"/>
                </a:solidFill>
                <a:effectLst/>
                <a:uLnTx/>
                <a:uFillTx/>
                <a:latin typeface="Avva_Shenouda"/>
                <a:ea typeface="+mn-ea"/>
                <a:cs typeface="+mn-cs"/>
              </a:rPr>
              <a:t> Ovkathx3cic `</a:t>
            </a:r>
            <a:r>
              <a:rPr kumimoji="0" lang="en-US" sz="3000" b="0" i="0" u="none" strike="noStrike" kern="1200" cap="none" spc="0" normalizeH="0" baseline="0" noProof="0" dirty="0" err="1">
                <a:ln>
                  <a:noFill/>
                </a:ln>
                <a:solidFill>
                  <a:srgbClr val="FFC000"/>
                </a:solidFill>
                <a:effectLst/>
                <a:uLnTx/>
                <a:uFillTx/>
                <a:latin typeface="Avva_Shenouda"/>
                <a:ea typeface="+mn-ea"/>
                <a:cs typeface="+mn-cs"/>
              </a:rPr>
              <a:t>nte</a:t>
            </a:r>
            <a:r>
              <a:rPr kumimoji="0" lang="en-US" sz="3000" b="0" i="0" u="none" strike="noStrike" kern="1200" cap="none" spc="0" normalizeH="0" baseline="0" noProof="0" dirty="0">
                <a:ln>
                  <a:noFill/>
                </a:ln>
                <a:solidFill>
                  <a:srgbClr val="FFC000"/>
                </a:solidFill>
                <a:effectLst/>
                <a:uLnTx/>
                <a:uFillTx/>
                <a:latin typeface="Avva_Shenouda"/>
                <a:ea typeface="+mn-ea"/>
                <a:cs typeface="+mn-cs"/>
              </a:rPr>
              <a:t> </a:t>
            </a:r>
            <a:r>
              <a:rPr kumimoji="0" lang="en-US" sz="3000" b="0" i="0" u="none" strike="noStrike" kern="1200" cap="none" spc="0" normalizeH="0" baseline="0" noProof="0" dirty="0" err="1">
                <a:ln>
                  <a:noFill/>
                </a:ln>
                <a:solidFill>
                  <a:srgbClr val="FFC000"/>
                </a:solidFill>
                <a:effectLst/>
                <a:uLnTx/>
                <a:uFillTx/>
                <a:latin typeface="Avva_Shenouda"/>
                <a:ea typeface="+mn-ea"/>
                <a:cs typeface="+mn-cs"/>
              </a:rPr>
              <a:t>peniwt</a:t>
            </a:r>
            <a:r>
              <a:rPr kumimoji="0" lang="en-US" sz="3000" b="0" i="0" u="none" strike="noStrike" kern="1200" cap="none" spc="0" normalizeH="0" baseline="0" noProof="0" dirty="0">
                <a:ln>
                  <a:noFill/>
                </a:ln>
                <a:solidFill>
                  <a:srgbClr val="FFC000"/>
                </a:solidFill>
                <a:effectLst/>
                <a:uLnTx/>
                <a:uFillTx/>
                <a:latin typeface="Avva_Shenouda"/>
                <a:ea typeface="+mn-ea"/>
                <a:cs typeface="+mn-cs"/>
              </a:rPr>
              <a:t> e0ovab</a:t>
            </a:r>
            <a:r>
              <a:rPr kumimoji="0" lang="ar-EG" sz="3000" b="0" i="0" u="none" strike="noStrike" kern="1200" cap="none" spc="0" normalizeH="0" baseline="0" noProof="0" dirty="0">
                <a:ln>
                  <a:noFill/>
                </a:ln>
                <a:solidFill>
                  <a:srgbClr val="FFC000"/>
                </a:solidFill>
                <a:effectLst/>
                <a:uLnTx/>
                <a:uFillTx/>
                <a:latin typeface="Avva_Shenouda"/>
                <a:ea typeface="+mn-ea"/>
                <a:cs typeface="Arial" panose="020B0604020202020204" pitchFamily="34" charset="0"/>
              </a:rPr>
              <a:t> </a:t>
            </a:r>
            <a:r>
              <a:rPr kumimoji="0" lang="en-US" sz="3000" b="0" i="0" u="none" strike="noStrike" kern="1200" cap="none" spc="0" normalizeH="0" baseline="0" noProof="0" dirty="0">
                <a:ln>
                  <a:noFill/>
                </a:ln>
                <a:solidFill>
                  <a:srgbClr val="FFC000"/>
                </a:solidFill>
                <a:effectLst/>
                <a:uLnTx/>
                <a:uFillTx/>
                <a:latin typeface="Avva_Shenouda"/>
                <a:ea typeface="+mn-ea"/>
                <a:cs typeface="+mn-cs"/>
              </a:rPr>
              <a:t>Abba</a:t>
            </a:r>
            <a:endParaRPr kumimoji="0" lang="en-US" sz="3000" b="0" i="0" u="none" strike="noStrike" kern="1200" cap="none" spc="0" normalizeH="0" baseline="0" noProof="0" dirty="0">
              <a:ln>
                <a:noFill/>
              </a:ln>
              <a:solidFill>
                <a:srgbClr val="FFC000"/>
              </a:solidFill>
              <a:effectLst/>
              <a:uLnTx/>
              <a:uFillTx/>
              <a:latin typeface="Avva_Shenouda" pitchFamily="34" charset="2"/>
              <a:ea typeface="+mn-ea"/>
              <a:cs typeface="+mn-cs"/>
            </a:endParaRPr>
          </a:p>
        </p:txBody>
      </p:sp>
      <p:sp>
        <p:nvSpPr>
          <p:cNvPr id="11" name="TextBox 10">
            <a:extLst>
              <a:ext uri="{FF2B5EF4-FFF2-40B4-BE49-F238E27FC236}">
                <a16:creationId xmlns:a16="http://schemas.microsoft.com/office/drawing/2014/main" id="{0C665660-6168-4926-9C3F-C818F1B66FF1}"/>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أوكاتي شيسيس انتي بين يوت اثؤواب أفا </a:t>
            </a:r>
          </a:p>
        </p:txBody>
      </p:sp>
    </p:spTree>
    <p:extLst>
      <p:ext uri="{BB962C8B-B14F-4D97-AF65-F5344CB8AC3E}">
        <p14:creationId xmlns:p14="http://schemas.microsoft.com/office/powerpoint/2010/main" val="1902042036"/>
      </p:ext>
    </p:extLst>
  </p:cSld>
  <p:clrMapOvr>
    <a:masterClrMapping/>
  </p:clrMapOvr>
</p:sldLayout>
</file>

<file path=ppt/slideLayouts/slideLayout482.xml><?xml version="1.0" encoding="utf-8"?>
<p:sldLayout xmlns:a="http://schemas.openxmlformats.org/drawingml/2006/main" xmlns:r="http://schemas.openxmlformats.org/officeDocument/2006/relationships" xmlns:p="http://schemas.openxmlformats.org/presentationml/2006/main" preserve="1" userDrawn="1">
  <p:cSld name="عظة انبا يوحنا فم الذهب">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6AFA02B-7FE9-49B5-ACAB-071DC147237D}"/>
              </a:ext>
            </a:extLst>
          </p:cNvPr>
          <p:cNvSpPr txBox="1"/>
          <p:nvPr userDrawn="1"/>
        </p:nvSpPr>
        <p:spPr>
          <a:xfrm>
            <a:off x="0" y="4433103"/>
            <a:ext cx="9096179" cy="830997"/>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انبا يوحنا فم الذهب</a:t>
            </a:r>
          </a:p>
        </p:txBody>
      </p:sp>
      <p:sp>
        <p:nvSpPr>
          <p:cNvPr id="7" name="TextBox 6">
            <a:extLst>
              <a:ext uri="{FF2B5EF4-FFF2-40B4-BE49-F238E27FC236}">
                <a16:creationId xmlns:a16="http://schemas.microsoft.com/office/drawing/2014/main" id="{905EC6A6-108C-4582-AFE2-DDF8BE05AA60}"/>
              </a:ext>
            </a:extLst>
          </p:cNvPr>
          <p:cNvSpPr txBox="1"/>
          <p:nvPr userDrawn="1"/>
        </p:nvSpPr>
        <p:spPr>
          <a:xfrm>
            <a:off x="0" y="5303211"/>
            <a:ext cx="914400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C000"/>
                </a:solidFill>
                <a:effectLst/>
                <a:uLnTx/>
                <a:uFillTx/>
                <a:latin typeface="Avva_Shenouda"/>
                <a:ea typeface="+mn-ea"/>
                <a:cs typeface="+mn-cs"/>
              </a:rPr>
              <a:t>Iwann3c </a:t>
            </a:r>
            <a:r>
              <a:rPr kumimoji="0" lang="en-US" sz="4000" b="0" i="0" u="none" strike="noStrike" kern="1200" cap="none" spc="0" normalizeH="0" baseline="0" noProof="0" dirty="0" err="1">
                <a:ln>
                  <a:noFill/>
                </a:ln>
                <a:solidFill>
                  <a:srgbClr val="FFC000"/>
                </a:solidFill>
                <a:effectLst/>
                <a:uLnTx/>
                <a:uFillTx/>
                <a:latin typeface="Avva_Shenouda"/>
                <a:ea typeface="+mn-ea"/>
                <a:cs typeface="+mn-cs"/>
              </a:rPr>
              <a:t>pi`xrvcoctomoc</a:t>
            </a:r>
            <a:endParaRPr kumimoji="0" lang="en-US" sz="4000" b="0" i="0" u="none" strike="noStrike" kern="1200" cap="none" spc="0" normalizeH="0" baseline="0" noProof="0" dirty="0">
              <a:ln>
                <a:noFill/>
              </a:ln>
              <a:solidFill>
                <a:srgbClr val="FFC000"/>
              </a:solidFill>
              <a:effectLst/>
              <a:uLnTx/>
              <a:uFillTx/>
              <a:latin typeface="Avva_Shenouda"/>
              <a:ea typeface="+mn-ea"/>
              <a:cs typeface="+mn-cs"/>
            </a:endParaRPr>
          </a:p>
        </p:txBody>
      </p:sp>
      <p:sp>
        <p:nvSpPr>
          <p:cNvPr id="8" name="TextBox 7">
            <a:extLst>
              <a:ext uri="{FF2B5EF4-FFF2-40B4-BE49-F238E27FC236}">
                <a16:creationId xmlns:a16="http://schemas.microsoft.com/office/drawing/2014/main" id="{B6AB4F77-7274-441A-86D3-05E7CE68BB3C}"/>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يوأنيس بي اخريزوستوموس</a:t>
            </a:r>
          </a:p>
        </p:txBody>
      </p:sp>
    </p:spTree>
    <p:extLst>
      <p:ext uri="{BB962C8B-B14F-4D97-AF65-F5344CB8AC3E}">
        <p14:creationId xmlns:p14="http://schemas.microsoft.com/office/powerpoint/2010/main" val="1750004009"/>
      </p:ext>
    </p:extLst>
  </p:cSld>
  <p:clrMapOvr>
    <a:masterClrMapping/>
  </p:clrMapOvr>
</p:sldLayout>
</file>

<file path=ppt/slideLayouts/slideLayout483.xml><?xml version="1.0" encoding="utf-8"?>
<p:sldLayout xmlns:a="http://schemas.openxmlformats.org/drawingml/2006/main" xmlns:r="http://schemas.openxmlformats.org/officeDocument/2006/relationships" xmlns:p="http://schemas.openxmlformats.org/presentationml/2006/main" preserve="1" userDrawn="1">
  <p:cSld name="1_عظة انبا اثناسيوس الرسولى">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C3454F4-0DAE-417E-8847-E23D51CE8E0C}"/>
              </a:ext>
            </a:extLst>
          </p:cNvPr>
          <p:cNvSpPr txBox="1"/>
          <p:nvPr userDrawn="1"/>
        </p:nvSpPr>
        <p:spPr>
          <a:xfrm>
            <a:off x="0" y="4433103"/>
            <a:ext cx="9096179" cy="830997"/>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انبا اثناسيوس الرسولى</a:t>
            </a:r>
          </a:p>
        </p:txBody>
      </p:sp>
      <p:sp>
        <p:nvSpPr>
          <p:cNvPr id="4" name="TextBox 3">
            <a:extLst>
              <a:ext uri="{FF2B5EF4-FFF2-40B4-BE49-F238E27FC236}">
                <a16:creationId xmlns:a16="http://schemas.microsoft.com/office/drawing/2014/main" id="{E9659A44-0D64-4C43-AFC5-09170EF84F49}"/>
              </a:ext>
            </a:extLst>
          </p:cNvPr>
          <p:cNvSpPr txBox="1"/>
          <p:nvPr userDrawn="1"/>
        </p:nvSpPr>
        <p:spPr>
          <a:xfrm>
            <a:off x="0" y="5303211"/>
            <a:ext cx="914400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C000"/>
                </a:solidFill>
                <a:effectLst/>
                <a:uLnTx/>
                <a:uFillTx/>
                <a:latin typeface="Avva_Shenouda"/>
                <a:ea typeface="+mn-ea"/>
                <a:cs typeface="+mn-cs"/>
              </a:rPr>
              <a:t>A0anacioc </a:t>
            </a:r>
            <a:r>
              <a:rPr kumimoji="0" lang="en-US" sz="4000" b="0" i="0" u="none" strike="noStrike" kern="1200" cap="none" spc="0" normalizeH="0" baseline="0" noProof="0" dirty="0" err="1">
                <a:ln>
                  <a:noFill/>
                </a:ln>
                <a:solidFill>
                  <a:srgbClr val="FFC000"/>
                </a:solidFill>
                <a:effectLst/>
                <a:uLnTx/>
                <a:uFillTx/>
                <a:latin typeface="Avva_Shenouda"/>
                <a:ea typeface="+mn-ea"/>
                <a:cs typeface="+mn-cs"/>
              </a:rPr>
              <a:t>pi`apoctolikoc</a:t>
            </a:r>
            <a:endParaRPr kumimoji="0" lang="en-US" sz="4000" b="0" i="0" u="none" strike="noStrike" kern="1200" cap="none" spc="0" normalizeH="0" baseline="0" noProof="0" dirty="0">
              <a:ln>
                <a:noFill/>
              </a:ln>
              <a:solidFill>
                <a:srgbClr val="FFC000"/>
              </a:solidFill>
              <a:effectLst/>
              <a:uLnTx/>
              <a:uFillTx/>
              <a:latin typeface="Avva_Shenouda"/>
              <a:ea typeface="+mn-ea"/>
              <a:cs typeface="+mn-cs"/>
            </a:endParaRPr>
          </a:p>
        </p:txBody>
      </p:sp>
      <p:sp>
        <p:nvSpPr>
          <p:cNvPr id="5" name="TextBox 4">
            <a:extLst>
              <a:ext uri="{FF2B5EF4-FFF2-40B4-BE49-F238E27FC236}">
                <a16:creationId xmlns:a16="http://schemas.microsoft.com/office/drawing/2014/main" id="{22B1FD4C-D048-4E60-85D7-22CEBEFE8274}"/>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أثناسيوس بي أبوسطوليكوس</a:t>
            </a:r>
          </a:p>
        </p:txBody>
      </p:sp>
    </p:spTree>
    <p:extLst>
      <p:ext uri="{BB962C8B-B14F-4D97-AF65-F5344CB8AC3E}">
        <p14:creationId xmlns:p14="http://schemas.microsoft.com/office/powerpoint/2010/main" val="1043058505"/>
      </p:ext>
    </p:extLst>
  </p:cSld>
  <p:clrMapOvr>
    <a:masterClrMapping/>
  </p:clrMapOvr>
</p:sldLayout>
</file>

<file path=ppt/slideLayouts/slideLayout484.xml><?xml version="1.0" encoding="utf-8"?>
<p:sldLayout xmlns:a="http://schemas.openxmlformats.org/drawingml/2006/main" xmlns:r="http://schemas.openxmlformats.org/officeDocument/2006/relationships" xmlns:p="http://schemas.openxmlformats.org/presentationml/2006/main" preserve="1" userDrawn="1">
  <p:cSld name="2_عظة أنبا ساويرسب">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4BC9D8-1CD1-4A53-BEBF-482F28638CC0}"/>
              </a:ext>
            </a:extLst>
          </p:cNvPr>
          <p:cNvSpPr txBox="1"/>
          <p:nvPr userDrawn="1"/>
        </p:nvSpPr>
        <p:spPr>
          <a:xfrm>
            <a:off x="23143" y="4333581"/>
            <a:ext cx="9096179" cy="923330"/>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5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أنبا ساويرس</a:t>
            </a:r>
          </a:p>
        </p:txBody>
      </p:sp>
      <p:sp>
        <p:nvSpPr>
          <p:cNvPr id="4" name="TextBox 3">
            <a:extLst>
              <a:ext uri="{FF2B5EF4-FFF2-40B4-BE49-F238E27FC236}">
                <a16:creationId xmlns:a16="http://schemas.microsoft.com/office/drawing/2014/main" id="{7F9EB1CC-2593-458E-8389-C1FCB321D85F}"/>
              </a:ext>
            </a:extLst>
          </p:cNvPr>
          <p:cNvSpPr txBox="1"/>
          <p:nvPr userDrawn="1"/>
        </p:nvSpPr>
        <p:spPr>
          <a:xfrm>
            <a:off x="11575" y="5233761"/>
            <a:ext cx="9144000"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C000"/>
                </a:solidFill>
                <a:effectLst/>
                <a:uLnTx/>
                <a:uFillTx/>
                <a:latin typeface="Avva_Shenouda"/>
                <a:ea typeface="+mn-ea"/>
                <a:cs typeface="+mn-cs"/>
              </a:rPr>
              <a:t>Cev3rianoc </a:t>
            </a:r>
          </a:p>
        </p:txBody>
      </p:sp>
      <p:sp>
        <p:nvSpPr>
          <p:cNvPr id="5" name="TextBox 4">
            <a:extLst>
              <a:ext uri="{FF2B5EF4-FFF2-40B4-BE49-F238E27FC236}">
                <a16:creationId xmlns:a16="http://schemas.microsoft.com/office/drawing/2014/main" id="{876F8DEC-7F4F-46CE-8E48-67EA6FC981F7}"/>
              </a:ext>
            </a:extLst>
          </p:cNvPr>
          <p:cNvSpPr txBox="1"/>
          <p:nvPr userDrawn="1"/>
        </p:nvSpPr>
        <p:spPr>
          <a:xfrm>
            <a:off x="-47821" y="5925820"/>
            <a:ext cx="9191821" cy="830997"/>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سيفيريانوس </a:t>
            </a:r>
          </a:p>
        </p:txBody>
      </p:sp>
    </p:spTree>
    <p:extLst>
      <p:ext uri="{BB962C8B-B14F-4D97-AF65-F5344CB8AC3E}">
        <p14:creationId xmlns:p14="http://schemas.microsoft.com/office/powerpoint/2010/main" val="1124465296"/>
      </p:ext>
    </p:extLst>
  </p:cSld>
  <p:clrMapOvr>
    <a:masterClrMapping/>
  </p:clrMapOvr>
</p:sldLayout>
</file>

<file path=ppt/slideLayouts/slideLayout485.xml><?xml version="1.0" encoding="utf-8"?>
<p:sldLayout xmlns:a="http://schemas.openxmlformats.org/drawingml/2006/main" xmlns:r="http://schemas.openxmlformats.org/officeDocument/2006/relationships" xmlns:p="http://schemas.openxmlformats.org/presentationml/2006/main" preserve="1" userDrawn="1">
  <p:cSld name="عظة الانبا شنودة">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3C04963-7040-481A-834E-1F71F9745C9E}"/>
              </a:ext>
            </a:extLst>
          </p:cNvPr>
          <p:cNvSpPr txBox="1"/>
          <p:nvPr userDrawn="1"/>
        </p:nvSpPr>
        <p:spPr>
          <a:xfrm>
            <a:off x="0" y="4433103"/>
            <a:ext cx="9096179" cy="830997"/>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أفا شينوتي بي أرشي مان ادراتيس</a:t>
            </a:r>
          </a:p>
        </p:txBody>
      </p:sp>
      <p:sp>
        <p:nvSpPr>
          <p:cNvPr id="4" name="TextBox 3">
            <a:extLst>
              <a:ext uri="{FF2B5EF4-FFF2-40B4-BE49-F238E27FC236}">
                <a16:creationId xmlns:a16="http://schemas.microsoft.com/office/drawing/2014/main" id="{79442FC2-F717-4E81-97CE-2131C3F7570A}"/>
              </a:ext>
            </a:extLst>
          </p:cNvPr>
          <p:cNvSpPr txBox="1"/>
          <p:nvPr userDrawn="1"/>
        </p:nvSpPr>
        <p:spPr>
          <a:xfrm>
            <a:off x="0" y="5303211"/>
            <a:ext cx="9144000" cy="646331"/>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600" b="0" i="0" dirty="0">
                <a:solidFill>
                  <a:srgbClr val="FFC000"/>
                </a:solidFill>
                <a:latin typeface="Avva_Shenouda"/>
              </a:rPr>
              <a:t>Abba</a:t>
            </a:r>
            <a:r>
              <a:rPr lang="ar-EG" sz="3600" b="0" i="0" dirty="0">
                <a:solidFill>
                  <a:srgbClr val="FFC000"/>
                </a:solidFill>
                <a:latin typeface="Avva_Shenouda"/>
              </a:rPr>
              <a:t> </a:t>
            </a:r>
            <a:r>
              <a:rPr lang="en-US" sz="3600" b="0" i="0" dirty="0">
                <a:solidFill>
                  <a:srgbClr val="FFC000"/>
                </a:solidFill>
                <a:latin typeface="Avva_Shenouda"/>
              </a:rPr>
              <a:t>@enov5</a:t>
            </a:r>
            <a:r>
              <a:rPr lang="ar-EG" sz="3600" b="0" i="0" dirty="0">
                <a:solidFill>
                  <a:srgbClr val="FFC000"/>
                </a:solidFill>
                <a:latin typeface="Avva_Shenouda"/>
              </a:rPr>
              <a:t> </a:t>
            </a:r>
            <a:r>
              <a:rPr lang="en-US" sz="3600" b="0" i="0" dirty="0">
                <a:solidFill>
                  <a:srgbClr val="FFC000"/>
                </a:solidFill>
                <a:latin typeface="Avva_Shenouda"/>
              </a:rPr>
              <a:t>piarx3man`drat3</a:t>
            </a:r>
            <a:endParaRPr lang="en-US" sz="3600" b="0" kern="1200" baseline="0" dirty="0">
              <a:solidFill>
                <a:srgbClr val="FFC000"/>
              </a:solidFill>
              <a:latin typeface="Avva_Shenouda" pitchFamily="34" charset="2"/>
              <a:ea typeface="+mn-ea"/>
              <a:cs typeface="+mn-cs"/>
            </a:endParaRPr>
          </a:p>
        </p:txBody>
      </p:sp>
      <p:sp>
        <p:nvSpPr>
          <p:cNvPr id="5" name="TextBox 4">
            <a:extLst>
              <a:ext uri="{FF2B5EF4-FFF2-40B4-BE49-F238E27FC236}">
                <a16:creationId xmlns:a16="http://schemas.microsoft.com/office/drawing/2014/main" id="{505D8558-A8CC-4385-B706-2C857A91750B}"/>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انبا شنودة رئيس المتوحدين</a:t>
            </a:r>
          </a:p>
        </p:txBody>
      </p:sp>
    </p:spTree>
    <p:extLst>
      <p:ext uri="{BB962C8B-B14F-4D97-AF65-F5344CB8AC3E}">
        <p14:creationId xmlns:p14="http://schemas.microsoft.com/office/powerpoint/2010/main" val="3439175449"/>
      </p:ext>
    </p:extLst>
  </p:cSld>
  <p:clrMapOvr>
    <a:masterClrMapping/>
  </p:clrMapOvr>
</p:sldLayout>
</file>

<file path=ppt/slideLayouts/slideLayout486.xml><?xml version="1.0" encoding="utf-8"?>
<p:sldLayout xmlns:a="http://schemas.openxmlformats.org/drawingml/2006/main" xmlns:r="http://schemas.openxmlformats.org/officeDocument/2006/relationships" xmlns:p="http://schemas.openxmlformats.org/presentationml/2006/main" preserve="1" userDrawn="1">
  <p:cSld name="3  مقدمة العظة قبطي">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36FEC10-B2FF-4C0D-8CA8-9DC8A2953EF9}"/>
              </a:ext>
            </a:extLst>
          </p:cNvPr>
          <p:cNvSpPr txBox="1"/>
          <p:nvPr userDrawn="1"/>
        </p:nvSpPr>
        <p:spPr>
          <a:xfrm>
            <a:off x="0" y="4433103"/>
            <a:ext cx="9096179"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بركته المقدسة تكون معنا، آمين</a:t>
            </a:r>
            <a:endParaRPr lang="ar-EG" sz="80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FFD1E120-C701-44DE-8745-6553654C21E4}"/>
              </a:ext>
            </a:extLst>
          </p:cNvPr>
          <p:cNvSpPr txBox="1"/>
          <p:nvPr userDrawn="1"/>
        </p:nvSpPr>
        <p:spPr>
          <a:xfrm>
            <a:off x="0" y="5303211"/>
            <a:ext cx="9144000" cy="523220"/>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2800" b="0" i="0" dirty="0">
                <a:solidFill>
                  <a:srgbClr val="FFC000"/>
                </a:solidFill>
                <a:latin typeface="Avva_Shenouda"/>
              </a:rPr>
              <a:t>`ere pe4`cmov e0ovab 2wpi neman : `am3n</a:t>
            </a:r>
          </a:p>
        </p:txBody>
      </p:sp>
      <p:sp>
        <p:nvSpPr>
          <p:cNvPr id="6" name="TextBox 5">
            <a:extLst>
              <a:ext uri="{FF2B5EF4-FFF2-40B4-BE49-F238E27FC236}">
                <a16:creationId xmlns:a16="http://schemas.microsoft.com/office/drawing/2014/main" id="{74B3DE61-9689-4838-BAA9-6024A83D0A74}"/>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ايري بيف اسمو اثؤواب شوبي نيمان : أمين</a:t>
            </a:r>
          </a:p>
        </p:txBody>
      </p:sp>
    </p:spTree>
    <p:extLst>
      <p:ext uri="{BB962C8B-B14F-4D97-AF65-F5344CB8AC3E}">
        <p14:creationId xmlns:p14="http://schemas.microsoft.com/office/powerpoint/2010/main" val="3866776004"/>
      </p:ext>
    </p:extLst>
  </p:cSld>
  <p:clrMapOvr>
    <a:masterClrMapping/>
  </p:clrMapOvr>
</p:sldLayout>
</file>

<file path=ppt/slideLayouts/slideLayout487.xml><?xml version="1.0" encoding="utf-8"?>
<p:sldLayout xmlns:a="http://schemas.openxmlformats.org/drawingml/2006/main" xmlns:r="http://schemas.openxmlformats.org/officeDocument/2006/relationships" xmlns:p="http://schemas.openxmlformats.org/presentationml/2006/main" preserve="1" userDrawn="1">
  <p:cSld name="1_1 ختام العظة قبطي">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A00BA82-20E8-4430-A9D6-EBE3811DA150}"/>
              </a:ext>
            </a:extLst>
          </p:cNvPr>
          <p:cNvSpPr txBox="1"/>
          <p:nvPr userDrawn="1"/>
        </p:nvSpPr>
        <p:spPr>
          <a:xfrm>
            <a:off x="0" y="4433103"/>
            <a:ext cx="9096179"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فلنختم عظة أبينا القديس</a:t>
            </a:r>
            <a:endParaRPr lang="ar-EG" sz="80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15EEED84-229B-4135-909E-DA456D32E170}"/>
              </a:ext>
            </a:extLst>
          </p:cNvPr>
          <p:cNvSpPr txBox="1"/>
          <p:nvPr userDrawn="1"/>
        </p:nvSpPr>
        <p:spPr>
          <a:xfrm>
            <a:off x="0" y="5303211"/>
            <a:ext cx="9144000" cy="954107"/>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i="0" dirty="0" err="1">
                <a:solidFill>
                  <a:srgbClr val="FFC000"/>
                </a:solidFill>
                <a:latin typeface="Avva_Shenouda"/>
              </a:rPr>
              <a:t>Marenener</a:t>
            </a:r>
            <a:r>
              <a:rPr lang="en-US" sz="2800" b="0" i="0" dirty="0">
                <a:solidFill>
                  <a:srgbClr val="FFC000"/>
                </a:solidFill>
                <a:latin typeface="Avva_Shenouda"/>
              </a:rPr>
              <a:t> </a:t>
            </a:r>
            <a:r>
              <a:rPr lang="en-US" sz="2800" b="0" i="0" dirty="0" err="1">
                <a:solidFill>
                  <a:srgbClr val="FFC000"/>
                </a:solidFill>
                <a:latin typeface="Avva_Shenouda"/>
              </a:rPr>
              <a:t>cfrajizin</a:t>
            </a:r>
            <a:r>
              <a:rPr lang="en-US" sz="2800" b="0" i="0" dirty="0">
                <a:solidFill>
                  <a:srgbClr val="FFC000"/>
                </a:solidFill>
                <a:latin typeface="Avva_Shenouda"/>
              </a:rPr>
              <a:t> `n5kat3x3cic `</a:t>
            </a:r>
            <a:r>
              <a:rPr lang="en-US" sz="2800" b="0" i="0" dirty="0" err="1">
                <a:solidFill>
                  <a:srgbClr val="FFC000"/>
                </a:solidFill>
                <a:latin typeface="Avva_Shenouda"/>
              </a:rPr>
              <a:t>nte</a:t>
            </a:r>
            <a:r>
              <a:rPr lang="en-US" sz="2800" b="0" i="0" dirty="0">
                <a:solidFill>
                  <a:srgbClr val="FFC000"/>
                </a:solidFill>
                <a:latin typeface="Avva_Shenouda"/>
              </a:rPr>
              <a:t> </a:t>
            </a:r>
            <a:r>
              <a:rPr lang="en-US" sz="2800" b="0" i="0" dirty="0" err="1">
                <a:solidFill>
                  <a:srgbClr val="FFC000"/>
                </a:solidFill>
                <a:latin typeface="Avva_Shenouda"/>
              </a:rPr>
              <a:t>peniwt</a:t>
            </a:r>
            <a:r>
              <a:rPr lang="en-US" sz="2800" b="0" i="0" dirty="0">
                <a:solidFill>
                  <a:srgbClr val="FFC000"/>
                </a:solidFill>
                <a:latin typeface="Avva_Shenouda"/>
              </a:rPr>
              <a:t> e=0v</a:t>
            </a:r>
            <a:endParaRPr lang="en-US" sz="2800" b="0" kern="1200" baseline="0" dirty="0">
              <a:solidFill>
                <a:srgbClr val="FFC000"/>
              </a:solidFill>
              <a:latin typeface="Avva_Shenouda" pitchFamily="34" charset="2"/>
              <a:ea typeface="+mn-ea"/>
              <a:cs typeface="+mn-cs"/>
            </a:endParaRPr>
          </a:p>
        </p:txBody>
      </p:sp>
      <p:sp>
        <p:nvSpPr>
          <p:cNvPr id="6" name="TextBox 5">
            <a:extLst>
              <a:ext uri="{FF2B5EF4-FFF2-40B4-BE49-F238E27FC236}">
                <a16:creationId xmlns:a16="http://schemas.microsoft.com/office/drawing/2014/main" id="{6BC6AF97-BB45-458D-8010-A1E3F292BF35}"/>
              </a:ext>
            </a:extLst>
          </p:cNvPr>
          <p:cNvSpPr txBox="1"/>
          <p:nvPr userDrawn="1"/>
        </p:nvSpPr>
        <p:spPr>
          <a:xfrm>
            <a:off x="-47821" y="6273064"/>
            <a:ext cx="9191821" cy="584775"/>
          </a:xfrm>
          <a:prstGeom prst="rect">
            <a:avLst/>
          </a:prstGeom>
          <a:noFill/>
        </p:spPr>
        <p:txBody>
          <a:bodyPr wrap="square">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مارين اير اس افراجيزين انتي كاتي شيسيس انتي بين يوت اثؤواب</a:t>
            </a:r>
            <a:endParaRPr lang="ar-EG" sz="5400" b="1" dirty="0">
              <a:solidFill>
                <a:schemeClr val="bg1"/>
              </a:solidFill>
            </a:endParaRPr>
          </a:p>
        </p:txBody>
      </p:sp>
    </p:spTree>
    <p:extLst>
      <p:ext uri="{BB962C8B-B14F-4D97-AF65-F5344CB8AC3E}">
        <p14:creationId xmlns:p14="http://schemas.microsoft.com/office/powerpoint/2010/main" val="374053367"/>
      </p:ext>
    </p:extLst>
  </p:cSld>
  <p:clrMapOvr>
    <a:masterClrMapping/>
  </p:clrMapOvr>
</p:sldLayout>
</file>

<file path=ppt/slideLayouts/slideLayout488.xml><?xml version="1.0" encoding="utf-8"?>
<p:sldLayout xmlns:a="http://schemas.openxmlformats.org/drawingml/2006/main" xmlns:r="http://schemas.openxmlformats.org/officeDocument/2006/relationships" xmlns:p="http://schemas.openxmlformats.org/presentationml/2006/main" preserve="1" userDrawn="1">
  <p:cSld name="1_3  ختام العظة قبطي">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018538F-054F-4C06-A43B-C0FA54DC617F}"/>
              </a:ext>
            </a:extLst>
          </p:cNvPr>
          <p:cNvSpPr txBox="1"/>
          <p:nvPr userDrawn="1"/>
        </p:nvSpPr>
        <p:spPr>
          <a:xfrm>
            <a:off x="0" y="4433103"/>
            <a:ext cx="9096179"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الذي أنار عقولنا و عيون قلوبنا </a:t>
            </a:r>
            <a:endParaRPr lang="ar-EG" sz="80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E5DBFD37-327C-4C6E-94B1-5B3B5CE52037}"/>
              </a:ext>
            </a:extLst>
          </p:cNvPr>
          <p:cNvSpPr txBox="1"/>
          <p:nvPr userDrawn="1"/>
        </p:nvSpPr>
        <p:spPr>
          <a:xfrm>
            <a:off x="-47821" y="5349510"/>
            <a:ext cx="9144000" cy="954107"/>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i="0" dirty="0">
                <a:solidFill>
                  <a:srgbClr val="FFC000"/>
                </a:solidFill>
                <a:latin typeface="Avva_Shenouda"/>
              </a:rPr>
              <a:t>F3eta4erovwini `</a:t>
            </a:r>
            <a:r>
              <a:rPr lang="en-US" sz="2800" b="0" i="0" dirty="0" err="1">
                <a:solidFill>
                  <a:srgbClr val="FFC000"/>
                </a:solidFill>
                <a:latin typeface="Avva_Shenouda"/>
              </a:rPr>
              <a:t>mpennovc</a:t>
            </a:r>
            <a:r>
              <a:rPr lang="en-US" sz="2800" b="0" i="0" dirty="0">
                <a:solidFill>
                  <a:srgbClr val="FFC000"/>
                </a:solidFill>
                <a:latin typeface="Avva_Shenouda"/>
              </a:rPr>
              <a:t> </a:t>
            </a:r>
            <a:r>
              <a:rPr lang="en-US" sz="2800" b="0" i="0" dirty="0" err="1">
                <a:solidFill>
                  <a:srgbClr val="FFC000"/>
                </a:solidFill>
                <a:latin typeface="Avva_Shenouda"/>
              </a:rPr>
              <a:t>nem</a:t>
            </a:r>
            <a:r>
              <a:rPr lang="en-US" sz="2800" b="0" i="0" dirty="0">
                <a:solidFill>
                  <a:srgbClr val="FFC000"/>
                </a:solidFill>
                <a:latin typeface="Avva_Shenouda"/>
              </a:rPr>
              <a:t> </a:t>
            </a:r>
            <a:r>
              <a:rPr lang="en-US" sz="2800" b="0" i="0" dirty="0" err="1">
                <a:solidFill>
                  <a:srgbClr val="FFC000"/>
                </a:solidFill>
                <a:latin typeface="Avva_Shenouda"/>
              </a:rPr>
              <a:t>nibal</a:t>
            </a:r>
            <a:r>
              <a:rPr lang="en-US" sz="2800" b="0" i="0" dirty="0">
                <a:solidFill>
                  <a:srgbClr val="FFC000"/>
                </a:solidFill>
                <a:latin typeface="Avva_Shenouda"/>
              </a:rPr>
              <a:t> `</a:t>
            </a:r>
            <a:r>
              <a:rPr lang="en-US" sz="2800" b="0" i="0" dirty="0" err="1">
                <a:solidFill>
                  <a:srgbClr val="FFC000"/>
                </a:solidFill>
                <a:latin typeface="Avva_Shenouda"/>
              </a:rPr>
              <a:t>nte</a:t>
            </a:r>
            <a:r>
              <a:rPr lang="en-US" sz="2800" b="0" i="0" dirty="0">
                <a:solidFill>
                  <a:srgbClr val="FFC000"/>
                </a:solidFill>
                <a:latin typeface="Avva_Shenouda"/>
              </a:rPr>
              <a:t> nenh3t</a:t>
            </a:r>
            <a:endParaRPr lang="en-US" sz="2800" b="0" kern="1200" baseline="0" dirty="0">
              <a:solidFill>
                <a:srgbClr val="FFC000"/>
              </a:solidFill>
              <a:latin typeface="Avva_Shenouda" pitchFamily="34" charset="2"/>
              <a:ea typeface="+mn-ea"/>
              <a:cs typeface="+mn-cs"/>
            </a:endParaRPr>
          </a:p>
        </p:txBody>
      </p:sp>
      <p:sp>
        <p:nvSpPr>
          <p:cNvPr id="6" name="TextBox 5">
            <a:extLst>
              <a:ext uri="{FF2B5EF4-FFF2-40B4-BE49-F238E27FC236}">
                <a16:creationId xmlns:a16="http://schemas.microsoft.com/office/drawing/2014/main" id="{8163A58D-C5CF-4FFA-9B1C-9FCA637B38BB}"/>
              </a:ext>
            </a:extLst>
          </p:cNvPr>
          <p:cNvSpPr txBox="1"/>
          <p:nvPr userDrawn="1"/>
        </p:nvSpPr>
        <p:spPr>
          <a:xfrm>
            <a:off x="-47821" y="6211669"/>
            <a:ext cx="9191821" cy="646331"/>
          </a:xfrm>
          <a:prstGeom prst="rect">
            <a:avLst/>
          </a:prstGeom>
          <a:noFill/>
        </p:spPr>
        <p:txBody>
          <a:bodyPr wrap="square">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في ايطاف اير أووأويني امبيننوس نيم ني فال انتي نين هيت </a:t>
            </a:r>
            <a:endParaRPr lang="ar-EG" sz="6000" b="1" dirty="0">
              <a:solidFill>
                <a:schemeClr val="bg1"/>
              </a:solidFill>
            </a:endParaRPr>
          </a:p>
        </p:txBody>
      </p:sp>
    </p:spTree>
    <p:extLst>
      <p:ext uri="{BB962C8B-B14F-4D97-AF65-F5344CB8AC3E}">
        <p14:creationId xmlns:p14="http://schemas.microsoft.com/office/powerpoint/2010/main" val="3838770300"/>
      </p:ext>
    </p:extLst>
  </p:cSld>
  <p:clrMapOvr>
    <a:masterClrMapping/>
  </p:clrMapOvr>
</p:sldLayout>
</file>

<file path=ppt/slideLayouts/slideLayout489.xml><?xml version="1.0" encoding="utf-8"?>
<p:sldLayout xmlns:a="http://schemas.openxmlformats.org/drawingml/2006/main" xmlns:r="http://schemas.openxmlformats.org/officeDocument/2006/relationships" xmlns:p="http://schemas.openxmlformats.org/presentationml/2006/main" preserve="1" userDrawn="1">
  <p:cSld name="2_3  ختام العظة قبطي">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15D8DF2-A5F0-4B5F-A16F-C4564049282F}"/>
              </a:ext>
            </a:extLst>
          </p:cNvPr>
          <p:cNvSpPr txBox="1"/>
          <p:nvPr userDrawn="1"/>
        </p:nvSpPr>
        <p:spPr>
          <a:xfrm>
            <a:off x="0" y="4317353"/>
            <a:ext cx="9096179" cy="707886"/>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باسم الآب و الابن و الروح القدس, الاله الواحد.أمين</a:t>
            </a:r>
            <a:endParaRPr lang="ar-EG" sz="66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F33814B0-F368-4150-A8D6-37531955DF57}"/>
              </a:ext>
            </a:extLst>
          </p:cNvPr>
          <p:cNvSpPr txBox="1"/>
          <p:nvPr userDrawn="1"/>
        </p:nvSpPr>
        <p:spPr>
          <a:xfrm>
            <a:off x="-47821" y="5025416"/>
            <a:ext cx="9144000" cy="954107"/>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2800" b="0" i="0" dirty="0">
                <a:solidFill>
                  <a:srgbClr val="FFC000"/>
                </a:solidFill>
                <a:latin typeface="Avva_Shenouda"/>
              </a:rPr>
              <a:t>qen `fran `mFiwt nem `P23ri nem Pip=na e=0v: ovnov5 `novwt am3n </a:t>
            </a:r>
            <a:endParaRPr lang="en-US" sz="2800" b="0" kern="1200" baseline="0" dirty="0">
              <a:solidFill>
                <a:srgbClr val="FFC000"/>
              </a:solidFill>
              <a:latin typeface="Avva_Shenouda" pitchFamily="34" charset="2"/>
              <a:ea typeface="+mn-ea"/>
              <a:cs typeface="+mn-cs"/>
            </a:endParaRPr>
          </a:p>
        </p:txBody>
      </p:sp>
      <p:sp>
        <p:nvSpPr>
          <p:cNvPr id="6" name="TextBox 5">
            <a:extLst>
              <a:ext uri="{FF2B5EF4-FFF2-40B4-BE49-F238E27FC236}">
                <a16:creationId xmlns:a16="http://schemas.microsoft.com/office/drawing/2014/main" id="{7F7B7D18-B12F-4E44-B547-C6D9ED58BD47}"/>
              </a:ext>
            </a:extLst>
          </p:cNvPr>
          <p:cNvSpPr txBox="1"/>
          <p:nvPr userDrawn="1"/>
        </p:nvSpPr>
        <p:spPr>
          <a:xfrm>
            <a:off x="-47821" y="5852852"/>
            <a:ext cx="9191821" cy="1077218"/>
          </a:xfrm>
          <a:prstGeom prst="rect">
            <a:avLst/>
          </a:prstGeom>
          <a:noFill/>
        </p:spPr>
        <p:txBody>
          <a:bodyPr wrap="square">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خين افران ام افيوت نيم ابشيري نيم بي ابنيفما اثؤواب أوونوتي ان أووأوت : أمين </a:t>
            </a:r>
            <a:endParaRPr lang="ar-EG" sz="5400" b="1" dirty="0">
              <a:solidFill>
                <a:schemeClr val="bg1"/>
              </a:solidFill>
            </a:endParaRPr>
          </a:p>
        </p:txBody>
      </p:sp>
    </p:spTree>
    <p:extLst>
      <p:ext uri="{BB962C8B-B14F-4D97-AF65-F5344CB8AC3E}">
        <p14:creationId xmlns:p14="http://schemas.microsoft.com/office/powerpoint/2010/main" val="417192506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مقدمة الانجيل قبطي">
    <p:spTree>
      <p:nvGrpSpPr>
        <p:cNvPr id="1" name=""/>
        <p:cNvGrpSpPr/>
        <p:nvPr/>
      </p:nvGrpSpPr>
      <p:grpSpPr>
        <a:xfrm>
          <a:off x="0" y="0"/>
          <a:ext cx="0" cy="0"/>
          <a:chOff x="0" y="0"/>
          <a:chExt cx="0" cy="0"/>
        </a:xfrm>
      </p:grpSpPr>
      <p:sp>
        <p:nvSpPr>
          <p:cNvPr id="4" name="TextBox 3"/>
          <p:cNvSpPr txBox="1"/>
          <p:nvPr userDrawn="1"/>
        </p:nvSpPr>
        <p:spPr>
          <a:xfrm>
            <a:off x="370447" y="4371943"/>
            <a:ext cx="8285871" cy="6463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000" b="1" kern="1200" noProof="0" dirty="0">
                <a:solidFill>
                  <a:schemeClr val="bg1"/>
                </a:solidFill>
                <a:latin typeface="Times New Roman" panose="02020603050405020304" pitchFamily="18" charset="0"/>
                <a:ea typeface="+mj-ea"/>
                <a:cs typeface="+mj-cs"/>
              </a:rPr>
              <a:t>فصل من الأنجيل المقدس  حسب القديس</a:t>
            </a:r>
            <a:r>
              <a:rPr lang="ar-EG" sz="4000" b="1" kern="1200" baseline="0" noProof="0" dirty="0">
                <a:solidFill>
                  <a:schemeClr val="bg1"/>
                </a:solidFill>
                <a:latin typeface="Times New Roman" panose="02020603050405020304" pitchFamily="18" charset="0"/>
                <a:ea typeface="+mj-ea"/>
                <a:cs typeface="+mj-cs"/>
              </a:rPr>
              <a:t> ......</a:t>
            </a:r>
            <a:r>
              <a:rPr lang="ar-EG" sz="4000" b="1" kern="1200" noProof="0" dirty="0">
                <a:solidFill>
                  <a:schemeClr val="bg1"/>
                </a:solidFill>
                <a:latin typeface="Times New Roman" panose="02020603050405020304" pitchFamily="18" charset="0"/>
                <a:ea typeface="+mj-ea"/>
                <a:cs typeface="+mj-cs"/>
              </a:rPr>
              <a:t>.</a:t>
            </a:r>
          </a:p>
        </p:txBody>
      </p:sp>
      <p:sp>
        <p:nvSpPr>
          <p:cNvPr id="7" name="TextBox 6"/>
          <p:cNvSpPr txBox="1"/>
          <p:nvPr userDrawn="1"/>
        </p:nvSpPr>
        <p:spPr>
          <a:xfrm>
            <a:off x="0" y="5071473"/>
            <a:ext cx="9333915"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ebol</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qen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pieuaggelion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e;ouab</a:t>
            </a:r>
            <a:r>
              <a:rPr lang="en-US" sz="3600" b="0" baseline="0" dirty="0">
                <a:solidFill>
                  <a:srgbClr val="FFC000"/>
                </a:solidFill>
                <a:latin typeface="CS New Athanasius" panose="020B0500000000000000" pitchFamily="34" charset="0"/>
                <a:cs typeface="Times New Roman" panose="02020603050405020304" pitchFamily="18" charset="0"/>
              </a:rPr>
              <a:t> kata (</a:t>
            </a:r>
            <a:r>
              <a:rPr lang="ar-EG" sz="3600" b="0" baseline="0" dirty="0">
                <a:solidFill>
                  <a:srgbClr val="FFC000"/>
                </a:solidFill>
                <a:latin typeface="CS New Athanasius" panose="020B0500000000000000" pitchFamily="34" charset="0"/>
                <a:cs typeface="Times New Roman" panose="02020603050405020304" pitchFamily="18" charset="0"/>
              </a:rPr>
              <a:t>.........</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agiou</a:t>
            </a:r>
            <a:r>
              <a:rPr lang="en-US" sz="3600" b="0" baseline="0" dirty="0">
                <a:solidFill>
                  <a:srgbClr val="FFC000"/>
                </a:solidFill>
                <a:latin typeface="CS New Athanasius" panose="020B0500000000000000" pitchFamily="34" charset="0"/>
                <a:cs typeface="Times New Roman" panose="02020603050405020304" pitchFamily="18" charset="0"/>
              </a:rPr>
              <a:t>.</a:t>
            </a:r>
            <a:endParaRPr lang="en-US" sz="3600" b="0" dirty="0">
              <a:solidFill>
                <a:srgbClr val="FFC000"/>
              </a:solidFill>
              <a:latin typeface="CS New Athanasius" panose="020B0500000000000000" pitchFamily="34" charset="0"/>
              <a:cs typeface="Times New Roman" panose="02020603050405020304" pitchFamily="18" charset="0"/>
            </a:endParaRPr>
          </a:p>
        </p:txBody>
      </p:sp>
      <p:sp>
        <p:nvSpPr>
          <p:cNvPr id="5" name="TextBox 4"/>
          <p:cNvSpPr txBox="1"/>
          <p:nvPr userDrawn="1"/>
        </p:nvSpPr>
        <p:spPr>
          <a:xfrm>
            <a:off x="-35170" y="6050856"/>
            <a:ext cx="9143999" cy="553998"/>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000" b="1" dirty="0">
                <a:solidFill>
                  <a:schemeClr val="bg1"/>
                </a:solidFill>
                <a:latin typeface="CS New Athanasius" panose="020B0500000000000000" pitchFamily="34" charset="0"/>
                <a:cs typeface="Times New Roman" panose="02020603050405020304" pitchFamily="18" charset="0"/>
              </a:rPr>
              <a:t>أو </a:t>
            </a:r>
            <a:r>
              <a:rPr lang="ar-EG" sz="3000" b="1" dirty="0">
                <a:solidFill>
                  <a:schemeClr val="bg1"/>
                </a:solidFill>
                <a:latin typeface="CS New Athanasius" panose="020B0500000000000000" pitchFamily="34" charset="0"/>
                <a:cs typeface="Times New Roman" panose="02020603050405020304" pitchFamily="18" charset="0"/>
              </a:rPr>
              <a:t>أ</a:t>
            </a:r>
            <a:r>
              <a:rPr lang="ar-SA" sz="3000" b="1" dirty="0">
                <a:solidFill>
                  <a:schemeClr val="bg1"/>
                </a:solidFill>
                <a:latin typeface="CS New Athanasius" panose="020B0500000000000000" pitchFamily="34" charset="0"/>
                <a:cs typeface="Times New Roman" panose="02020603050405020304" pitchFamily="18" charset="0"/>
              </a:rPr>
              <a:t>ناغنوسيس إي</a:t>
            </a:r>
            <a:r>
              <a:rPr lang="ar-EG" sz="3000" b="1" kern="1200" dirty="0">
                <a:solidFill>
                  <a:schemeClr val="bg1"/>
                </a:solidFill>
                <a:latin typeface="Times New Roman" pitchFamily="18" charset="0"/>
                <a:ea typeface="+mn-ea"/>
                <a:cs typeface="Times New Roman" pitchFamily="18" charset="0"/>
              </a:rPr>
              <a:t>ڤ</a:t>
            </a:r>
            <a:r>
              <a:rPr lang="ar-SA" sz="3000" b="1" dirty="0">
                <a:solidFill>
                  <a:schemeClr val="bg1"/>
                </a:solidFill>
                <a:latin typeface="CS New Athanasius" panose="020B0500000000000000" pitchFamily="34" charset="0"/>
                <a:cs typeface="Times New Roman" panose="02020603050405020304" pitchFamily="18" charset="0"/>
              </a:rPr>
              <a:t>ول خين پى إ</a:t>
            </a:r>
            <a:r>
              <a:rPr lang="ar-EG" sz="3000" b="1" kern="1200" dirty="0">
                <a:solidFill>
                  <a:schemeClr val="bg1"/>
                </a:solidFill>
                <a:latin typeface="Times New Roman" pitchFamily="18" charset="0"/>
                <a:ea typeface="+mn-ea"/>
                <a:cs typeface="Times New Roman" pitchFamily="18" charset="0"/>
              </a:rPr>
              <a:t>ڤ</a:t>
            </a:r>
            <a:r>
              <a:rPr lang="ar-SA" sz="30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000" b="1" dirty="0">
                <a:solidFill>
                  <a:schemeClr val="bg1"/>
                </a:solidFill>
                <a:latin typeface="CS New Athanasius" panose="020B0500000000000000" pitchFamily="34" charset="0"/>
                <a:cs typeface="Times New Roman" panose="02020603050405020304" pitchFamily="18" charset="0"/>
              </a:rPr>
              <a:t>             آ</a:t>
            </a:r>
            <a:r>
              <a:rPr lang="ar-SA" sz="3000" b="1" dirty="0">
                <a:solidFill>
                  <a:schemeClr val="bg1"/>
                </a:solidFill>
                <a:latin typeface="CS New Athanasius" panose="020B0500000000000000" pitchFamily="34" charset="0"/>
                <a:cs typeface="Times New Roman" panose="02020603050405020304" pitchFamily="18" charset="0"/>
              </a:rPr>
              <a:t>جيو</a:t>
            </a:r>
            <a:r>
              <a:rPr lang="ar-EG" sz="3000" b="1" dirty="0">
                <a:solidFill>
                  <a:schemeClr val="bg1"/>
                </a:solidFill>
                <a:latin typeface="CS New Athanasius" panose="020B0500000000000000" pitchFamily="34" charset="0"/>
                <a:cs typeface="Times New Roman" panose="02020603050405020304" pitchFamily="18" charset="0"/>
              </a:rPr>
              <a:t>.</a:t>
            </a:r>
            <a:endParaRPr lang="ar-SA" sz="3000" b="1" dirty="0">
              <a:solidFill>
                <a:schemeClr val="bg1"/>
              </a:solidFill>
              <a:latin typeface="CS New Athanasius" panose="020B0500000000000000" pitchFamily="34" charset="0"/>
              <a:cs typeface="Times New Roman" panose="02020603050405020304" pitchFamily="18" charset="0"/>
            </a:endParaRPr>
          </a:p>
        </p:txBody>
      </p:sp>
      <p:sp>
        <p:nvSpPr>
          <p:cNvPr id="6" name="Title 1"/>
          <p:cNvSpPr>
            <a:spLocks noGrp="1"/>
          </p:cNvSpPr>
          <p:nvPr>
            <p:ph type="title" hasCustomPrompt="1"/>
          </p:nvPr>
        </p:nvSpPr>
        <p:spPr>
          <a:xfrm>
            <a:off x="469899" y="5820484"/>
            <a:ext cx="1446821" cy="1009033"/>
          </a:xfrm>
          <a:prstGeom prst="rect">
            <a:avLst/>
          </a:prstGeom>
        </p:spPr>
        <p:txBody>
          <a:bodyPr>
            <a:normAutofit/>
          </a:bodyPr>
          <a:lstStyle>
            <a:lvl1pPr algn="justLow" rtl="1">
              <a:defRPr lang="en-US" sz="4000" b="1" kern="10" dirty="0">
                <a:ln w="9525">
                  <a:noFill/>
                  <a:round/>
                  <a:headEnd/>
                  <a:tailEnd/>
                </a:ln>
                <a:solidFill>
                  <a:schemeClr val="bg1"/>
                </a:solidFill>
                <a:effectLst/>
                <a:latin typeface="Times New Roman"/>
                <a:ea typeface="+mn-ea"/>
                <a:cs typeface="+mn-cs"/>
              </a:defRPr>
            </a:lvl1pPr>
          </a:lstStyle>
          <a:p>
            <a:r>
              <a:rPr lang="ar-EG" dirty="0"/>
              <a:t>انجيل</a:t>
            </a:r>
            <a:endParaRPr lang="en-US" dirty="0"/>
          </a:p>
        </p:txBody>
      </p:sp>
    </p:spTree>
    <p:extLst>
      <p:ext uri="{BB962C8B-B14F-4D97-AF65-F5344CB8AC3E}">
        <p14:creationId xmlns:p14="http://schemas.microsoft.com/office/powerpoint/2010/main" val="4281103076"/>
      </p:ext>
    </p:extLst>
  </p:cSld>
  <p:clrMapOvr>
    <a:masterClrMapping/>
  </p:clrMapOvr>
</p:sldLayout>
</file>

<file path=ppt/slideLayouts/slideLayout490.xml><?xml version="1.0" encoding="utf-8"?>
<p:sldLayout xmlns:a="http://schemas.openxmlformats.org/drawingml/2006/main" xmlns:r="http://schemas.openxmlformats.org/officeDocument/2006/relationships" xmlns:p="http://schemas.openxmlformats.org/presentationml/2006/main" userDrawn="1">
  <p:cSld name="blank11">
    <p:spTree>
      <p:nvGrpSpPr>
        <p:cNvPr id="1" name=""/>
        <p:cNvGrpSpPr/>
        <p:nvPr/>
      </p:nvGrpSpPr>
      <p:grpSpPr>
        <a:xfrm>
          <a:off x="0" y="0"/>
          <a:ext cx="0" cy="0"/>
          <a:chOff x="0" y="0"/>
          <a:chExt cx="0" cy="0"/>
        </a:xfrm>
      </p:grpSpPr>
      <p:sp>
        <p:nvSpPr>
          <p:cNvPr id="2" name="Rectangle 1"/>
          <p:cNvSpPr/>
          <p:nvPr userDrawn="1"/>
        </p:nvSpPr>
        <p:spPr>
          <a:xfrm>
            <a:off x="3581194" y="533400"/>
            <a:ext cx="1776448" cy="892552"/>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509470920"/>
      </p:ext>
    </p:extLst>
  </p:cSld>
  <p:clrMapOvr>
    <a:masterClrMapping/>
  </p:clrMapOvr>
</p:sldLayout>
</file>

<file path=ppt/slideLayouts/slideLayout491.xml><?xml version="1.0" encoding="utf-8"?>
<p:sldLayout xmlns:a="http://schemas.openxmlformats.org/drawingml/2006/main" xmlns:r="http://schemas.openxmlformats.org/officeDocument/2006/relationships" xmlns:p="http://schemas.openxmlformats.org/presentationml/2006/main" userDrawn="1">
  <p:cSld name="القطع">
    <p:spTree>
      <p:nvGrpSpPr>
        <p:cNvPr id="1" name=""/>
        <p:cNvGrpSpPr/>
        <p:nvPr/>
      </p:nvGrpSpPr>
      <p:grpSpPr>
        <a:xfrm>
          <a:off x="0" y="0"/>
          <a:ext cx="0" cy="0"/>
          <a:chOff x="0" y="0"/>
          <a:chExt cx="0" cy="0"/>
        </a:xfrm>
      </p:grpSpPr>
      <p:sp>
        <p:nvSpPr>
          <p:cNvPr id="2" name="Rectangle 1"/>
          <p:cNvSpPr/>
          <p:nvPr userDrawn="1"/>
        </p:nvSpPr>
        <p:spPr>
          <a:xfrm>
            <a:off x="3657394" y="476250"/>
            <a:ext cx="1608133" cy="523220"/>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السادسة</a:t>
            </a:r>
          </a:p>
        </p:txBody>
      </p:sp>
    </p:spTree>
    <p:extLst>
      <p:ext uri="{BB962C8B-B14F-4D97-AF65-F5344CB8AC3E}">
        <p14:creationId xmlns:p14="http://schemas.microsoft.com/office/powerpoint/2010/main" val="2844741835"/>
      </p:ext>
    </p:extLst>
  </p:cSld>
  <p:clrMapOvr>
    <a:masterClrMapping/>
  </p:clrMapOvr>
</p:sldLayout>
</file>

<file path=ppt/slideLayouts/slideLayout492.xml><?xml version="1.0" encoding="utf-8"?>
<p:sldLayout xmlns:a="http://schemas.openxmlformats.org/drawingml/2006/main" xmlns:r="http://schemas.openxmlformats.org/officeDocument/2006/relationships" xmlns:p="http://schemas.openxmlformats.org/presentationml/2006/main" userDrawn="1">
  <p:cSld name="قداس الكلم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080988486"/>
      </p:ext>
    </p:extLst>
  </p:cSld>
  <p:clrMapOvr>
    <a:masterClrMapping/>
  </p:clrMapOvr>
</p:sldLayout>
</file>

<file path=ppt/slideLayouts/slideLayout493.xml><?xml version="1.0" encoding="utf-8"?>
<p:sldLayout xmlns:a="http://schemas.openxmlformats.org/drawingml/2006/main" xmlns:r="http://schemas.openxmlformats.org/officeDocument/2006/relationships" xmlns:p="http://schemas.openxmlformats.org/presentationml/2006/main" preserve="1" userDrawn="1">
  <p:cSld name="avva sheounda الساعة السادس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811797666"/>
      </p:ext>
    </p:extLst>
  </p:cSld>
  <p:clrMapOvr>
    <a:masterClrMapping/>
  </p:clrMapOvr>
</p:sldLayout>
</file>

<file path=ppt/slideLayouts/slideLayout494.xml><?xml version="1.0" encoding="utf-8"?>
<p:sldLayout xmlns:a="http://schemas.openxmlformats.org/drawingml/2006/main" xmlns:r="http://schemas.openxmlformats.org/officeDocument/2006/relationships" xmlns:p="http://schemas.openxmlformats.org/presentationml/2006/main" preserve="1" userDrawn="1">
  <p:cSld name="1_avva sheounda الساعة التاسع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850190266"/>
      </p:ext>
    </p:extLst>
  </p:cSld>
  <p:clrMapOvr>
    <a:masterClrMapping/>
  </p:clrMapOvr>
</p:sldLayout>
</file>

<file path=ppt/slideLayouts/slideLayout495.xml><?xml version="1.0" encoding="utf-8"?>
<p:sldLayout xmlns:a="http://schemas.openxmlformats.org/drawingml/2006/main" xmlns:r="http://schemas.openxmlformats.org/officeDocument/2006/relationships" xmlns:p="http://schemas.openxmlformats.org/presentationml/2006/main" preserve="1" userDrawn="1">
  <p:cSld name="abraam الساعة السادس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889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400" b="0" i="0" u="none" strike="noStrike" kern="1200" cap="none" spc="0" normalizeH="0" baseline="0" dirty="0" smtClean="0">
                <a:ln>
                  <a:noFill/>
                </a:ln>
                <a:solidFill>
                  <a:srgbClr val="FFC000"/>
                </a:solidFill>
                <a:effectLst/>
                <a:uLnTx/>
                <a:uFillTx/>
                <a:latin typeface="Abraam"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670201817"/>
      </p:ext>
    </p:extLst>
  </p:cSld>
  <p:clrMapOvr>
    <a:masterClrMapping/>
  </p:clrMapOvr>
</p:sldLayout>
</file>

<file path=ppt/slideLayouts/slideLayout496.xml><?xml version="1.0" encoding="utf-8"?>
<p:sldLayout xmlns:a="http://schemas.openxmlformats.org/drawingml/2006/main" xmlns:r="http://schemas.openxmlformats.org/officeDocument/2006/relationships" xmlns:p="http://schemas.openxmlformats.org/presentationml/2006/main" preserve="1" userDrawn="1">
  <p:cSld name="قطع الساعة السادسة abraa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400" b="0" i="0" u="none" strike="noStrike" kern="1200" cap="none" spc="0" normalizeH="0" baseline="0" dirty="0" smtClean="0">
                <a:ln>
                  <a:noFill/>
                </a:ln>
                <a:solidFill>
                  <a:srgbClr val="FFC000"/>
                </a:solidFill>
                <a:effectLst/>
                <a:uLnTx/>
                <a:uFillTx/>
                <a:latin typeface="Abraam"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158635" y="556549"/>
            <a:ext cx="2617132"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781549370"/>
      </p:ext>
    </p:extLst>
  </p:cSld>
  <p:clrMapOvr>
    <a:masterClrMapping/>
  </p:clrMapOvr>
</p:sldLayout>
</file>

<file path=ppt/slideLayouts/slideLayout497.xml><?xml version="1.0" encoding="utf-8"?>
<p:sldLayout xmlns:a="http://schemas.openxmlformats.org/drawingml/2006/main" xmlns:r="http://schemas.openxmlformats.org/officeDocument/2006/relationships" xmlns:p="http://schemas.openxmlformats.org/presentationml/2006/main" preserve="1" userDrawn="1">
  <p:cSld name="1_قطع الساعة السادسة abraa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1969757"/>
          </a:xfrm>
          <a:prstGeom prst="rect">
            <a:avLst/>
          </a:prstGeom>
        </p:spPr>
        <p:txBody>
          <a:bodyPr/>
          <a:lstStyle>
            <a:lvl1pPr algn="ctr" rtl="1">
              <a:defRPr sz="6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158635" y="556549"/>
            <a:ext cx="2617132"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613809656"/>
      </p:ext>
    </p:extLst>
  </p:cSld>
  <p:clrMapOvr>
    <a:masterClrMapping/>
  </p:clrMapOvr>
</p:sldLayout>
</file>

<file path=ppt/slideLayouts/slideLayout498.xml><?xml version="1.0" encoding="utf-8"?>
<p:sldLayout xmlns:a="http://schemas.openxmlformats.org/drawingml/2006/main" xmlns:r="http://schemas.openxmlformats.org/officeDocument/2006/relationships" xmlns:p="http://schemas.openxmlformats.org/presentationml/2006/main" userDrawn="1">
  <p:cSld name="اوشية الانجيل">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07646" y="565669"/>
            <a:ext cx="2543227"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الساعة السادسة</a:t>
            </a:r>
          </a:p>
        </p:txBody>
      </p:sp>
    </p:spTree>
    <p:extLst>
      <p:ext uri="{BB962C8B-B14F-4D97-AF65-F5344CB8AC3E}">
        <p14:creationId xmlns:p14="http://schemas.microsoft.com/office/powerpoint/2010/main" val="1240038826"/>
      </p:ext>
    </p:extLst>
  </p:cSld>
  <p:clrMapOvr>
    <a:masterClrMapping/>
  </p:clrMapOvr>
</p:sldLayout>
</file>

<file path=ppt/slideLayouts/slideLayout499.xml><?xml version="1.0" encoding="utf-8"?>
<p:sldLayout xmlns:a="http://schemas.openxmlformats.org/drawingml/2006/main" xmlns:r="http://schemas.openxmlformats.org/officeDocument/2006/relationships" xmlns:p="http://schemas.openxmlformats.org/presentationml/2006/main" userDrawn="1">
  <p:cSld name="1_اوشية الانجيل">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07646" y="565669"/>
            <a:ext cx="2543227"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cs typeface="AGA Sindibad Regular" pitchFamily="2" charset="-78"/>
              </a:rPr>
              <a:t>الساعة التاسعة</a:t>
            </a:r>
          </a:p>
        </p:txBody>
      </p:sp>
    </p:spTree>
    <p:extLst>
      <p:ext uri="{BB962C8B-B14F-4D97-AF65-F5344CB8AC3E}">
        <p14:creationId xmlns:p14="http://schemas.microsoft.com/office/powerpoint/2010/main" val="42876261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نبوات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432517" y="138590"/>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الثالثة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7563432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مزمور عربي">
    <p:spTree>
      <p:nvGrpSpPr>
        <p:cNvPr id="1" name=""/>
        <p:cNvGrpSpPr/>
        <p:nvPr/>
      </p:nvGrpSpPr>
      <p:grpSpPr>
        <a:xfrm>
          <a:off x="0" y="0"/>
          <a:ext cx="0" cy="0"/>
          <a:chOff x="0" y="0"/>
          <a:chExt cx="0" cy="0"/>
        </a:xfrm>
      </p:grpSpPr>
      <p:sp>
        <p:nvSpPr>
          <p:cNvPr id="2" name="TextBox 1"/>
          <p:cNvSpPr txBox="1"/>
          <p:nvPr userDrawn="1"/>
        </p:nvSpPr>
        <p:spPr>
          <a:xfrm>
            <a:off x="309490" y="4670474"/>
            <a:ext cx="8834510" cy="1938992"/>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rgbClr val="FFC000"/>
                </a:solidFill>
                <a:latin typeface="Times New Roman" panose="02020603050405020304" pitchFamily="18" charset="0"/>
                <a:ea typeface="+mj-ea"/>
                <a:cs typeface="+mj-cs"/>
              </a:rPr>
              <a:t>من مزامير أبينا داود النبى براكته على جميعنا</a:t>
            </a:r>
            <a:endParaRPr lang="ar-SA" sz="60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3462012835"/>
      </p:ext>
    </p:extLst>
  </p:cSld>
  <p:clrMapOvr>
    <a:masterClrMapping/>
  </p:clrMapOvr>
</p:sldLayout>
</file>

<file path=ppt/slideLayouts/slideLayout500.xml><?xml version="1.0" encoding="utf-8"?>
<p:sldLayout xmlns:a="http://schemas.openxmlformats.org/drawingml/2006/main" xmlns:r="http://schemas.openxmlformats.org/officeDocument/2006/relationships" xmlns:p="http://schemas.openxmlformats.org/presentationml/2006/main" userDrawn="1">
  <p:cSld name="قطع التاسعة avva shenou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251768" y="565669"/>
            <a:ext cx="2335237" cy="58477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553089654"/>
      </p:ext>
    </p:extLst>
  </p:cSld>
  <p:clrMapOvr>
    <a:masterClrMapping/>
  </p:clrMapOvr>
</p:sldLayout>
</file>

<file path=ppt/slideLayouts/slideLayout501.xml><?xml version="1.0" encoding="utf-8"?>
<p:sldLayout xmlns:a="http://schemas.openxmlformats.org/drawingml/2006/main" xmlns:r="http://schemas.openxmlformats.org/officeDocument/2006/relationships" xmlns:p="http://schemas.openxmlformats.org/presentationml/2006/main" preserve="1" userDrawn="1">
  <p:cSld name="1_قطع التاسعة abraa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braam"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251768" y="565669"/>
            <a:ext cx="2335237" cy="58477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852871128"/>
      </p:ext>
    </p:extLst>
  </p:cSld>
  <p:clrMapOvr>
    <a:masterClrMapping/>
  </p:clrMapOvr>
</p:sldLayout>
</file>

<file path=ppt/slideLayouts/slideLayout502.xml><?xml version="1.0" encoding="utf-8"?>
<p:sldLayout xmlns:a="http://schemas.openxmlformats.org/drawingml/2006/main" xmlns:r="http://schemas.openxmlformats.org/officeDocument/2006/relationships" xmlns:p="http://schemas.openxmlformats.org/presentationml/2006/main" userDrawn="1">
  <p:cSld name="1_تقدمة الحمل  3 انهار ath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431527213"/>
      </p:ext>
    </p:extLst>
  </p:cSld>
  <p:clrMapOvr>
    <a:masterClrMapping/>
  </p:clrMapOvr>
</p:sldLayout>
</file>

<file path=ppt/slideLayouts/slideLayout503.xml><?xml version="1.0" encoding="utf-8"?>
<p:sldLayout xmlns:a="http://schemas.openxmlformats.org/drawingml/2006/main" xmlns:r="http://schemas.openxmlformats.org/officeDocument/2006/relationships" xmlns:p="http://schemas.openxmlformats.org/presentationml/2006/main" userDrawn="1">
  <p:cSld name="الجعمة العظيمة avva shenou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646222359"/>
      </p:ext>
    </p:extLst>
  </p:cSld>
  <p:clrMapOvr>
    <a:masterClrMapping/>
  </p:clrMapOvr>
</p:sldLayout>
</file>

<file path=ppt/slideLayouts/slideLayout504.xml><?xml version="1.0" encoding="utf-8"?>
<p:sldLayout xmlns:a="http://schemas.openxmlformats.org/drawingml/2006/main" xmlns:r="http://schemas.openxmlformats.org/officeDocument/2006/relationships" xmlns:p="http://schemas.openxmlformats.org/presentationml/2006/main" userDrawn="1">
  <p:cSld name="1_الاواش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a:prstGeom prst="rect">
            <a:avLst/>
          </a:prstGeo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97015914"/>
      </p:ext>
    </p:extLst>
  </p:cSld>
  <p:clrMapOvr>
    <a:masterClrMapping/>
  </p:clrMapOvr>
</p:sldLayout>
</file>

<file path=ppt/slideLayouts/slideLayout505.xml><?xml version="1.0" encoding="utf-8"?>
<p:sldLayout xmlns:a="http://schemas.openxmlformats.org/drawingml/2006/main" xmlns:r="http://schemas.openxmlformats.org/officeDocument/2006/relationships" xmlns:p="http://schemas.openxmlformats.org/presentationml/2006/main" userDrawn="1">
  <p:cSld name="مقدمة البولس اثفت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a:prstGeom prst="rect">
            <a:avLst/>
          </a:prstGeo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CS New Athanasius" panose="020B05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95795" y="596447"/>
            <a:ext cx="2543227" cy="46166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400" b="1" i="0" u="none" strike="noStrike" cap="none" spc="0" normalizeH="0" baseline="0" dirty="0">
                <a:ln>
                  <a:noFill/>
                </a:ln>
                <a:solidFill>
                  <a:srgbClr val="FFC000"/>
                </a:solidFill>
                <a:effectLst/>
                <a:uLnTx/>
                <a:uFillTx/>
                <a:cs typeface="AGA Sindibad Regular" pitchFamily="2" charset="-78"/>
              </a:rPr>
              <a:t>الساعة التاسعة</a:t>
            </a:r>
          </a:p>
        </p:txBody>
      </p:sp>
    </p:spTree>
    <p:extLst>
      <p:ext uri="{BB962C8B-B14F-4D97-AF65-F5344CB8AC3E}">
        <p14:creationId xmlns:p14="http://schemas.microsoft.com/office/powerpoint/2010/main" val="4216536302"/>
      </p:ext>
    </p:extLst>
  </p:cSld>
  <p:clrMapOvr>
    <a:masterClrMapping/>
  </p:clrMapOvr>
</p:sldLayout>
</file>

<file path=ppt/slideLayouts/slideLayout506.xml><?xml version="1.0" encoding="utf-8"?>
<p:sldLayout xmlns:a="http://schemas.openxmlformats.org/drawingml/2006/main" xmlns:r="http://schemas.openxmlformats.org/officeDocument/2006/relationships" xmlns:p="http://schemas.openxmlformats.org/presentationml/2006/main" preserve="1" userDrawn="1">
  <p:cSld name="اي حاج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ctr" rtl="1">
              <a:defRPr sz="60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Tree>
    <p:extLst>
      <p:ext uri="{BB962C8B-B14F-4D97-AF65-F5344CB8AC3E}">
        <p14:creationId xmlns:p14="http://schemas.microsoft.com/office/powerpoint/2010/main" val="682293964"/>
      </p:ext>
    </p:extLst>
  </p:cSld>
  <p:clrMapOvr>
    <a:masterClrMapping/>
  </p:clrMapOvr>
</p:sldLayout>
</file>

<file path=ppt/slideLayouts/slideLayout507.xml><?xml version="1.0" encoding="utf-8"?>
<p:sldLayout xmlns:a="http://schemas.openxmlformats.org/drawingml/2006/main" xmlns:r="http://schemas.openxmlformats.org/officeDocument/2006/relationships" xmlns:p="http://schemas.openxmlformats.org/presentationml/2006/main" preserve="1" userDrawn="1">
  <p:cSld name="امانة اللص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ctr" rtl="1">
              <a:defRPr sz="60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Tree>
    <p:extLst>
      <p:ext uri="{BB962C8B-B14F-4D97-AF65-F5344CB8AC3E}">
        <p14:creationId xmlns:p14="http://schemas.microsoft.com/office/powerpoint/2010/main" val="3320185143"/>
      </p:ext>
    </p:extLst>
  </p:cSld>
  <p:clrMapOvr>
    <a:masterClrMapping/>
  </p:clrMapOvr>
</p:sldLayout>
</file>

<file path=ppt/slideLayouts/slideLayout508.xml><?xml version="1.0" encoding="utf-8"?>
<p:sldLayout xmlns:a="http://schemas.openxmlformats.org/drawingml/2006/main" xmlns:r="http://schemas.openxmlformats.org/officeDocument/2006/relationships" xmlns:p="http://schemas.openxmlformats.org/presentationml/2006/main" preserve="1" userDrawn="1">
  <p:cSld name="1_اي حاج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justLow" rtl="1">
              <a:defRPr sz="48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Tree>
    <p:extLst>
      <p:ext uri="{BB962C8B-B14F-4D97-AF65-F5344CB8AC3E}">
        <p14:creationId xmlns:p14="http://schemas.microsoft.com/office/powerpoint/2010/main" val="2776786209"/>
      </p:ext>
    </p:extLst>
  </p:cSld>
  <p:clrMapOvr>
    <a:masterClrMapping/>
  </p:clrMapOvr>
</p:sldLayout>
</file>

<file path=ppt/slideLayouts/slideLayout509.xml><?xml version="1.0" encoding="utf-8"?>
<p:sldLayout xmlns:a="http://schemas.openxmlformats.org/drawingml/2006/main" xmlns:r="http://schemas.openxmlformats.org/officeDocument/2006/relationships" xmlns:p="http://schemas.openxmlformats.org/presentationml/2006/main" preserve="1" userDrawn="1">
  <p:cSld name="نبوات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ctr" rtl="1">
              <a:defRPr sz="60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
        <p:nvSpPr>
          <p:cNvPr id="3" name="Rectangle 2"/>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89935451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مقدمة الانجيل">
    <p:spTree>
      <p:nvGrpSpPr>
        <p:cNvPr id="1" name=""/>
        <p:cNvGrpSpPr/>
        <p:nvPr/>
      </p:nvGrpSpPr>
      <p:grpSpPr>
        <a:xfrm>
          <a:off x="0" y="0"/>
          <a:ext cx="0" cy="0"/>
          <a:chOff x="0" y="0"/>
          <a:chExt cx="0" cy="0"/>
        </a:xfrm>
      </p:grpSpPr>
      <p:sp>
        <p:nvSpPr>
          <p:cNvPr id="5" name="TextBox 4"/>
          <p:cNvSpPr txBox="1"/>
          <p:nvPr userDrawn="1"/>
        </p:nvSpPr>
        <p:spPr>
          <a:xfrm>
            <a:off x="337625" y="4821288"/>
            <a:ext cx="8820444" cy="1754326"/>
          </a:xfrm>
          <a:prstGeom prst="rect">
            <a:avLst/>
          </a:prstGeom>
          <a:noFill/>
        </p:spPr>
        <p:txBody>
          <a:bodyPr wrap="square" rtlCol="0">
            <a:spAutoFit/>
          </a:bodyPr>
          <a:lstStyle/>
          <a:p>
            <a:pPr marL="0" algn="ctr" defTabSz="914400" rtl="0" eaLnBrk="1" latinLnBrk="0" hangingPunct="1">
              <a:spcBef>
                <a:spcPct val="50000"/>
              </a:spcBef>
            </a:pPr>
            <a:r>
              <a:rPr lang="ar-EG" sz="5400" b="1" kern="1200" dirty="0">
                <a:solidFill>
                  <a:srgbClr val="FFC000"/>
                </a:solidFill>
                <a:latin typeface="Times New Roman" panose="02020603050405020304" pitchFamily="18" charset="0"/>
                <a:ea typeface="+mj-ea"/>
                <a:cs typeface="+mj-cs"/>
              </a:rPr>
              <a:t>اللهم تراءف علينا وارحمنا واجعلنا مستحقين لسماع إنجيلك المقدس</a:t>
            </a:r>
          </a:p>
        </p:txBody>
      </p:sp>
    </p:spTree>
    <p:extLst>
      <p:ext uri="{BB962C8B-B14F-4D97-AF65-F5344CB8AC3E}">
        <p14:creationId xmlns:p14="http://schemas.microsoft.com/office/powerpoint/2010/main" val="2825101955"/>
      </p:ext>
    </p:extLst>
  </p:cSld>
  <p:clrMapOvr>
    <a:masterClrMapping/>
  </p:clrMapOvr>
</p:sldLayout>
</file>

<file path=ppt/slideLayouts/slideLayout510.xml><?xml version="1.0" encoding="utf-8"?>
<p:sldLayout xmlns:a="http://schemas.openxmlformats.org/drawingml/2006/main" xmlns:r="http://schemas.openxmlformats.org/officeDocument/2006/relationships" xmlns:p="http://schemas.openxmlformats.org/presentationml/2006/main" preserve="1" userDrawn="1">
  <p:cSld name="1_نبوات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الثالثة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383468920"/>
      </p:ext>
    </p:extLst>
  </p:cSld>
  <p:clrMapOvr>
    <a:masterClrMapping/>
  </p:clrMapOvr>
</p:sldLayout>
</file>

<file path=ppt/slideLayouts/slideLayout511.xml><?xml version="1.0" encoding="utf-8"?>
<p:sldLayout xmlns:a="http://schemas.openxmlformats.org/drawingml/2006/main" xmlns:r="http://schemas.openxmlformats.org/officeDocument/2006/relationships" xmlns:p="http://schemas.openxmlformats.org/presentationml/2006/main" preserve="1" userDrawn="1">
  <p:cSld name="2_نبوات السادس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179299" y="210067"/>
            <a:ext cx="2447778"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006525704"/>
      </p:ext>
    </p:extLst>
  </p:cSld>
  <p:clrMapOvr>
    <a:masterClrMapping/>
  </p:clrMapOvr>
</p:sldLayout>
</file>

<file path=ppt/slideLayouts/slideLayout512.xml><?xml version="1.0" encoding="utf-8"?>
<p:sldLayout xmlns:a="http://schemas.openxmlformats.org/drawingml/2006/main" xmlns:r="http://schemas.openxmlformats.org/officeDocument/2006/relationships" xmlns:p="http://schemas.openxmlformats.org/presentationml/2006/main" preserve="1" userDrawn="1">
  <p:cSld name="3_نبوات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3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739857436"/>
      </p:ext>
    </p:extLst>
  </p:cSld>
  <p:clrMapOvr>
    <a:masterClrMapping/>
  </p:clrMapOvr>
</p:sldLayout>
</file>

<file path=ppt/slideLayouts/slideLayout513.xml><?xml version="1.0" encoding="utf-8"?>
<p:sldLayout xmlns:a="http://schemas.openxmlformats.org/drawingml/2006/main" xmlns:r="http://schemas.openxmlformats.org/officeDocument/2006/relationships" xmlns:p="http://schemas.openxmlformats.org/presentationml/2006/main" preserve="1" userDrawn="1">
  <p:cSld name="4_التاسعة البولس">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ctr" rtl="1">
              <a:defRPr lang="ar-EG" sz="54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3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بولس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149397227"/>
      </p:ext>
    </p:extLst>
  </p:cSld>
  <p:clrMapOvr>
    <a:masterClrMapping/>
  </p:clrMapOvr>
</p:sldLayout>
</file>

<file path=ppt/slideLayouts/slideLayout514.xml><?xml version="1.0" encoding="utf-8"?>
<p:sldLayout xmlns:a="http://schemas.openxmlformats.org/drawingml/2006/main" xmlns:r="http://schemas.openxmlformats.org/officeDocument/2006/relationships" xmlns:p="http://schemas.openxmlformats.org/presentationml/2006/main" preserve="1" userDrawn="1">
  <p:cSld name="5_التاسعة قطع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ctr" rtl="1">
              <a:defRPr lang="ar-EG" sz="54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3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910020494"/>
      </p:ext>
    </p:extLst>
  </p:cSld>
  <p:clrMapOvr>
    <a:masterClrMapping/>
  </p:clrMapOvr>
</p:sldLayout>
</file>

<file path=ppt/slideLayouts/slideLayout515.xml><?xml version="1.0" encoding="utf-8"?>
<p:sldLayout xmlns:a="http://schemas.openxmlformats.org/drawingml/2006/main" xmlns:r="http://schemas.openxmlformats.org/officeDocument/2006/relationships" xmlns:p="http://schemas.openxmlformats.org/presentationml/2006/main" preserve="1" userDrawn="1">
  <p:cSld name="4_نبوات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2954216" y="224135"/>
            <a:ext cx="2883876"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135355680"/>
      </p:ext>
    </p:extLst>
  </p:cSld>
  <p:clrMapOvr>
    <a:masterClrMapping/>
  </p:clrMapOvr>
</p:sldLayout>
</file>

<file path=ppt/slideLayouts/slideLayout516.xml><?xml version="1.0" encoding="utf-8"?>
<p:sldLayout xmlns:a="http://schemas.openxmlformats.org/drawingml/2006/main" xmlns:r="http://schemas.openxmlformats.org/officeDocument/2006/relationships" xmlns:p="http://schemas.openxmlformats.org/presentationml/2006/main" preserve="1" userDrawn="1">
  <p:cSld name="5_نبوات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2954216" y="224135"/>
            <a:ext cx="2883876"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الثانية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667216486"/>
      </p:ext>
    </p:extLst>
  </p:cSld>
  <p:clrMapOvr>
    <a:masterClrMapping/>
  </p:clrMapOvr>
</p:sldLayout>
</file>

<file path=ppt/slideLayouts/slideLayout517.xml><?xml version="1.0" encoding="utf-8"?>
<p:sldLayout xmlns:a="http://schemas.openxmlformats.org/drawingml/2006/main" xmlns:r="http://schemas.openxmlformats.org/officeDocument/2006/relationships" xmlns:p="http://schemas.openxmlformats.org/presentationml/2006/main" preserve="1" userDrawn="1">
  <p:cSld name="تسبحة الاولي">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9288421"/>
      </p:ext>
    </p:extLst>
  </p:cSld>
  <p:clrMapOvr>
    <a:masterClrMapping/>
  </p:clrMapOvr>
</p:sldLayout>
</file>

<file path=ppt/slideLayouts/slideLayout518.xml><?xml version="1.0" encoding="utf-8"?>
<p:sldLayout xmlns:a="http://schemas.openxmlformats.org/drawingml/2006/main" xmlns:r="http://schemas.openxmlformats.org/officeDocument/2006/relationships" xmlns:p="http://schemas.openxmlformats.org/presentationml/2006/main" preserve="1" userDrawn="1">
  <p:cSld name="1_تسبحة الثالثة">
    <p:spTree>
      <p:nvGrpSpPr>
        <p:cNvPr id="1" name=""/>
        <p:cNvGrpSpPr/>
        <p:nvPr/>
      </p:nvGrpSpPr>
      <p:grpSpPr>
        <a:xfrm>
          <a:off x="0" y="0"/>
          <a:ext cx="0" cy="0"/>
          <a:chOff x="0" y="0"/>
          <a:chExt cx="0" cy="0"/>
        </a:xfrm>
      </p:grpSpPr>
      <p:sp>
        <p:nvSpPr>
          <p:cNvPr id="4" name="Rectangle 3"/>
          <p:cNvSpPr/>
          <p:nvPr userDrawn="1"/>
        </p:nvSpPr>
        <p:spPr>
          <a:xfrm>
            <a:off x="3038621" y="181931"/>
            <a:ext cx="3003363"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تسبحة البصخة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2358802"/>
      </p:ext>
    </p:extLst>
  </p:cSld>
  <p:clrMapOvr>
    <a:masterClrMapping/>
  </p:clrMapOvr>
</p:sldLayout>
</file>

<file path=ppt/slideLayouts/slideLayout519.xml><?xml version="1.0" encoding="utf-8"?>
<p:sldLayout xmlns:a="http://schemas.openxmlformats.org/drawingml/2006/main" xmlns:r="http://schemas.openxmlformats.org/officeDocument/2006/relationships" xmlns:p="http://schemas.openxmlformats.org/presentationml/2006/main" preserve="1" userDrawn="1">
  <p:cSld name="2_تسبحة السادسة">
    <p:spTree>
      <p:nvGrpSpPr>
        <p:cNvPr id="1" name=""/>
        <p:cNvGrpSpPr/>
        <p:nvPr/>
      </p:nvGrpSpPr>
      <p:grpSpPr>
        <a:xfrm>
          <a:off x="0" y="0"/>
          <a:ext cx="0" cy="0"/>
          <a:chOff x="0" y="0"/>
          <a:chExt cx="0" cy="0"/>
        </a:xfrm>
      </p:grpSpPr>
      <p:sp>
        <p:nvSpPr>
          <p:cNvPr id="4" name="Rectangle 3"/>
          <p:cNvSpPr/>
          <p:nvPr userDrawn="1"/>
        </p:nvSpPr>
        <p:spPr>
          <a:xfrm>
            <a:off x="2919847" y="181931"/>
            <a:ext cx="3304305"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تسبحة البصخة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25177140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متي">
    <p:spTree>
      <p:nvGrpSpPr>
        <p:cNvPr id="1" name=""/>
        <p:cNvGrpSpPr/>
        <p:nvPr/>
      </p:nvGrpSpPr>
      <p:grpSpPr>
        <a:xfrm>
          <a:off x="0" y="0"/>
          <a:ext cx="0" cy="0"/>
          <a:chOff x="0" y="0"/>
          <a:chExt cx="0" cy="0"/>
        </a:xfrm>
      </p:grpSpPr>
      <p:sp>
        <p:nvSpPr>
          <p:cNvPr id="4" name="Rectangle 3"/>
          <p:cNvSpPr/>
          <p:nvPr userDrawn="1"/>
        </p:nvSpPr>
        <p:spPr>
          <a:xfrm>
            <a:off x="2841675" y="4797082"/>
            <a:ext cx="6042074" cy="1446550"/>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فصل </a:t>
            </a:r>
            <a:r>
              <a:rPr lang="ar-EG" sz="4000" b="1" kern="1200" dirty="0">
                <a:solidFill>
                  <a:schemeClr val="bg1"/>
                </a:solidFill>
                <a:latin typeface="Times New Roman" panose="02020603050405020304" pitchFamily="18" charset="0"/>
                <a:ea typeface="+mj-ea"/>
                <a:cs typeface="+mj-cs"/>
              </a:rPr>
              <a:t>من بشارة ال</a:t>
            </a:r>
            <a:r>
              <a:rPr lang="ar-SA" sz="4000" b="1" kern="1200" dirty="0">
                <a:solidFill>
                  <a:schemeClr val="bg1"/>
                </a:solidFill>
                <a:latin typeface="Times New Roman" panose="02020603050405020304" pitchFamily="18" charset="0"/>
                <a:ea typeface="+mj-ea"/>
                <a:cs typeface="+mj-cs"/>
              </a:rPr>
              <a:t>إنجيل لمعلمنا </a:t>
            </a:r>
            <a:r>
              <a:rPr lang="ar-EG" sz="4800" b="1" u="none" kern="1200" dirty="0">
                <a:solidFill>
                  <a:schemeClr val="bg1"/>
                </a:solidFill>
                <a:latin typeface="Times New Roman" panose="02020603050405020304" pitchFamily="18" charset="0"/>
                <a:ea typeface="+mj-ea"/>
                <a:cs typeface="+mj-cs"/>
              </a:rPr>
              <a:t>متى</a:t>
            </a:r>
            <a:r>
              <a:rPr lang="ar-EG" sz="4000" b="1" kern="1200" dirty="0">
                <a:solidFill>
                  <a:schemeClr val="bg1"/>
                </a:solidFill>
                <a:latin typeface="Times New Roman" panose="02020603050405020304" pitchFamily="18" charset="0"/>
                <a:ea typeface="+mj-ea"/>
                <a:cs typeface="+mj-cs"/>
              </a:rPr>
              <a:t> ا</a:t>
            </a:r>
            <a:r>
              <a:rPr lang="ar-SA" sz="4000" b="1" kern="1200" dirty="0">
                <a:solidFill>
                  <a:schemeClr val="bg1"/>
                </a:solidFill>
                <a:latin typeface="Times New Roman" panose="02020603050405020304" pitchFamily="18" charset="0"/>
                <a:ea typeface="+mj-ea"/>
                <a:cs typeface="+mj-cs"/>
              </a:rPr>
              <a:t>لبشير بركاته على جميعنا آمين</a:t>
            </a:r>
            <a:r>
              <a:rPr lang="en-US" sz="4000" b="1" kern="1200" dirty="0">
                <a:solidFill>
                  <a:schemeClr val="bg1"/>
                </a:solidFill>
                <a:latin typeface="Times New Roman" panose="02020603050405020304" pitchFamily="18" charset="0"/>
                <a:ea typeface="+mj-ea"/>
                <a:cs typeface="+mj-cs"/>
              </a:rPr>
              <a:t> </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18349" y="4327916"/>
            <a:ext cx="1787227" cy="211253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33702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20.xml><?xml version="1.0" encoding="utf-8"?>
<p:sldLayout xmlns:a="http://schemas.openxmlformats.org/drawingml/2006/main" xmlns:r="http://schemas.openxmlformats.org/officeDocument/2006/relationships" xmlns:p="http://schemas.openxmlformats.org/presentationml/2006/main" preserve="1" userDrawn="1">
  <p:cSld name="3_تسبحة التاسعة ">
    <p:spTree>
      <p:nvGrpSpPr>
        <p:cNvPr id="1" name=""/>
        <p:cNvGrpSpPr/>
        <p:nvPr/>
      </p:nvGrpSpPr>
      <p:grpSpPr>
        <a:xfrm>
          <a:off x="0" y="0"/>
          <a:ext cx="0" cy="0"/>
          <a:chOff x="0" y="0"/>
          <a:chExt cx="0" cy="0"/>
        </a:xfrm>
      </p:grpSpPr>
      <p:sp>
        <p:nvSpPr>
          <p:cNvPr id="4" name="Rectangle 3"/>
          <p:cNvSpPr/>
          <p:nvPr userDrawn="1"/>
        </p:nvSpPr>
        <p:spPr>
          <a:xfrm>
            <a:off x="2789035" y="175751"/>
            <a:ext cx="340847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 تسبحة البصخة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385838913"/>
      </p:ext>
    </p:extLst>
  </p:cSld>
  <p:clrMapOvr>
    <a:masterClrMapping/>
  </p:clrMapOvr>
</p:sldLayout>
</file>

<file path=ppt/slideLayouts/slideLayout521.xml><?xml version="1.0" encoding="utf-8"?>
<p:sldLayout xmlns:a="http://schemas.openxmlformats.org/drawingml/2006/main" xmlns:r="http://schemas.openxmlformats.org/officeDocument/2006/relationships" xmlns:p="http://schemas.openxmlformats.org/presentationml/2006/main" preserve="1" userDrawn="1">
  <p:cSld name="4_تسبحة الحادية عشر">
    <p:spTree>
      <p:nvGrpSpPr>
        <p:cNvPr id="1" name=""/>
        <p:cNvGrpSpPr/>
        <p:nvPr/>
      </p:nvGrpSpPr>
      <p:grpSpPr>
        <a:xfrm>
          <a:off x="0" y="0"/>
          <a:ext cx="0" cy="0"/>
          <a:chOff x="0" y="0"/>
          <a:chExt cx="0" cy="0"/>
        </a:xfrm>
      </p:grpSpPr>
      <p:sp>
        <p:nvSpPr>
          <p:cNvPr id="4" name="Rectangle 3"/>
          <p:cNvSpPr/>
          <p:nvPr userDrawn="1"/>
        </p:nvSpPr>
        <p:spPr>
          <a:xfrm>
            <a:off x="3038622" y="139727"/>
            <a:ext cx="2630658" cy="892552"/>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491911518"/>
      </p:ext>
    </p:extLst>
  </p:cSld>
  <p:clrMapOvr>
    <a:masterClrMapping/>
  </p:clrMapOvr>
</p:sldLayout>
</file>

<file path=ppt/slideLayouts/slideLayout522.xml><?xml version="1.0" encoding="utf-8"?>
<p:sldLayout xmlns:a="http://schemas.openxmlformats.org/drawingml/2006/main" xmlns:r="http://schemas.openxmlformats.org/officeDocument/2006/relationships" xmlns:p="http://schemas.openxmlformats.org/presentationml/2006/main" preserve="1" userDrawn="1">
  <p:cSld name="مزمور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en-US"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31652"/>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3556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362329764"/>
      </p:ext>
    </p:extLst>
  </p:cSld>
  <p:clrMapOvr>
    <a:masterClrMapping/>
  </p:clrMapOvr>
</p:sldLayout>
</file>

<file path=ppt/slideLayouts/slideLayout523.xml><?xml version="1.0" encoding="utf-8"?>
<p:sldLayout xmlns:a="http://schemas.openxmlformats.org/drawingml/2006/main" xmlns:r="http://schemas.openxmlformats.org/officeDocument/2006/relationships" xmlns:p="http://schemas.openxmlformats.org/presentationml/2006/main" preserve="1" userDrawn="1">
  <p:cSld name="مزمور الساعة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en-US"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038622" y="181931"/>
            <a:ext cx="2630658" cy="800219"/>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الاولي</a:t>
            </a:r>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674203599"/>
      </p:ext>
    </p:extLst>
  </p:cSld>
  <p:clrMapOvr>
    <a:masterClrMapping/>
  </p:clrMapOvr>
</p:sldLayout>
</file>

<file path=ppt/slideLayouts/slideLayout524.xml><?xml version="1.0" encoding="utf-8"?>
<p:sldLayout xmlns:a="http://schemas.openxmlformats.org/drawingml/2006/main" xmlns:r="http://schemas.openxmlformats.org/officeDocument/2006/relationships" xmlns:p="http://schemas.openxmlformats.org/presentationml/2006/main" preserve="1" userDrawn="1">
  <p:cSld name="1_مزمور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en-US"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3556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الثالثة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914316482"/>
      </p:ext>
    </p:extLst>
  </p:cSld>
  <p:clrMapOvr>
    <a:masterClrMapping/>
  </p:clrMapOvr>
</p:sldLayout>
</file>

<file path=ppt/slideLayouts/slideLayout525.xml><?xml version="1.0" encoding="utf-8"?>
<p:sldLayout xmlns:a="http://schemas.openxmlformats.org/drawingml/2006/main" xmlns:r="http://schemas.openxmlformats.org/officeDocument/2006/relationships" xmlns:p="http://schemas.openxmlformats.org/presentationml/2006/main" preserve="1" userDrawn="1">
  <p:cSld name="2_مزمور السادس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65233" y="181931"/>
            <a:ext cx="251811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876950078"/>
      </p:ext>
    </p:extLst>
  </p:cSld>
  <p:clrMapOvr>
    <a:masterClrMapping/>
  </p:clrMapOvr>
</p:sldLayout>
</file>

<file path=ppt/slideLayouts/slideLayout526.xml><?xml version="1.0" encoding="utf-8"?>
<p:sldLayout xmlns:a="http://schemas.openxmlformats.org/drawingml/2006/main" xmlns:r="http://schemas.openxmlformats.org/officeDocument/2006/relationships" xmlns:p="http://schemas.openxmlformats.org/presentationml/2006/main" preserve="1" userDrawn="1">
  <p:cSld name="3_مزمور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07433" y="181931"/>
            <a:ext cx="2475914"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104069742"/>
      </p:ext>
    </p:extLst>
  </p:cSld>
  <p:clrMapOvr>
    <a:masterClrMapping/>
  </p:clrMapOvr>
</p:sldLayout>
</file>

<file path=ppt/slideLayouts/slideLayout527.xml><?xml version="1.0" encoding="utf-8"?>
<p:sldLayout xmlns:a="http://schemas.openxmlformats.org/drawingml/2006/main" xmlns:r="http://schemas.openxmlformats.org/officeDocument/2006/relationships" xmlns:p="http://schemas.openxmlformats.org/presentationml/2006/main" preserve="1" userDrawn="1">
  <p:cSld name="4_مزمور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2988603" y="202956"/>
            <a:ext cx="28940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628203154"/>
      </p:ext>
    </p:extLst>
  </p:cSld>
  <p:clrMapOvr>
    <a:masterClrMapping/>
  </p:clrMapOvr>
</p:sldLayout>
</file>

<file path=ppt/slideLayouts/slideLayout528.xml><?xml version="1.0" encoding="utf-8"?>
<p:sldLayout xmlns:a="http://schemas.openxmlformats.org/drawingml/2006/main" xmlns:r="http://schemas.openxmlformats.org/officeDocument/2006/relationships" xmlns:p="http://schemas.openxmlformats.org/presentationml/2006/main" preserve="1" userDrawn="1">
  <p:cSld name="5_مزمور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049563" y="163054"/>
            <a:ext cx="285339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الثانية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293129083"/>
      </p:ext>
    </p:extLst>
  </p:cSld>
  <p:clrMapOvr>
    <a:masterClrMapping/>
  </p:clrMapOvr>
</p:sldLayout>
</file>

<file path=ppt/slideLayouts/slideLayout529.xml><?xml version="1.0" encoding="utf-8"?>
<p:sldLayout xmlns:a="http://schemas.openxmlformats.org/drawingml/2006/main" xmlns:r="http://schemas.openxmlformats.org/officeDocument/2006/relationships" xmlns:p="http://schemas.openxmlformats.org/presentationml/2006/main" preserve="1" userDrawn="1">
  <p:cSld name="انجيل الاولي قبطي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50398508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مرقس">
    <p:spTree>
      <p:nvGrpSpPr>
        <p:cNvPr id="1" name=""/>
        <p:cNvGrpSpPr/>
        <p:nvPr/>
      </p:nvGrpSpPr>
      <p:grpSpPr>
        <a:xfrm>
          <a:off x="0" y="0"/>
          <a:ext cx="0" cy="0"/>
          <a:chOff x="0" y="0"/>
          <a:chExt cx="0" cy="0"/>
        </a:xfrm>
      </p:grpSpPr>
      <p:sp>
        <p:nvSpPr>
          <p:cNvPr id="4" name="Rectangle 3"/>
          <p:cNvSpPr/>
          <p:nvPr userDrawn="1"/>
        </p:nvSpPr>
        <p:spPr>
          <a:xfrm>
            <a:off x="2574387" y="4923690"/>
            <a:ext cx="6231987" cy="1323439"/>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و ايضا من انجيل معلمنا مارمرقس البشير بركته على جميعنا امين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8349" y="4322430"/>
            <a:ext cx="1787227" cy="21180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248317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30.xml><?xml version="1.0" encoding="utf-8"?>
<p:sldLayout xmlns:a="http://schemas.openxmlformats.org/drawingml/2006/main" xmlns:r="http://schemas.openxmlformats.org/officeDocument/2006/relationships" xmlns:p="http://schemas.openxmlformats.org/presentationml/2006/main" preserve="1" userDrawn="1">
  <p:cSld name="2_انجيل الثالثة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الثالثة</a:t>
            </a:r>
          </a:p>
        </p:txBody>
      </p:sp>
    </p:spTree>
    <p:extLst>
      <p:ext uri="{BB962C8B-B14F-4D97-AF65-F5344CB8AC3E}">
        <p14:creationId xmlns:p14="http://schemas.microsoft.com/office/powerpoint/2010/main" val="2577215971"/>
      </p:ext>
    </p:extLst>
  </p:cSld>
  <p:clrMapOvr>
    <a:masterClrMapping/>
  </p:clrMapOvr>
</p:sldLayout>
</file>

<file path=ppt/slideLayouts/slideLayout531.xml><?xml version="1.0" encoding="utf-8"?>
<p:sldLayout xmlns:a="http://schemas.openxmlformats.org/drawingml/2006/main" xmlns:r="http://schemas.openxmlformats.org/officeDocument/2006/relationships" xmlns:p="http://schemas.openxmlformats.org/presentationml/2006/main" preserve="1" userDrawn="1">
  <p:cSld name="3_انجيل السادسة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51163" y="181931"/>
            <a:ext cx="2504049"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21134692"/>
      </p:ext>
    </p:extLst>
  </p:cSld>
  <p:clrMapOvr>
    <a:masterClrMapping/>
  </p:clrMapOvr>
</p:sldLayout>
</file>

<file path=ppt/slideLayouts/slideLayout532.xml><?xml version="1.0" encoding="utf-8"?>
<p:sldLayout xmlns:a="http://schemas.openxmlformats.org/drawingml/2006/main" xmlns:r="http://schemas.openxmlformats.org/officeDocument/2006/relationships" xmlns:p="http://schemas.openxmlformats.org/presentationml/2006/main" preserve="1" userDrawn="1">
  <p:cSld name="4_انجيل التاسعة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39" y="181931"/>
            <a:ext cx="2433711"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590842439"/>
      </p:ext>
    </p:extLst>
  </p:cSld>
  <p:clrMapOvr>
    <a:masterClrMapping/>
  </p:clrMapOvr>
</p:sldLayout>
</file>

<file path=ppt/slideLayouts/slideLayout533.xml><?xml version="1.0" encoding="utf-8"?>
<p:sldLayout xmlns:a="http://schemas.openxmlformats.org/drawingml/2006/main" xmlns:r="http://schemas.openxmlformats.org/officeDocument/2006/relationships" xmlns:p="http://schemas.openxmlformats.org/presentationml/2006/main" preserve="1" userDrawn="1">
  <p:cSld name="5_انجيل الحادية عشر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045655" y="222571"/>
            <a:ext cx="2735385"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733916784"/>
      </p:ext>
    </p:extLst>
  </p:cSld>
  <p:clrMapOvr>
    <a:masterClrMapping/>
  </p:clrMapOvr>
</p:sldLayout>
</file>

<file path=ppt/slideLayouts/slideLayout534.xml><?xml version="1.0" encoding="utf-8"?>
<p:sldLayout xmlns:a="http://schemas.openxmlformats.org/drawingml/2006/main" xmlns:r="http://schemas.openxmlformats.org/officeDocument/2006/relationships" xmlns:p="http://schemas.openxmlformats.org/presentationml/2006/main" preserve="1" userDrawn="1">
  <p:cSld name="2_انجيل عربي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الاولي</a:t>
            </a:r>
          </a:p>
        </p:txBody>
      </p:sp>
    </p:spTree>
    <p:extLst>
      <p:ext uri="{BB962C8B-B14F-4D97-AF65-F5344CB8AC3E}">
        <p14:creationId xmlns:p14="http://schemas.microsoft.com/office/powerpoint/2010/main" val="1722700734"/>
      </p:ext>
    </p:extLst>
  </p:cSld>
  <p:clrMapOvr>
    <a:masterClrMapping/>
  </p:clrMapOvr>
</p:sldLayout>
</file>

<file path=ppt/slideLayouts/slideLayout535.xml><?xml version="1.0" encoding="utf-8"?>
<p:sldLayout xmlns:a="http://schemas.openxmlformats.org/drawingml/2006/main" xmlns:r="http://schemas.openxmlformats.org/officeDocument/2006/relationships" xmlns:p="http://schemas.openxmlformats.org/presentationml/2006/main" preserve="1" userDrawn="1">
  <p:cSld name="3_انجيل عربي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الثالثة</a:t>
            </a:r>
          </a:p>
        </p:txBody>
      </p:sp>
    </p:spTree>
    <p:extLst>
      <p:ext uri="{BB962C8B-B14F-4D97-AF65-F5344CB8AC3E}">
        <p14:creationId xmlns:p14="http://schemas.microsoft.com/office/powerpoint/2010/main" val="2675773772"/>
      </p:ext>
    </p:extLst>
  </p:cSld>
  <p:clrMapOvr>
    <a:masterClrMapping/>
  </p:clrMapOvr>
</p:sldLayout>
</file>

<file path=ppt/slideLayouts/slideLayout536.xml><?xml version="1.0" encoding="utf-8"?>
<p:sldLayout xmlns:a="http://schemas.openxmlformats.org/drawingml/2006/main" xmlns:r="http://schemas.openxmlformats.org/officeDocument/2006/relationships" xmlns:p="http://schemas.openxmlformats.org/presentationml/2006/main" preserve="1" userDrawn="1">
  <p:cSld name="4_انجيل عربي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4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الثالثة</a:t>
            </a:r>
          </a:p>
        </p:txBody>
      </p:sp>
    </p:spTree>
    <p:extLst>
      <p:ext uri="{BB962C8B-B14F-4D97-AF65-F5344CB8AC3E}">
        <p14:creationId xmlns:p14="http://schemas.microsoft.com/office/powerpoint/2010/main" val="1070152100"/>
      </p:ext>
    </p:extLst>
  </p:cSld>
  <p:clrMapOvr>
    <a:masterClrMapping/>
  </p:clrMapOvr>
</p:sldLayout>
</file>

<file path=ppt/slideLayouts/slideLayout537.xml><?xml version="1.0" encoding="utf-8"?>
<p:sldLayout xmlns:a="http://schemas.openxmlformats.org/drawingml/2006/main" xmlns:r="http://schemas.openxmlformats.org/officeDocument/2006/relationships" xmlns:p="http://schemas.openxmlformats.org/presentationml/2006/main" preserve="1" userDrawn="1">
  <p:cSld name="3_انجيل السادس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65231" y="181931"/>
            <a:ext cx="2405575"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السادسة</a:t>
            </a:r>
          </a:p>
        </p:txBody>
      </p:sp>
    </p:spTree>
    <p:extLst>
      <p:ext uri="{BB962C8B-B14F-4D97-AF65-F5344CB8AC3E}">
        <p14:creationId xmlns:p14="http://schemas.microsoft.com/office/powerpoint/2010/main" val="1073840071"/>
      </p:ext>
    </p:extLst>
  </p:cSld>
  <p:clrMapOvr>
    <a:masterClrMapping/>
  </p:clrMapOvr>
</p:sldLayout>
</file>

<file path=ppt/slideLayouts/slideLayout538.xml><?xml version="1.0" encoding="utf-8"?>
<p:sldLayout xmlns:a="http://schemas.openxmlformats.org/drawingml/2006/main" xmlns:r="http://schemas.openxmlformats.org/officeDocument/2006/relationships" xmlns:p="http://schemas.openxmlformats.org/presentationml/2006/main" preserve="1" userDrawn="1">
  <p:cSld name="4_انجيل التاسع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363372"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التاسعة</a:t>
            </a:r>
          </a:p>
        </p:txBody>
      </p:sp>
    </p:spTree>
    <p:extLst>
      <p:ext uri="{BB962C8B-B14F-4D97-AF65-F5344CB8AC3E}">
        <p14:creationId xmlns:p14="http://schemas.microsoft.com/office/powerpoint/2010/main" val="1241042307"/>
      </p:ext>
    </p:extLst>
  </p:cSld>
  <p:clrMapOvr>
    <a:masterClrMapping/>
  </p:clrMapOvr>
</p:sldLayout>
</file>

<file path=ppt/slideLayouts/slideLayout539.xml><?xml version="1.0" encoding="utf-8"?>
<p:sldLayout xmlns:a="http://schemas.openxmlformats.org/drawingml/2006/main" xmlns:r="http://schemas.openxmlformats.org/officeDocument/2006/relationships" xmlns:p="http://schemas.openxmlformats.org/presentationml/2006/main" preserve="1" userDrawn="1">
  <p:cSld name="5_انجيل الحادية عشر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060504" y="209285"/>
            <a:ext cx="287293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الحادية عشر</a:t>
            </a:r>
          </a:p>
        </p:txBody>
      </p:sp>
    </p:spTree>
    <p:extLst>
      <p:ext uri="{BB962C8B-B14F-4D97-AF65-F5344CB8AC3E}">
        <p14:creationId xmlns:p14="http://schemas.microsoft.com/office/powerpoint/2010/main" val="139952750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لوقا">
    <p:spTree>
      <p:nvGrpSpPr>
        <p:cNvPr id="1" name=""/>
        <p:cNvGrpSpPr/>
        <p:nvPr/>
      </p:nvGrpSpPr>
      <p:grpSpPr>
        <a:xfrm>
          <a:off x="0" y="0"/>
          <a:ext cx="0" cy="0"/>
          <a:chOff x="0" y="0"/>
          <a:chExt cx="0" cy="0"/>
        </a:xfrm>
      </p:grpSpPr>
      <p:sp>
        <p:nvSpPr>
          <p:cNvPr id="4" name="Rectangle 3"/>
          <p:cNvSpPr/>
          <p:nvPr userDrawn="1"/>
        </p:nvSpPr>
        <p:spPr>
          <a:xfrm>
            <a:off x="2554515" y="4797082"/>
            <a:ext cx="6301098" cy="1323439"/>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 </a:t>
            </a:r>
            <a:r>
              <a:rPr lang="ar-EG" sz="4000" b="1" kern="1200" dirty="0">
                <a:solidFill>
                  <a:schemeClr val="bg1"/>
                </a:solidFill>
                <a:latin typeface="Times New Roman" panose="02020603050405020304" pitchFamily="18" charset="0"/>
                <a:ea typeface="+mj-ea"/>
                <a:cs typeface="+mj-cs"/>
              </a:rPr>
              <a:t>فصل </a:t>
            </a:r>
            <a:r>
              <a:rPr lang="ar-SA" sz="4000" b="1" kern="1200" dirty="0">
                <a:solidFill>
                  <a:schemeClr val="bg1"/>
                </a:solidFill>
                <a:latin typeface="Times New Roman" panose="02020603050405020304" pitchFamily="18" charset="0"/>
                <a:ea typeface="+mj-ea"/>
                <a:cs typeface="+mj-cs"/>
              </a:rPr>
              <a:t>من </a:t>
            </a:r>
            <a:r>
              <a:rPr lang="ar-EG" sz="4000" b="1" kern="1200" dirty="0">
                <a:solidFill>
                  <a:schemeClr val="bg1"/>
                </a:solidFill>
                <a:latin typeface="Times New Roman" panose="02020603050405020304" pitchFamily="18" charset="0"/>
                <a:ea typeface="+mj-ea"/>
                <a:cs typeface="+mj-cs"/>
              </a:rPr>
              <a:t>بشارة </a:t>
            </a:r>
            <a:r>
              <a:rPr lang="ar-SA" sz="4000" b="1" kern="1200" dirty="0">
                <a:solidFill>
                  <a:schemeClr val="bg1"/>
                </a:solidFill>
                <a:latin typeface="Times New Roman" panose="02020603050405020304" pitchFamily="18" charset="0"/>
                <a:ea typeface="+mj-ea"/>
                <a:cs typeface="+mj-cs"/>
              </a:rPr>
              <a:t>انجيل معلمنا مارلوقا البشير بركته على جميعنا امين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8349" y="4309060"/>
            <a:ext cx="1787227" cy="213139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75327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40.xml><?xml version="1.0" encoding="utf-8"?>
<p:sldLayout xmlns:a="http://schemas.openxmlformats.org/drawingml/2006/main" xmlns:r="http://schemas.openxmlformats.org/officeDocument/2006/relationships" xmlns:p="http://schemas.openxmlformats.org/presentationml/2006/main" preserve="1" userDrawn="1">
  <p:cSld name="6_انجيل الحادية عشر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2908104" y="209285"/>
            <a:ext cx="3005015"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الثانية عشر</a:t>
            </a:r>
          </a:p>
        </p:txBody>
      </p:sp>
    </p:spTree>
    <p:extLst>
      <p:ext uri="{BB962C8B-B14F-4D97-AF65-F5344CB8AC3E}">
        <p14:creationId xmlns:p14="http://schemas.microsoft.com/office/powerpoint/2010/main" val="3942530678"/>
      </p:ext>
    </p:extLst>
  </p:cSld>
  <p:clrMapOvr>
    <a:masterClrMapping/>
  </p:clrMapOvr>
</p:sldLayout>
</file>

<file path=ppt/slideLayouts/slideLayout541.xml><?xml version="1.0" encoding="utf-8"?>
<p:sldLayout xmlns:a="http://schemas.openxmlformats.org/drawingml/2006/main" xmlns:r="http://schemas.openxmlformats.org/officeDocument/2006/relationships" xmlns:p="http://schemas.openxmlformats.org/presentationml/2006/main" preserve="1" userDrawn="1">
  <p:cSld name="طرح الساعة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011830172"/>
      </p:ext>
    </p:extLst>
  </p:cSld>
  <p:clrMapOvr>
    <a:masterClrMapping/>
  </p:clrMapOvr>
</p:sldLayout>
</file>

<file path=ppt/slideLayouts/slideLayout542.xml><?xml version="1.0" encoding="utf-8"?>
<p:sldLayout xmlns:a="http://schemas.openxmlformats.org/drawingml/2006/main" xmlns:r="http://schemas.openxmlformats.org/officeDocument/2006/relationships" xmlns:p="http://schemas.openxmlformats.org/presentationml/2006/main" preserve="1" userDrawn="1">
  <p:cSld name="طرح الساعة الثالث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الثالثة</a:t>
            </a:r>
          </a:p>
        </p:txBody>
      </p:sp>
    </p:spTree>
    <p:extLst>
      <p:ext uri="{BB962C8B-B14F-4D97-AF65-F5344CB8AC3E}">
        <p14:creationId xmlns:p14="http://schemas.microsoft.com/office/powerpoint/2010/main" val="1579808011"/>
      </p:ext>
    </p:extLst>
  </p:cSld>
  <p:clrMapOvr>
    <a:masterClrMapping/>
  </p:clrMapOvr>
</p:sldLayout>
</file>

<file path=ppt/slideLayouts/slideLayout543.xml><?xml version="1.0" encoding="utf-8"?>
<p:sldLayout xmlns:a="http://schemas.openxmlformats.org/drawingml/2006/main" xmlns:r="http://schemas.openxmlformats.org/officeDocument/2006/relationships" xmlns:p="http://schemas.openxmlformats.org/presentationml/2006/main" preserve="1" userDrawn="1">
  <p:cSld name="طرح الساعة السادس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633596946"/>
      </p:ext>
    </p:extLst>
  </p:cSld>
  <p:clrMapOvr>
    <a:masterClrMapping/>
  </p:clrMapOvr>
</p:sldLayout>
</file>

<file path=ppt/slideLayouts/slideLayout544.xml><?xml version="1.0" encoding="utf-8"?>
<p:sldLayout xmlns:a="http://schemas.openxmlformats.org/drawingml/2006/main" xmlns:r="http://schemas.openxmlformats.org/officeDocument/2006/relationships" xmlns:p="http://schemas.openxmlformats.org/presentationml/2006/main" preserve="1" userDrawn="1">
  <p:cSld name="طرح الساعة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17024"/>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525246573"/>
      </p:ext>
    </p:extLst>
  </p:cSld>
  <p:clrMapOvr>
    <a:masterClrMapping/>
  </p:clrMapOvr>
</p:sldLayout>
</file>

<file path=ppt/slideLayouts/slideLayout545.xml><?xml version="1.0" encoding="utf-8"?>
<p:sldLayout xmlns:a="http://schemas.openxmlformats.org/drawingml/2006/main" xmlns:r="http://schemas.openxmlformats.org/officeDocument/2006/relationships" xmlns:p="http://schemas.openxmlformats.org/presentationml/2006/main" preserve="1" userDrawn="1">
  <p:cSld name="طرح الساعة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005015" y="181931"/>
            <a:ext cx="2897945"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35675795"/>
      </p:ext>
    </p:extLst>
  </p:cSld>
  <p:clrMapOvr>
    <a:masterClrMapping/>
  </p:clrMapOvr>
</p:sldLayout>
</file>

<file path=ppt/slideLayouts/slideLayout546.xml><?xml version="1.0" encoding="utf-8"?>
<p:sldLayout xmlns:a="http://schemas.openxmlformats.org/drawingml/2006/main" xmlns:r="http://schemas.openxmlformats.org/officeDocument/2006/relationships" xmlns:p="http://schemas.openxmlformats.org/presentationml/2006/main" preserve="1" userDrawn="1">
  <p:cSld name="1_طرح الساعة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الثانية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511783211"/>
      </p:ext>
    </p:extLst>
  </p:cSld>
  <p:clrMapOvr>
    <a:masterClrMapping/>
  </p:clrMapOvr>
</p:sldLayout>
</file>

<file path=ppt/slideLayouts/slideLayout547.xml><?xml version="1.0" encoding="utf-8"?>
<p:sldLayout xmlns:a="http://schemas.openxmlformats.org/drawingml/2006/main" xmlns:r="http://schemas.openxmlformats.org/officeDocument/2006/relationships" xmlns:p="http://schemas.openxmlformats.org/presentationml/2006/main" preserve="1" userDrawn="1">
  <p:cSld name="طلبه مسائي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11695" y="245431"/>
            <a:ext cx="2546253" cy="707886"/>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الطلبة المسائية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737695175"/>
      </p:ext>
    </p:extLst>
  </p:cSld>
  <p:clrMapOvr>
    <a:masterClrMapping/>
  </p:clrMapOvr>
</p:sldLayout>
</file>

<file path=ppt/slideLayouts/slideLayout548.xml><?xml version="1.0" encoding="utf-8"?>
<p:sldLayout xmlns:a="http://schemas.openxmlformats.org/drawingml/2006/main" xmlns:r="http://schemas.openxmlformats.org/officeDocument/2006/relationships" xmlns:p="http://schemas.openxmlformats.org/presentationml/2006/main" userDrawn="1">
  <p:cSld name="blank ">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8083119"/>
      </p:ext>
    </p:extLst>
  </p:cSld>
  <p:clrMapOvr>
    <a:masterClrMapping/>
  </p:clrMapOvr>
</p:sldLayout>
</file>

<file path=ppt/slideLayouts/slideLayout549.xml><?xml version="1.0" encoding="utf-8"?>
<p:sldLayout xmlns:a="http://schemas.openxmlformats.org/drawingml/2006/main" xmlns:r="http://schemas.openxmlformats.org/officeDocument/2006/relationships" xmlns:p="http://schemas.openxmlformats.org/presentationml/2006/main" preserve="1" userDrawn="1">
  <p:cSld name="1_مزمور لداود">
    <p:spTree>
      <p:nvGrpSpPr>
        <p:cNvPr id="1" name=""/>
        <p:cNvGrpSpPr/>
        <p:nvPr/>
      </p:nvGrpSpPr>
      <p:grpSpPr>
        <a:xfrm>
          <a:off x="0" y="0"/>
          <a:ext cx="0" cy="0"/>
          <a:chOff x="0" y="0"/>
          <a:chExt cx="0" cy="0"/>
        </a:xfrm>
      </p:grpSpPr>
      <p:sp>
        <p:nvSpPr>
          <p:cNvPr id="4" name="TextBox 3"/>
          <p:cNvSpPr txBox="1"/>
          <p:nvPr userDrawn="1"/>
        </p:nvSpPr>
        <p:spPr>
          <a:xfrm>
            <a:off x="1638885" y="4544653"/>
            <a:ext cx="5528603" cy="923330"/>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6000" b="1" kern="1200" noProof="0" dirty="0">
                <a:solidFill>
                  <a:schemeClr val="bg1"/>
                </a:solidFill>
                <a:latin typeface="Times New Roman" panose="02020603050405020304" pitchFamily="18" charset="0"/>
                <a:ea typeface="+mj-ea"/>
                <a:cs typeface="+mj-cs"/>
              </a:rPr>
              <a:t>مزمور لداود</a:t>
            </a:r>
            <a:endParaRPr lang="en-US" sz="6000" b="1" kern="1200" dirty="0">
              <a:solidFill>
                <a:schemeClr val="bg1"/>
              </a:solidFill>
              <a:latin typeface="Times New Roman" panose="02020603050405020304" pitchFamily="18" charset="0"/>
              <a:ea typeface="+mj-ea"/>
              <a:cs typeface="+mj-cs"/>
            </a:endParaRPr>
          </a:p>
        </p:txBody>
      </p:sp>
      <p:sp>
        <p:nvSpPr>
          <p:cNvPr id="7" name="TextBox 6"/>
          <p:cNvSpPr txBox="1"/>
          <p:nvPr userDrawn="1"/>
        </p:nvSpPr>
        <p:spPr>
          <a:xfrm>
            <a:off x="970671" y="5634182"/>
            <a:ext cx="7413673" cy="861005"/>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Yalmoc</a:t>
            </a:r>
            <a:r>
              <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tw</a:t>
            </a:r>
            <a:r>
              <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Dauid</a:t>
            </a:r>
            <a:endPar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endParaRPr>
          </a:p>
        </p:txBody>
      </p:sp>
    </p:spTree>
    <p:extLst>
      <p:ext uri="{BB962C8B-B14F-4D97-AF65-F5344CB8AC3E}">
        <p14:creationId xmlns:p14="http://schemas.microsoft.com/office/powerpoint/2010/main" val="158327224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يوحنا">
    <p:spTree>
      <p:nvGrpSpPr>
        <p:cNvPr id="1" name=""/>
        <p:cNvGrpSpPr/>
        <p:nvPr/>
      </p:nvGrpSpPr>
      <p:grpSpPr>
        <a:xfrm>
          <a:off x="0" y="0"/>
          <a:ext cx="0" cy="0"/>
          <a:chOff x="0" y="0"/>
          <a:chExt cx="0" cy="0"/>
        </a:xfrm>
      </p:grpSpPr>
      <p:sp>
        <p:nvSpPr>
          <p:cNvPr id="4" name="Rectangle 3"/>
          <p:cNvSpPr/>
          <p:nvPr userDrawn="1"/>
        </p:nvSpPr>
        <p:spPr>
          <a:xfrm>
            <a:off x="2771336" y="4665552"/>
            <a:ext cx="6126480" cy="1323439"/>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و ايضا من انجيل معلمنا ماريوحنا البشير بركته على جميعنا امين </a:t>
            </a:r>
          </a:p>
        </p:txBody>
      </p:sp>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l="3257" t="2789"/>
          <a:stretch/>
        </p:blipFill>
        <p:spPr>
          <a:xfrm>
            <a:off x="618348" y="4327916"/>
            <a:ext cx="1787227" cy="212182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173869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50.xml><?xml version="1.0" encoding="utf-8"?>
<p:sldLayout xmlns:a="http://schemas.openxmlformats.org/drawingml/2006/main" xmlns:r="http://schemas.openxmlformats.org/officeDocument/2006/relationships" xmlns:p="http://schemas.openxmlformats.org/presentationml/2006/main" preserve="1" userDrawn="1">
  <p:cSld name="كى إيبرتو 1">
    <p:spTree>
      <p:nvGrpSpPr>
        <p:cNvPr id="1" name=""/>
        <p:cNvGrpSpPr/>
        <p:nvPr/>
      </p:nvGrpSpPr>
      <p:grpSpPr>
        <a:xfrm>
          <a:off x="0" y="0"/>
          <a:ext cx="0" cy="0"/>
          <a:chOff x="0" y="0"/>
          <a:chExt cx="0" cy="0"/>
        </a:xfrm>
      </p:grpSpPr>
      <p:sp>
        <p:nvSpPr>
          <p:cNvPr id="4" name="TextBox 3"/>
          <p:cNvSpPr txBox="1"/>
          <p:nvPr userDrawn="1"/>
        </p:nvSpPr>
        <p:spPr>
          <a:xfrm>
            <a:off x="393895" y="4361773"/>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لكي نكون مستحقين </a:t>
            </a:r>
          </a:p>
        </p:txBody>
      </p:sp>
      <p:sp>
        <p:nvSpPr>
          <p:cNvPr id="7" name="TextBox 6"/>
          <p:cNvSpPr txBox="1"/>
          <p:nvPr userDrawn="1"/>
        </p:nvSpPr>
        <p:spPr>
          <a:xfrm>
            <a:off x="0" y="5282489"/>
            <a:ext cx="9143999" cy="718658"/>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4400" b="0" i="0" dirty="0" err="1">
                <a:solidFill>
                  <a:srgbClr val="FFC000"/>
                </a:solidFill>
                <a:effectLst/>
                <a:latin typeface="CS Avva Shenouda" panose="020B7200000000000000" pitchFamily="34" charset="0"/>
              </a:rPr>
              <a:t>Ke</a:t>
            </a:r>
            <a:r>
              <a:rPr lang="en-US" sz="4400" b="0" i="0" dirty="0">
                <a:solidFill>
                  <a:srgbClr val="FFC000"/>
                </a:solidFill>
                <a:effectLst/>
                <a:latin typeface="CS Avva Shenouda" panose="020B7200000000000000" pitchFamily="34" charset="0"/>
              </a:rPr>
              <a:t> `</a:t>
            </a:r>
            <a:r>
              <a:rPr lang="en-US" sz="4400" b="0" i="0" dirty="0" err="1">
                <a:solidFill>
                  <a:srgbClr val="FFC000"/>
                </a:solidFill>
                <a:effectLst/>
                <a:latin typeface="CS Avva Shenouda" panose="020B7200000000000000" pitchFamily="34" charset="0"/>
              </a:rPr>
              <a:t>upertou</a:t>
            </a:r>
            <a:r>
              <a:rPr lang="en-US" sz="4400" b="0" i="0" dirty="0">
                <a:solidFill>
                  <a:srgbClr val="FFC000"/>
                </a:solidFill>
                <a:effectLst/>
                <a:latin typeface="CS Avva Shenouda" panose="020B7200000000000000" pitchFamily="34" charset="0"/>
              </a:rPr>
              <a:t> kata `</a:t>
            </a:r>
            <a:r>
              <a:rPr lang="en-US" sz="4400" b="0" i="0" dirty="0" err="1">
                <a:solidFill>
                  <a:srgbClr val="FFC000"/>
                </a:solidFill>
                <a:effectLst/>
                <a:latin typeface="CS Avva Shenouda" panose="020B7200000000000000" pitchFamily="34" charset="0"/>
              </a:rPr>
              <a:t>xiw</a:t>
            </a:r>
            <a:r>
              <a:rPr lang="en-US" sz="4400" b="0" i="0" dirty="0">
                <a:solidFill>
                  <a:srgbClr val="FFC000"/>
                </a:solidFill>
                <a:effectLst/>
                <a:latin typeface="CS Avva Shenouda" panose="020B7200000000000000" pitchFamily="34" charset="0"/>
              </a:rPr>
              <a:t> ;</a:t>
            </a:r>
            <a:r>
              <a:rPr lang="en-US" sz="4400" b="0" i="0" dirty="0" err="1">
                <a:solidFill>
                  <a:srgbClr val="FFC000"/>
                </a:solidFill>
                <a:effectLst/>
                <a:latin typeface="CS Avva Shenouda" panose="020B7200000000000000" pitchFamily="34" charset="0"/>
              </a:rPr>
              <a:t>yne</a:t>
            </a:r>
            <a:r>
              <a:rPr lang="en-US" sz="4400" b="0" i="0" dirty="0">
                <a:solidFill>
                  <a:srgbClr val="FFC000"/>
                </a:solidFill>
                <a:effectLst/>
                <a:latin typeface="CS Avva Shenouda" panose="020B7200000000000000" pitchFamily="34" charset="0"/>
              </a:rPr>
              <a:t> `</a:t>
            </a:r>
            <a:r>
              <a:rPr lang="en-US" sz="4400" b="0" i="0" dirty="0" err="1">
                <a:solidFill>
                  <a:srgbClr val="FFC000"/>
                </a:solidFill>
                <a:effectLst/>
                <a:latin typeface="CS Avva Shenouda" panose="020B7200000000000000" pitchFamily="34" charset="0"/>
              </a:rPr>
              <a:t>ymac</a:t>
            </a:r>
            <a:endParaRPr kumimoji="0" lang="en-US" sz="4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534571" y="5887270"/>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كى إيبرتو كاطا كسيو ثي ني إيماس</a:t>
            </a:r>
          </a:p>
        </p:txBody>
      </p:sp>
    </p:spTree>
    <p:extLst>
      <p:ext uri="{BB962C8B-B14F-4D97-AF65-F5344CB8AC3E}">
        <p14:creationId xmlns:p14="http://schemas.microsoft.com/office/powerpoint/2010/main" val="3575896678"/>
      </p:ext>
    </p:extLst>
  </p:cSld>
  <p:clrMapOvr>
    <a:masterClrMapping/>
  </p:clrMapOvr>
</p:sldLayout>
</file>

<file path=ppt/slideLayouts/slideLayout551.xml><?xml version="1.0" encoding="utf-8"?>
<p:sldLayout xmlns:a="http://schemas.openxmlformats.org/drawingml/2006/main" xmlns:r="http://schemas.openxmlformats.org/officeDocument/2006/relationships" xmlns:p="http://schemas.openxmlformats.org/presentationml/2006/main" preserve="1" userDrawn="1">
  <p:cSld name="كى إيبرتو  2">
    <p:spTree>
      <p:nvGrpSpPr>
        <p:cNvPr id="1" name=""/>
        <p:cNvGrpSpPr/>
        <p:nvPr/>
      </p:nvGrpSpPr>
      <p:grpSpPr>
        <a:xfrm>
          <a:off x="0" y="0"/>
          <a:ext cx="0" cy="0"/>
          <a:chOff x="0" y="0"/>
          <a:chExt cx="0" cy="0"/>
        </a:xfrm>
      </p:grpSpPr>
      <p:sp>
        <p:nvSpPr>
          <p:cNvPr id="4" name="TextBox 3"/>
          <p:cNvSpPr txBox="1"/>
          <p:nvPr userDrawn="1"/>
        </p:nvSpPr>
        <p:spPr>
          <a:xfrm>
            <a:off x="393895" y="4361773"/>
            <a:ext cx="8285871"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Times New Roman" panose="02020603050405020304" pitchFamily="18" charset="0"/>
                <a:ea typeface="+mj-ea"/>
                <a:cs typeface="+mj-cs"/>
              </a:rPr>
              <a:t>لسماع الإنجيل المقدس</a:t>
            </a:r>
            <a:endParaRPr lang="ar-SA" sz="4400" b="1" kern="1200" dirty="0">
              <a:solidFill>
                <a:schemeClr val="bg1"/>
              </a:solidFill>
              <a:latin typeface="Times New Roman" panose="02020603050405020304" pitchFamily="18" charset="0"/>
              <a:ea typeface="+mj-ea"/>
              <a:cs typeface="+mj-cs"/>
            </a:endParaRPr>
          </a:p>
        </p:txBody>
      </p:sp>
      <p:sp>
        <p:nvSpPr>
          <p:cNvPr id="7" name="TextBox 6"/>
          <p:cNvSpPr txBox="1"/>
          <p:nvPr userDrawn="1"/>
        </p:nvSpPr>
        <p:spPr>
          <a:xfrm>
            <a:off x="0" y="5282489"/>
            <a:ext cx="9143999" cy="547842"/>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t3c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akroacewc</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tov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Ajiov</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evajjeliov</a:t>
            </a:r>
            <a:endPar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534571" y="5887270"/>
            <a:ext cx="8285871"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Times New Roman" panose="02020603050405020304" pitchFamily="18" charset="0"/>
                <a:ea typeface="+mj-ea"/>
                <a:cs typeface="+mj-cs"/>
              </a:rPr>
              <a:t>تيس أكروأسيؤس طو أجيو إﭫ أنجيليو</a:t>
            </a:r>
          </a:p>
        </p:txBody>
      </p:sp>
    </p:spTree>
    <p:extLst>
      <p:ext uri="{BB962C8B-B14F-4D97-AF65-F5344CB8AC3E}">
        <p14:creationId xmlns:p14="http://schemas.microsoft.com/office/powerpoint/2010/main" val="1643436290"/>
      </p:ext>
    </p:extLst>
  </p:cSld>
  <p:clrMapOvr>
    <a:masterClrMapping/>
  </p:clrMapOvr>
</p:sldLayout>
</file>

<file path=ppt/slideLayouts/slideLayout552.xml><?xml version="1.0" encoding="utf-8"?>
<p:sldLayout xmlns:a="http://schemas.openxmlformats.org/drawingml/2006/main" xmlns:r="http://schemas.openxmlformats.org/officeDocument/2006/relationships" xmlns:p="http://schemas.openxmlformats.org/presentationml/2006/main" preserve="1" userDrawn="1">
  <p:cSld name="كى إيبرتو 3">
    <p:spTree>
      <p:nvGrpSpPr>
        <p:cNvPr id="1" name=""/>
        <p:cNvGrpSpPr/>
        <p:nvPr/>
      </p:nvGrpSpPr>
      <p:grpSpPr>
        <a:xfrm>
          <a:off x="0" y="0"/>
          <a:ext cx="0" cy="0"/>
          <a:chOff x="0" y="0"/>
          <a:chExt cx="0" cy="0"/>
        </a:xfrm>
      </p:grpSpPr>
      <p:sp>
        <p:nvSpPr>
          <p:cNvPr id="4" name="TextBox 3"/>
          <p:cNvSpPr txBox="1"/>
          <p:nvPr userDrawn="1"/>
        </p:nvSpPr>
        <p:spPr>
          <a:xfrm>
            <a:off x="393895" y="4361773"/>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نتوسل من ربنا وإلهنا</a:t>
            </a:r>
          </a:p>
        </p:txBody>
      </p:sp>
      <p:sp>
        <p:nvSpPr>
          <p:cNvPr id="7" name="TextBox 6"/>
          <p:cNvSpPr txBox="1"/>
          <p:nvPr userDrawn="1"/>
        </p:nvSpPr>
        <p:spPr>
          <a:xfrm>
            <a:off x="970671" y="5282489"/>
            <a:ext cx="7413673" cy="604781"/>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6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Kvrrion</a:t>
            </a:r>
            <a:r>
              <a:rPr kumimoji="0" lang="en-US" sz="36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Ton 0eon 3mwn</a:t>
            </a:r>
          </a:p>
        </p:txBody>
      </p:sp>
      <p:sp>
        <p:nvSpPr>
          <p:cNvPr id="5" name="TextBox 4"/>
          <p:cNvSpPr txBox="1"/>
          <p:nvPr userDrawn="1"/>
        </p:nvSpPr>
        <p:spPr>
          <a:xfrm>
            <a:off x="534571" y="5887270"/>
            <a:ext cx="8285871"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Times New Roman" panose="02020603050405020304" pitchFamily="18" charset="0"/>
                <a:ea typeface="+mj-ea"/>
                <a:cs typeface="+mj-cs"/>
              </a:rPr>
              <a:t>كيريون طون ثيؤن إيمون</a:t>
            </a:r>
          </a:p>
        </p:txBody>
      </p:sp>
    </p:spTree>
    <p:extLst>
      <p:ext uri="{BB962C8B-B14F-4D97-AF65-F5344CB8AC3E}">
        <p14:creationId xmlns:p14="http://schemas.microsoft.com/office/powerpoint/2010/main" val="1252070861"/>
      </p:ext>
    </p:extLst>
  </p:cSld>
  <p:clrMapOvr>
    <a:masterClrMapping/>
  </p:clrMapOvr>
</p:sldLayout>
</file>

<file path=ppt/slideLayouts/slideLayout553.xml><?xml version="1.0" encoding="utf-8"?>
<p:sldLayout xmlns:a="http://schemas.openxmlformats.org/drawingml/2006/main" xmlns:r="http://schemas.openxmlformats.org/officeDocument/2006/relationships" xmlns:p="http://schemas.openxmlformats.org/presentationml/2006/main" preserve="1" userDrawn="1">
  <p:cSld name="كى إيبرتو 4">
    <p:spTree>
      <p:nvGrpSpPr>
        <p:cNvPr id="1" name=""/>
        <p:cNvGrpSpPr/>
        <p:nvPr/>
      </p:nvGrpSpPr>
      <p:grpSpPr>
        <a:xfrm>
          <a:off x="0" y="0"/>
          <a:ext cx="0" cy="0"/>
          <a:chOff x="0" y="0"/>
          <a:chExt cx="0" cy="0"/>
        </a:xfrm>
      </p:grpSpPr>
      <p:sp>
        <p:nvSpPr>
          <p:cNvPr id="4" name="TextBox 3"/>
          <p:cNvSpPr txBox="1"/>
          <p:nvPr userDrawn="1"/>
        </p:nvSpPr>
        <p:spPr>
          <a:xfrm>
            <a:off x="370447" y="4371943"/>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أصغوا وأنصتوا بحكمة للإنجيل المقدس</a:t>
            </a:r>
          </a:p>
        </p:txBody>
      </p:sp>
      <p:sp>
        <p:nvSpPr>
          <p:cNvPr id="7" name="TextBox 6"/>
          <p:cNvSpPr txBox="1"/>
          <p:nvPr userDrawn="1"/>
        </p:nvSpPr>
        <p:spPr>
          <a:xfrm>
            <a:off x="0" y="5071473"/>
            <a:ext cx="9333915" cy="991041"/>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iketevcwmen</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&gt;</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cofia</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Or0oi:akovcwmen tov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ajiov</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evajjelion</a:t>
            </a:r>
            <a:endPar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35170" y="6050856"/>
            <a:ext cx="9143999" cy="5355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3200" b="1" kern="1200" noProof="0" dirty="0">
                <a:solidFill>
                  <a:schemeClr val="bg1"/>
                </a:solidFill>
                <a:latin typeface="Times New Roman" panose="02020603050405020304" pitchFamily="18" charset="0"/>
                <a:ea typeface="+mj-ea"/>
                <a:cs typeface="+mj-cs"/>
              </a:rPr>
              <a:t>إيكتيف سومين سوفيا أورثى: أك أوصومين طو أجيو إﭫ أنجيليون</a:t>
            </a:r>
          </a:p>
        </p:txBody>
      </p:sp>
    </p:spTree>
    <p:extLst>
      <p:ext uri="{BB962C8B-B14F-4D97-AF65-F5344CB8AC3E}">
        <p14:creationId xmlns:p14="http://schemas.microsoft.com/office/powerpoint/2010/main" val="333809127"/>
      </p:ext>
    </p:extLst>
  </p:cSld>
  <p:clrMapOvr>
    <a:masterClrMapping/>
  </p:clrMapOvr>
</p:sldLayout>
</file>

<file path=ppt/slideLayouts/slideLayout554.xml><?xml version="1.0" encoding="utf-8"?>
<p:sldLayout xmlns:a="http://schemas.openxmlformats.org/drawingml/2006/main" xmlns:r="http://schemas.openxmlformats.org/officeDocument/2006/relationships" xmlns:p="http://schemas.openxmlformats.org/presentationml/2006/main" preserve="1" userDrawn="1">
  <p:cSld name="مقدمة الانجيل قبطي">
    <p:spTree>
      <p:nvGrpSpPr>
        <p:cNvPr id="1" name=""/>
        <p:cNvGrpSpPr/>
        <p:nvPr/>
      </p:nvGrpSpPr>
      <p:grpSpPr>
        <a:xfrm>
          <a:off x="0" y="0"/>
          <a:ext cx="0" cy="0"/>
          <a:chOff x="0" y="0"/>
          <a:chExt cx="0" cy="0"/>
        </a:xfrm>
      </p:grpSpPr>
      <p:sp>
        <p:nvSpPr>
          <p:cNvPr id="4" name="TextBox 3"/>
          <p:cNvSpPr txBox="1"/>
          <p:nvPr userDrawn="1"/>
        </p:nvSpPr>
        <p:spPr>
          <a:xfrm>
            <a:off x="370447" y="4371943"/>
            <a:ext cx="8285871" cy="6463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000" b="1" kern="1200" noProof="0" dirty="0">
                <a:solidFill>
                  <a:schemeClr val="bg1"/>
                </a:solidFill>
                <a:latin typeface="Times New Roman" panose="02020603050405020304" pitchFamily="18" charset="0"/>
                <a:ea typeface="+mj-ea"/>
                <a:cs typeface="+mj-cs"/>
              </a:rPr>
              <a:t>فصل من الأنجيل المقدس  حسب القديس</a:t>
            </a:r>
            <a:r>
              <a:rPr lang="ar-EG" sz="4000" b="1" kern="1200" baseline="0" noProof="0" dirty="0">
                <a:solidFill>
                  <a:schemeClr val="bg1"/>
                </a:solidFill>
                <a:latin typeface="Times New Roman" panose="02020603050405020304" pitchFamily="18" charset="0"/>
                <a:ea typeface="+mj-ea"/>
                <a:cs typeface="+mj-cs"/>
              </a:rPr>
              <a:t> ......</a:t>
            </a:r>
            <a:r>
              <a:rPr lang="ar-EG" sz="4000" b="1" kern="1200" noProof="0" dirty="0">
                <a:solidFill>
                  <a:schemeClr val="bg1"/>
                </a:solidFill>
                <a:latin typeface="Times New Roman" panose="02020603050405020304" pitchFamily="18" charset="0"/>
                <a:ea typeface="+mj-ea"/>
                <a:cs typeface="+mj-cs"/>
              </a:rPr>
              <a:t>.</a:t>
            </a:r>
          </a:p>
        </p:txBody>
      </p:sp>
      <p:sp>
        <p:nvSpPr>
          <p:cNvPr id="7" name="TextBox 6"/>
          <p:cNvSpPr txBox="1"/>
          <p:nvPr userDrawn="1"/>
        </p:nvSpPr>
        <p:spPr>
          <a:xfrm>
            <a:off x="0" y="5071473"/>
            <a:ext cx="9333915"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ebol</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qen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pieuaggelion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e;ouab</a:t>
            </a:r>
            <a:r>
              <a:rPr lang="en-US" sz="3600" b="0" baseline="0" dirty="0">
                <a:solidFill>
                  <a:srgbClr val="FFC000"/>
                </a:solidFill>
                <a:latin typeface="CS New Athanasius" panose="020B0500000000000000" pitchFamily="34" charset="0"/>
                <a:cs typeface="Times New Roman" panose="02020603050405020304" pitchFamily="18" charset="0"/>
              </a:rPr>
              <a:t> kata (</a:t>
            </a:r>
            <a:r>
              <a:rPr lang="ar-EG" sz="3600" b="0" baseline="0" dirty="0">
                <a:solidFill>
                  <a:srgbClr val="FFC000"/>
                </a:solidFill>
                <a:latin typeface="CS New Athanasius" panose="020B0500000000000000" pitchFamily="34" charset="0"/>
                <a:cs typeface="Times New Roman" panose="02020603050405020304" pitchFamily="18" charset="0"/>
              </a:rPr>
              <a:t>.........</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agiou</a:t>
            </a:r>
            <a:r>
              <a:rPr lang="en-US" sz="3600" b="0" baseline="0" dirty="0">
                <a:solidFill>
                  <a:srgbClr val="FFC000"/>
                </a:solidFill>
                <a:latin typeface="CS New Athanasius" panose="020B0500000000000000" pitchFamily="34" charset="0"/>
                <a:cs typeface="Times New Roman" panose="02020603050405020304" pitchFamily="18" charset="0"/>
              </a:rPr>
              <a:t>.</a:t>
            </a:r>
            <a:endParaRPr lang="en-US" sz="3600" b="0" dirty="0">
              <a:solidFill>
                <a:srgbClr val="FFC000"/>
              </a:solidFill>
              <a:latin typeface="CS New Athanasius" panose="020B0500000000000000" pitchFamily="34" charset="0"/>
              <a:cs typeface="Times New Roman" panose="02020603050405020304" pitchFamily="18" charset="0"/>
            </a:endParaRPr>
          </a:p>
        </p:txBody>
      </p:sp>
      <p:sp>
        <p:nvSpPr>
          <p:cNvPr id="5" name="TextBox 4"/>
          <p:cNvSpPr txBox="1"/>
          <p:nvPr userDrawn="1"/>
        </p:nvSpPr>
        <p:spPr>
          <a:xfrm>
            <a:off x="-35170" y="6050856"/>
            <a:ext cx="9143999" cy="553998"/>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000" b="1" dirty="0">
                <a:solidFill>
                  <a:schemeClr val="bg1"/>
                </a:solidFill>
                <a:latin typeface="CS New Athanasius" panose="020B0500000000000000" pitchFamily="34" charset="0"/>
                <a:cs typeface="Times New Roman" panose="02020603050405020304" pitchFamily="18" charset="0"/>
              </a:rPr>
              <a:t>أو </a:t>
            </a:r>
            <a:r>
              <a:rPr lang="ar-EG" sz="3000" b="1" dirty="0">
                <a:solidFill>
                  <a:schemeClr val="bg1"/>
                </a:solidFill>
                <a:latin typeface="CS New Athanasius" panose="020B0500000000000000" pitchFamily="34" charset="0"/>
                <a:cs typeface="Times New Roman" panose="02020603050405020304" pitchFamily="18" charset="0"/>
              </a:rPr>
              <a:t>أ</a:t>
            </a:r>
            <a:r>
              <a:rPr lang="ar-SA" sz="3000" b="1" dirty="0">
                <a:solidFill>
                  <a:schemeClr val="bg1"/>
                </a:solidFill>
                <a:latin typeface="CS New Athanasius" panose="020B0500000000000000" pitchFamily="34" charset="0"/>
                <a:cs typeface="Times New Roman" panose="02020603050405020304" pitchFamily="18" charset="0"/>
              </a:rPr>
              <a:t>ناغنوسيس إي</a:t>
            </a:r>
            <a:r>
              <a:rPr lang="ar-EG" sz="3000" b="1" kern="1200" dirty="0">
                <a:solidFill>
                  <a:schemeClr val="bg1"/>
                </a:solidFill>
                <a:latin typeface="Times New Roman" pitchFamily="18" charset="0"/>
                <a:ea typeface="+mn-ea"/>
                <a:cs typeface="Times New Roman" pitchFamily="18" charset="0"/>
              </a:rPr>
              <a:t>ڤ</a:t>
            </a:r>
            <a:r>
              <a:rPr lang="ar-SA" sz="3000" b="1" dirty="0">
                <a:solidFill>
                  <a:schemeClr val="bg1"/>
                </a:solidFill>
                <a:latin typeface="CS New Athanasius" panose="020B0500000000000000" pitchFamily="34" charset="0"/>
                <a:cs typeface="Times New Roman" panose="02020603050405020304" pitchFamily="18" charset="0"/>
              </a:rPr>
              <a:t>ول خين پى إ</a:t>
            </a:r>
            <a:r>
              <a:rPr lang="ar-EG" sz="3000" b="1" kern="1200" dirty="0">
                <a:solidFill>
                  <a:schemeClr val="bg1"/>
                </a:solidFill>
                <a:latin typeface="Times New Roman" pitchFamily="18" charset="0"/>
                <a:ea typeface="+mn-ea"/>
                <a:cs typeface="Times New Roman" pitchFamily="18" charset="0"/>
              </a:rPr>
              <a:t>ڤ</a:t>
            </a:r>
            <a:r>
              <a:rPr lang="ar-SA" sz="30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000" b="1" dirty="0">
                <a:solidFill>
                  <a:schemeClr val="bg1"/>
                </a:solidFill>
                <a:latin typeface="CS New Athanasius" panose="020B0500000000000000" pitchFamily="34" charset="0"/>
                <a:cs typeface="Times New Roman" panose="02020603050405020304" pitchFamily="18" charset="0"/>
              </a:rPr>
              <a:t>             آ</a:t>
            </a:r>
            <a:r>
              <a:rPr lang="ar-SA" sz="3000" b="1" dirty="0">
                <a:solidFill>
                  <a:schemeClr val="bg1"/>
                </a:solidFill>
                <a:latin typeface="CS New Athanasius" panose="020B0500000000000000" pitchFamily="34" charset="0"/>
                <a:cs typeface="Times New Roman" panose="02020603050405020304" pitchFamily="18" charset="0"/>
              </a:rPr>
              <a:t>جيو</a:t>
            </a:r>
            <a:r>
              <a:rPr lang="ar-EG" sz="3000" b="1" dirty="0">
                <a:solidFill>
                  <a:schemeClr val="bg1"/>
                </a:solidFill>
                <a:latin typeface="CS New Athanasius" panose="020B0500000000000000" pitchFamily="34" charset="0"/>
                <a:cs typeface="Times New Roman" panose="02020603050405020304" pitchFamily="18" charset="0"/>
              </a:rPr>
              <a:t>.</a:t>
            </a:r>
            <a:endParaRPr lang="ar-SA" sz="3000" b="1" dirty="0">
              <a:solidFill>
                <a:schemeClr val="bg1"/>
              </a:solidFill>
              <a:latin typeface="CS New Athanasius" panose="020B0500000000000000" pitchFamily="34" charset="0"/>
              <a:cs typeface="Times New Roman" panose="02020603050405020304" pitchFamily="18" charset="0"/>
            </a:endParaRPr>
          </a:p>
        </p:txBody>
      </p:sp>
      <p:sp>
        <p:nvSpPr>
          <p:cNvPr id="6" name="Title 1"/>
          <p:cNvSpPr>
            <a:spLocks noGrp="1"/>
          </p:cNvSpPr>
          <p:nvPr>
            <p:ph type="title" hasCustomPrompt="1"/>
          </p:nvPr>
        </p:nvSpPr>
        <p:spPr>
          <a:xfrm>
            <a:off x="469899" y="5820484"/>
            <a:ext cx="1446821" cy="1009033"/>
          </a:xfrm>
          <a:prstGeom prst="rect">
            <a:avLst/>
          </a:prstGeom>
        </p:spPr>
        <p:txBody>
          <a:bodyPr>
            <a:normAutofit/>
          </a:bodyPr>
          <a:lstStyle>
            <a:lvl1pPr algn="justLow" rtl="1">
              <a:defRPr lang="en-US" sz="4000" b="1" kern="10" dirty="0">
                <a:ln w="9525">
                  <a:noFill/>
                  <a:round/>
                  <a:headEnd/>
                  <a:tailEnd/>
                </a:ln>
                <a:solidFill>
                  <a:schemeClr val="bg1"/>
                </a:solidFill>
                <a:effectLst/>
                <a:latin typeface="Times New Roman"/>
                <a:ea typeface="+mn-ea"/>
                <a:cs typeface="+mn-cs"/>
              </a:defRPr>
            </a:lvl1pPr>
          </a:lstStyle>
          <a:p>
            <a:r>
              <a:rPr lang="ar-EG" dirty="0"/>
              <a:t>انجيل</a:t>
            </a:r>
            <a:endParaRPr lang="en-US" dirty="0"/>
          </a:p>
        </p:txBody>
      </p:sp>
    </p:spTree>
    <p:extLst>
      <p:ext uri="{BB962C8B-B14F-4D97-AF65-F5344CB8AC3E}">
        <p14:creationId xmlns:p14="http://schemas.microsoft.com/office/powerpoint/2010/main" val="3027394010"/>
      </p:ext>
    </p:extLst>
  </p:cSld>
  <p:clrMapOvr>
    <a:masterClrMapping/>
  </p:clrMapOvr>
</p:sldLayout>
</file>

<file path=ppt/slideLayouts/slideLayout555.xml><?xml version="1.0" encoding="utf-8"?>
<p:sldLayout xmlns:a="http://schemas.openxmlformats.org/drawingml/2006/main" xmlns:r="http://schemas.openxmlformats.org/officeDocument/2006/relationships" xmlns:p="http://schemas.openxmlformats.org/presentationml/2006/main" preserve="1" userDrawn="1">
  <p:cSld name="مزمور عربي">
    <p:spTree>
      <p:nvGrpSpPr>
        <p:cNvPr id="1" name=""/>
        <p:cNvGrpSpPr/>
        <p:nvPr/>
      </p:nvGrpSpPr>
      <p:grpSpPr>
        <a:xfrm>
          <a:off x="0" y="0"/>
          <a:ext cx="0" cy="0"/>
          <a:chOff x="0" y="0"/>
          <a:chExt cx="0" cy="0"/>
        </a:xfrm>
      </p:grpSpPr>
      <p:sp>
        <p:nvSpPr>
          <p:cNvPr id="2" name="TextBox 1"/>
          <p:cNvSpPr txBox="1"/>
          <p:nvPr userDrawn="1"/>
        </p:nvSpPr>
        <p:spPr>
          <a:xfrm>
            <a:off x="309490" y="4670474"/>
            <a:ext cx="8834510" cy="1938992"/>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rgbClr val="FFC000"/>
                </a:solidFill>
                <a:latin typeface="Times New Roman" panose="02020603050405020304" pitchFamily="18" charset="0"/>
                <a:ea typeface="+mj-ea"/>
                <a:cs typeface="+mj-cs"/>
              </a:rPr>
              <a:t>من مزامير أبينا داود النبى براكته على جميعنا</a:t>
            </a:r>
            <a:endParaRPr lang="ar-SA" sz="60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598214802"/>
      </p:ext>
    </p:extLst>
  </p:cSld>
  <p:clrMapOvr>
    <a:masterClrMapping/>
  </p:clrMapOvr>
</p:sldLayout>
</file>

<file path=ppt/slideLayouts/slideLayout556.xml><?xml version="1.0" encoding="utf-8"?>
<p:sldLayout xmlns:a="http://schemas.openxmlformats.org/drawingml/2006/main" xmlns:r="http://schemas.openxmlformats.org/officeDocument/2006/relationships" xmlns:p="http://schemas.openxmlformats.org/presentationml/2006/main" preserve="1" userDrawn="1">
  <p:cSld name="مقدمة الانجيل">
    <p:spTree>
      <p:nvGrpSpPr>
        <p:cNvPr id="1" name=""/>
        <p:cNvGrpSpPr/>
        <p:nvPr/>
      </p:nvGrpSpPr>
      <p:grpSpPr>
        <a:xfrm>
          <a:off x="0" y="0"/>
          <a:ext cx="0" cy="0"/>
          <a:chOff x="0" y="0"/>
          <a:chExt cx="0" cy="0"/>
        </a:xfrm>
      </p:grpSpPr>
      <p:sp>
        <p:nvSpPr>
          <p:cNvPr id="5" name="TextBox 4"/>
          <p:cNvSpPr txBox="1"/>
          <p:nvPr userDrawn="1"/>
        </p:nvSpPr>
        <p:spPr>
          <a:xfrm>
            <a:off x="337625" y="4821288"/>
            <a:ext cx="8820444" cy="1754326"/>
          </a:xfrm>
          <a:prstGeom prst="rect">
            <a:avLst/>
          </a:prstGeom>
          <a:noFill/>
        </p:spPr>
        <p:txBody>
          <a:bodyPr wrap="square" rtlCol="0">
            <a:spAutoFit/>
          </a:bodyPr>
          <a:lstStyle/>
          <a:p>
            <a:pPr marL="0" algn="ctr" defTabSz="914400" rtl="0" eaLnBrk="1" latinLnBrk="0" hangingPunct="1">
              <a:spcBef>
                <a:spcPct val="50000"/>
              </a:spcBef>
            </a:pPr>
            <a:r>
              <a:rPr lang="ar-EG" sz="5400" b="1" kern="1200" dirty="0">
                <a:solidFill>
                  <a:srgbClr val="FFC000"/>
                </a:solidFill>
                <a:latin typeface="Times New Roman" panose="02020603050405020304" pitchFamily="18" charset="0"/>
                <a:ea typeface="+mj-ea"/>
                <a:cs typeface="+mj-cs"/>
              </a:rPr>
              <a:t>اللهم تراءف علينا وارحمنا واجعلنا مستحقين لسماع إنجيلك المقدس</a:t>
            </a:r>
          </a:p>
        </p:txBody>
      </p:sp>
    </p:spTree>
    <p:extLst>
      <p:ext uri="{BB962C8B-B14F-4D97-AF65-F5344CB8AC3E}">
        <p14:creationId xmlns:p14="http://schemas.microsoft.com/office/powerpoint/2010/main" val="1224071998"/>
      </p:ext>
    </p:extLst>
  </p:cSld>
  <p:clrMapOvr>
    <a:masterClrMapping/>
  </p:clrMapOvr>
</p:sldLayout>
</file>

<file path=ppt/slideLayouts/slideLayout557.xml><?xml version="1.0" encoding="utf-8"?>
<p:sldLayout xmlns:a="http://schemas.openxmlformats.org/drawingml/2006/main" xmlns:r="http://schemas.openxmlformats.org/officeDocument/2006/relationships" xmlns:p="http://schemas.openxmlformats.org/presentationml/2006/main" userDrawn="1">
  <p:cSld name="متي">
    <p:spTree>
      <p:nvGrpSpPr>
        <p:cNvPr id="1" name=""/>
        <p:cNvGrpSpPr/>
        <p:nvPr/>
      </p:nvGrpSpPr>
      <p:grpSpPr>
        <a:xfrm>
          <a:off x="0" y="0"/>
          <a:ext cx="0" cy="0"/>
          <a:chOff x="0" y="0"/>
          <a:chExt cx="0" cy="0"/>
        </a:xfrm>
      </p:grpSpPr>
      <p:sp>
        <p:nvSpPr>
          <p:cNvPr id="4" name="Rectangle 3"/>
          <p:cNvSpPr/>
          <p:nvPr userDrawn="1"/>
        </p:nvSpPr>
        <p:spPr>
          <a:xfrm>
            <a:off x="2841675" y="4797082"/>
            <a:ext cx="6042074" cy="1446550"/>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فصل </a:t>
            </a:r>
            <a:r>
              <a:rPr lang="ar-EG" sz="4000" b="1" kern="1200" dirty="0">
                <a:solidFill>
                  <a:schemeClr val="bg1"/>
                </a:solidFill>
                <a:latin typeface="Times New Roman" panose="02020603050405020304" pitchFamily="18" charset="0"/>
                <a:ea typeface="+mj-ea"/>
                <a:cs typeface="+mj-cs"/>
              </a:rPr>
              <a:t>من بشارة ال</a:t>
            </a:r>
            <a:r>
              <a:rPr lang="ar-SA" sz="4000" b="1" kern="1200" dirty="0">
                <a:solidFill>
                  <a:schemeClr val="bg1"/>
                </a:solidFill>
                <a:latin typeface="Times New Roman" panose="02020603050405020304" pitchFamily="18" charset="0"/>
                <a:ea typeface="+mj-ea"/>
                <a:cs typeface="+mj-cs"/>
              </a:rPr>
              <a:t>إنجيل لمعلمنا </a:t>
            </a:r>
            <a:r>
              <a:rPr lang="ar-EG" sz="4800" b="1" u="none" kern="1200" dirty="0">
                <a:solidFill>
                  <a:schemeClr val="bg1"/>
                </a:solidFill>
                <a:latin typeface="Times New Roman" panose="02020603050405020304" pitchFamily="18" charset="0"/>
                <a:ea typeface="+mj-ea"/>
                <a:cs typeface="+mj-cs"/>
              </a:rPr>
              <a:t>متى</a:t>
            </a:r>
            <a:r>
              <a:rPr lang="ar-EG" sz="4000" b="1" kern="1200" dirty="0">
                <a:solidFill>
                  <a:schemeClr val="bg1"/>
                </a:solidFill>
                <a:latin typeface="Times New Roman" panose="02020603050405020304" pitchFamily="18" charset="0"/>
                <a:ea typeface="+mj-ea"/>
                <a:cs typeface="+mj-cs"/>
              </a:rPr>
              <a:t> ا</a:t>
            </a:r>
            <a:r>
              <a:rPr lang="ar-SA" sz="4000" b="1" kern="1200" dirty="0">
                <a:solidFill>
                  <a:schemeClr val="bg1"/>
                </a:solidFill>
                <a:latin typeface="Times New Roman" panose="02020603050405020304" pitchFamily="18" charset="0"/>
                <a:ea typeface="+mj-ea"/>
                <a:cs typeface="+mj-cs"/>
              </a:rPr>
              <a:t>لبشير بركاته على جميعنا آمين</a:t>
            </a:r>
            <a:r>
              <a:rPr lang="en-US" sz="4000" b="1" kern="1200" dirty="0">
                <a:solidFill>
                  <a:schemeClr val="bg1"/>
                </a:solidFill>
                <a:latin typeface="Times New Roman" panose="02020603050405020304" pitchFamily="18" charset="0"/>
                <a:ea typeface="+mj-ea"/>
                <a:cs typeface="+mj-cs"/>
              </a:rPr>
              <a:t> </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18349" y="4327916"/>
            <a:ext cx="1787227" cy="211253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106102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58.xml><?xml version="1.0" encoding="utf-8"?>
<p:sldLayout xmlns:a="http://schemas.openxmlformats.org/drawingml/2006/main" xmlns:r="http://schemas.openxmlformats.org/officeDocument/2006/relationships" xmlns:p="http://schemas.openxmlformats.org/presentationml/2006/main" preserve="1" userDrawn="1">
  <p:cSld name="مرقس">
    <p:spTree>
      <p:nvGrpSpPr>
        <p:cNvPr id="1" name=""/>
        <p:cNvGrpSpPr/>
        <p:nvPr/>
      </p:nvGrpSpPr>
      <p:grpSpPr>
        <a:xfrm>
          <a:off x="0" y="0"/>
          <a:ext cx="0" cy="0"/>
          <a:chOff x="0" y="0"/>
          <a:chExt cx="0" cy="0"/>
        </a:xfrm>
      </p:grpSpPr>
      <p:sp>
        <p:nvSpPr>
          <p:cNvPr id="4" name="Rectangle 3"/>
          <p:cNvSpPr/>
          <p:nvPr userDrawn="1"/>
        </p:nvSpPr>
        <p:spPr>
          <a:xfrm>
            <a:off x="2574387" y="4923690"/>
            <a:ext cx="6231987" cy="1323439"/>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و ايضا من انجيل معلمنا مارمرقس البشير بركته على جميعنا امين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8349" y="4322430"/>
            <a:ext cx="1787227" cy="21180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007566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59.xml><?xml version="1.0" encoding="utf-8"?>
<p:sldLayout xmlns:a="http://schemas.openxmlformats.org/drawingml/2006/main" xmlns:r="http://schemas.openxmlformats.org/officeDocument/2006/relationships" xmlns:p="http://schemas.openxmlformats.org/presentationml/2006/main" preserve="1" userDrawn="1">
  <p:cSld name="لوقا">
    <p:spTree>
      <p:nvGrpSpPr>
        <p:cNvPr id="1" name=""/>
        <p:cNvGrpSpPr/>
        <p:nvPr/>
      </p:nvGrpSpPr>
      <p:grpSpPr>
        <a:xfrm>
          <a:off x="0" y="0"/>
          <a:ext cx="0" cy="0"/>
          <a:chOff x="0" y="0"/>
          <a:chExt cx="0" cy="0"/>
        </a:xfrm>
      </p:grpSpPr>
      <p:sp>
        <p:nvSpPr>
          <p:cNvPr id="4" name="Rectangle 3"/>
          <p:cNvSpPr/>
          <p:nvPr userDrawn="1"/>
        </p:nvSpPr>
        <p:spPr>
          <a:xfrm>
            <a:off x="3038621" y="4797082"/>
            <a:ext cx="5816991" cy="1323439"/>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و ايضا من انجيل معلمنا مارلوقا البشير بركته على جميعنا امين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8349" y="4309060"/>
            <a:ext cx="1787227" cy="213139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843315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_متي قبطي">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FC0C6D6-38B9-3A2B-189F-069BFFB6063D}"/>
              </a:ext>
            </a:extLst>
          </p:cNvPr>
          <p:cNvSpPr txBox="1"/>
          <p:nvPr userDrawn="1"/>
        </p:nvSpPr>
        <p:spPr>
          <a:xfrm>
            <a:off x="0" y="4339115"/>
            <a:ext cx="9144000" cy="707886"/>
          </a:xfrm>
          <a:prstGeom prst="rect">
            <a:avLst/>
          </a:prstGeom>
          <a:noFill/>
        </p:spPr>
        <p:txBody>
          <a:bodyPr wrap="square" rtlCol="0">
            <a:spAutoFit/>
          </a:bodyPr>
          <a:lstStyle/>
          <a:p>
            <a:pPr algn="ctr" rtl="1" eaLnBrk="1" hangingPunct="1">
              <a:spcBef>
                <a:spcPct val="20000"/>
              </a:spcBef>
            </a:pPr>
            <a:r>
              <a:rPr lang="ar-SA" sz="4000" b="1" dirty="0">
                <a:solidFill>
                  <a:schemeClr val="bg1"/>
                </a:solidFill>
                <a:latin typeface="CS New Athanasius" panose="020B0500000000000000" pitchFamily="34" charset="0"/>
                <a:cs typeface="Times New Roman" panose="02020603050405020304" pitchFamily="18" charset="0"/>
              </a:rPr>
              <a:t>فصل من الأنجيل المقدس  حسب القديس (</a:t>
            </a:r>
            <a:r>
              <a:rPr lang="ar-EG" sz="4000" b="1" dirty="0">
                <a:solidFill>
                  <a:schemeClr val="bg1"/>
                </a:solidFill>
                <a:latin typeface="CS New Athanasius" panose="020B0500000000000000" pitchFamily="34" charset="0"/>
                <a:cs typeface="Times New Roman" panose="02020603050405020304" pitchFamily="18" charset="0"/>
              </a:rPr>
              <a:t>متى</a:t>
            </a:r>
            <a:r>
              <a:rPr lang="ar-SA" sz="4000" b="1" dirty="0">
                <a:solidFill>
                  <a:schemeClr val="bg1"/>
                </a:solidFill>
                <a:latin typeface="CS New Athanasius" panose="020B0500000000000000" pitchFamily="34" charset="0"/>
                <a:cs typeface="Times New Roman" panose="02020603050405020304" pitchFamily="18" charset="0"/>
              </a:rPr>
              <a:t>)</a:t>
            </a:r>
            <a:r>
              <a:rPr lang="ar-EG" sz="4000" b="1" dirty="0">
                <a:solidFill>
                  <a:schemeClr val="bg1"/>
                </a:solidFill>
                <a:latin typeface="CS New Athanasius" panose="020B0500000000000000" pitchFamily="34" charset="0"/>
                <a:cs typeface="Times New Roman" panose="02020603050405020304" pitchFamily="18" charset="0"/>
              </a:rPr>
              <a:t>.</a:t>
            </a:r>
            <a:endParaRPr lang="ar-SA" sz="4000" b="1" dirty="0">
              <a:solidFill>
                <a:schemeClr val="bg1"/>
              </a:solidFill>
              <a:latin typeface="CS New Athanasius" panose="020B0500000000000000"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1AFF048C-2D5C-A751-C7D9-F4A4ED17311B}"/>
              </a:ext>
            </a:extLst>
          </p:cNvPr>
          <p:cNvSpPr txBox="1"/>
          <p:nvPr userDrawn="1"/>
        </p:nvSpPr>
        <p:spPr>
          <a:xfrm>
            <a:off x="0" y="5097721"/>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ebol</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qen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pieuaggelion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e;ouab</a:t>
            </a:r>
            <a:r>
              <a:rPr lang="en-US" sz="3600" b="0" dirty="0">
                <a:solidFill>
                  <a:srgbClr val="FFC000"/>
                </a:solidFill>
                <a:latin typeface="CS New Athanasius" panose="020B0500000000000000" pitchFamily="34" charset="0"/>
                <a:cs typeface="Times New Roman" panose="02020603050405020304" pitchFamily="18" charset="0"/>
              </a:rPr>
              <a:t> kata (</a:t>
            </a:r>
            <a:r>
              <a:rPr lang="en-US" sz="3600" b="0" dirty="0" err="1">
                <a:solidFill>
                  <a:srgbClr val="FFC000"/>
                </a:solidFill>
                <a:latin typeface="CS New Athanasius" panose="020B0500000000000000" pitchFamily="34" charset="0"/>
                <a:cs typeface="Times New Roman" panose="02020603050405020304" pitchFamily="18" charset="0"/>
              </a:rPr>
              <a:t>Mat;eon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agiou</a:t>
            </a:r>
            <a:r>
              <a:rPr lang="en-US" sz="3600" b="0" dirty="0">
                <a:solidFill>
                  <a:srgbClr val="FFC000"/>
                </a:solidFill>
                <a:latin typeface="CS New Athanasius" panose="020B0500000000000000" pitchFamily="34" charset="0"/>
                <a:cs typeface="Times New Roman" panose="02020603050405020304" pitchFamily="18" charset="0"/>
              </a:rPr>
              <a:t>.</a:t>
            </a:r>
          </a:p>
        </p:txBody>
      </p:sp>
      <p:sp>
        <p:nvSpPr>
          <p:cNvPr id="7" name="TextBox 6">
            <a:extLst>
              <a:ext uri="{FF2B5EF4-FFF2-40B4-BE49-F238E27FC236}">
                <a16:creationId xmlns:a16="http://schemas.microsoft.com/office/drawing/2014/main" id="{7BD3C845-8BED-2D28-2F2D-281E69AAF890}"/>
              </a:ext>
            </a:extLst>
          </p:cNvPr>
          <p:cNvSpPr txBox="1"/>
          <p:nvPr userDrawn="1"/>
        </p:nvSpPr>
        <p:spPr>
          <a:xfrm>
            <a:off x="-581758" y="6273225"/>
            <a:ext cx="9725758" cy="523220"/>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2800" b="1" dirty="0">
                <a:solidFill>
                  <a:schemeClr val="bg1"/>
                </a:solidFill>
                <a:latin typeface="CS New Athanasius" panose="020B0500000000000000" pitchFamily="34" charset="0"/>
                <a:cs typeface="Times New Roman" panose="02020603050405020304" pitchFamily="18" charset="0"/>
              </a:rPr>
              <a:t>أو </a:t>
            </a:r>
            <a:r>
              <a:rPr lang="ar-EG" sz="2800" b="1" dirty="0">
                <a:solidFill>
                  <a:schemeClr val="bg1"/>
                </a:solidFill>
                <a:latin typeface="CS New Athanasius" panose="020B0500000000000000" pitchFamily="34" charset="0"/>
                <a:cs typeface="Times New Roman" panose="02020603050405020304" pitchFamily="18" charset="0"/>
              </a:rPr>
              <a:t>أ</a:t>
            </a:r>
            <a:r>
              <a:rPr lang="ar-SA" sz="2800" b="1" dirty="0">
                <a:solidFill>
                  <a:schemeClr val="bg1"/>
                </a:solidFill>
                <a:latin typeface="CS New Athanasius" panose="020B0500000000000000" pitchFamily="34" charset="0"/>
                <a:cs typeface="Times New Roman" panose="02020603050405020304" pitchFamily="18" charset="0"/>
              </a:rPr>
              <a:t>ناغنوسيس إي</a:t>
            </a:r>
            <a:r>
              <a:rPr lang="ar-EG" sz="2800" b="1" kern="1200" dirty="0">
                <a:solidFill>
                  <a:schemeClr val="bg1"/>
                </a:solidFill>
                <a:latin typeface="Times New Roman" pitchFamily="18" charset="0"/>
                <a:ea typeface="+mn-ea"/>
                <a:cs typeface="Times New Roman" pitchFamily="18" charset="0"/>
              </a:rPr>
              <a:t>ڤ</a:t>
            </a:r>
            <a:r>
              <a:rPr lang="ar-SA" sz="2800" b="1" dirty="0">
                <a:solidFill>
                  <a:schemeClr val="bg1"/>
                </a:solidFill>
                <a:latin typeface="CS New Athanasius" panose="020B0500000000000000" pitchFamily="34" charset="0"/>
                <a:cs typeface="Times New Roman" panose="02020603050405020304" pitchFamily="18" charset="0"/>
              </a:rPr>
              <a:t>ول خين پى إ</a:t>
            </a:r>
            <a:r>
              <a:rPr lang="ar-EG" sz="2800" b="1" kern="1200" dirty="0">
                <a:solidFill>
                  <a:schemeClr val="bg1"/>
                </a:solidFill>
                <a:latin typeface="Times New Roman" pitchFamily="18" charset="0"/>
                <a:ea typeface="+mn-ea"/>
                <a:cs typeface="Times New Roman" pitchFamily="18" charset="0"/>
              </a:rPr>
              <a:t>ڤ</a:t>
            </a:r>
            <a:r>
              <a:rPr lang="ar-SA" sz="28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2800" b="1" dirty="0">
                <a:solidFill>
                  <a:schemeClr val="bg1"/>
                </a:solidFill>
                <a:latin typeface="CS New Athanasius" panose="020B0500000000000000" pitchFamily="34" charset="0"/>
                <a:cs typeface="Times New Roman" panose="02020603050405020304" pitchFamily="18" charset="0"/>
              </a:rPr>
              <a:t>ماتثيه أون</a:t>
            </a:r>
            <a:r>
              <a:rPr lang="ar-SA" sz="2800" b="1" dirty="0">
                <a:solidFill>
                  <a:schemeClr val="bg1"/>
                </a:solidFill>
                <a:latin typeface="CS New Athanasius" panose="020B0500000000000000" pitchFamily="34" charset="0"/>
                <a:cs typeface="Times New Roman" panose="02020603050405020304" pitchFamily="18" charset="0"/>
              </a:rPr>
              <a:t>) أجيو</a:t>
            </a:r>
            <a:r>
              <a:rPr lang="ar-EG" sz="2800" b="1" dirty="0">
                <a:solidFill>
                  <a:schemeClr val="bg1"/>
                </a:solidFill>
                <a:latin typeface="CS New Athanasius" panose="020B0500000000000000" pitchFamily="34" charset="0"/>
                <a:cs typeface="Times New Roman" panose="02020603050405020304" pitchFamily="18" charset="0"/>
              </a:rPr>
              <a:t>.</a:t>
            </a:r>
            <a:endParaRPr lang="ar-SA" sz="2800" b="1" dirty="0">
              <a:solidFill>
                <a:schemeClr val="bg1"/>
              </a:solidFill>
              <a:latin typeface="CS New Athanasius" panose="020B0500000000000000" pitchFamily="34" charset="0"/>
              <a:cs typeface="Times New Roman" panose="02020603050405020304" pitchFamily="18" charset="0"/>
            </a:endParaRPr>
          </a:p>
        </p:txBody>
      </p:sp>
    </p:spTree>
    <p:extLst>
      <p:ext uri="{BB962C8B-B14F-4D97-AF65-F5344CB8AC3E}">
        <p14:creationId xmlns:p14="http://schemas.microsoft.com/office/powerpoint/2010/main" val="1386890339"/>
      </p:ext>
    </p:extLst>
  </p:cSld>
  <p:clrMapOvr>
    <a:masterClrMapping/>
  </p:clrMapOvr>
</p:sldLayout>
</file>

<file path=ppt/slideLayouts/slideLayout560.xml><?xml version="1.0" encoding="utf-8"?>
<p:sldLayout xmlns:a="http://schemas.openxmlformats.org/drawingml/2006/main" xmlns:r="http://schemas.openxmlformats.org/officeDocument/2006/relationships" xmlns:p="http://schemas.openxmlformats.org/presentationml/2006/main" preserve="1" userDrawn="1">
  <p:cSld name="يوحنا">
    <p:spTree>
      <p:nvGrpSpPr>
        <p:cNvPr id="1" name=""/>
        <p:cNvGrpSpPr/>
        <p:nvPr/>
      </p:nvGrpSpPr>
      <p:grpSpPr>
        <a:xfrm>
          <a:off x="0" y="0"/>
          <a:ext cx="0" cy="0"/>
          <a:chOff x="0" y="0"/>
          <a:chExt cx="0" cy="0"/>
        </a:xfrm>
      </p:grpSpPr>
      <p:sp>
        <p:nvSpPr>
          <p:cNvPr id="4" name="Rectangle 3"/>
          <p:cNvSpPr/>
          <p:nvPr userDrawn="1"/>
        </p:nvSpPr>
        <p:spPr>
          <a:xfrm>
            <a:off x="2771336" y="4665552"/>
            <a:ext cx="6126480" cy="1323439"/>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و ايضا من انجيل معلمنا ماريوحنا البشير بركته على جميعنا امين </a:t>
            </a:r>
          </a:p>
        </p:txBody>
      </p:sp>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l="3257" t="2789"/>
          <a:stretch/>
        </p:blipFill>
        <p:spPr>
          <a:xfrm>
            <a:off x="618348" y="4327916"/>
            <a:ext cx="1787227" cy="212182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417471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61.xml><?xml version="1.0" encoding="utf-8"?>
<p:sldLayout xmlns:a="http://schemas.openxmlformats.org/drawingml/2006/main" xmlns:r="http://schemas.openxmlformats.org/officeDocument/2006/relationships" xmlns:p="http://schemas.openxmlformats.org/presentationml/2006/main" preserve="1" userDrawn="1">
  <p:cSld name="1_متي قبطي">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FC0C6D6-38B9-3A2B-189F-069BFFB6063D}"/>
              </a:ext>
            </a:extLst>
          </p:cNvPr>
          <p:cNvSpPr txBox="1"/>
          <p:nvPr userDrawn="1"/>
        </p:nvSpPr>
        <p:spPr>
          <a:xfrm>
            <a:off x="0" y="4339115"/>
            <a:ext cx="9144000" cy="707886"/>
          </a:xfrm>
          <a:prstGeom prst="rect">
            <a:avLst/>
          </a:prstGeom>
          <a:noFill/>
        </p:spPr>
        <p:txBody>
          <a:bodyPr wrap="square" rtlCol="0">
            <a:spAutoFit/>
          </a:bodyPr>
          <a:lstStyle/>
          <a:p>
            <a:pPr algn="ctr" rtl="1" eaLnBrk="1" hangingPunct="1">
              <a:spcBef>
                <a:spcPct val="20000"/>
              </a:spcBef>
            </a:pPr>
            <a:r>
              <a:rPr lang="ar-SA" sz="4000" b="1" dirty="0">
                <a:solidFill>
                  <a:schemeClr val="bg1"/>
                </a:solidFill>
                <a:latin typeface="CS New Athanasius" panose="020B0500000000000000" pitchFamily="34" charset="0"/>
                <a:cs typeface="Times New Roman" panose="02020603050405020304" pitchFamily="18" charset="0"/>
              </a:rPr>
              <a:t>فصل من الأنجيل المقدس  حسب القديس (</a:t>
            </a:r>
            <a:r>
              <a:rPr lang="ar-EG" sz="4000" b="1" dirty="0">
                <a:solidFill>
                  <a:schemeClr val="bg1"/>
                </a:solidFill>
                <a:latin typeface="CS New Athanasius" panose="020B0500000000000000" pitchFamily="34" charset="0"/>
                <a:cs typeface="Times New Roman" panose="02020603050405020304" pitchFamily="18" charset="0"/>
              </a:rPr>
              <a:t>متى</a:t>
            </a:r>
            <a:r>
              <a:rPr lang="ar-SA" sz="4000" b="1" dirty="0">
                <a:solidFill>
                  <a:schemeClr val="bg1"/>
                </a:solidFill>
                <a:latin typeface="CS New Athanasius" panose="020B0500000000000000" pitchFamily="34" charset="0"/>
                <a:cs typeface="Times New Roman" panose="02020603050405020304" pitchFamily="18" charset="0"/>
              </a:rPr>
              <a:t>)</a:t>
            </a:r>
            <a:r>
              <a:rPr lang="ar-EG" sz="4000" b="1" dirty="0">
                <a:solidFill>
                  <a:schemeClr val="bg1"/>
                </a:solidFill>
                <a:latin typeface="CS New Athanasius" panose="020B0500000000000000" pitchFamily="34" charset="0"/>
                <a:cs typeface="Times New Roman" panose="02020603050405020304" pitchFamily="18" charset="0"/>
              </a:rPr>
              <a:t>.</a:t>
            </a:r>
            <a:endParaRPr lang="ar-SA" sz="4000" b="1" dirty="0">
              <a:solidFill>
                <a:schemeClr val="bg1"/>
              </a:solidFill>
              <a:latin typeface="CS New Athanasius" panose="020B0500000000000000"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1AFF048C-2D5C-A751-C7D9-F4A4ED17311B}"/>
              </a:ext>
            </a:extLst>
          </p:cNvPr>
          <p:cNvSpPr txBox="1"/>
          <p:nvPr userDrawn="1"/>
        </p:nvSpPr>
        <p:spPr>
          <a:xfrm>
            <a:off x="0" y="5097721"/>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ebol</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qen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pieuaggelion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e;ouab</a:t>
            </a:r>
            <a:r>
              <a:rPr lang="en-US" sz="3600" b="0" dirty="0">
                <a:solidFill>
                  <a:srgbClr val="FFC000"/>
                </a:solidFill>
                <a:latin typeface="CS New Athanasius" panose="020B0500000000000000" pitchFamily="34" charset="0"/>
                <a:cs typeface="Times New Roman" panose="02020603050405020304" pitchFamily="18" charset="0"/>
              </a:rPr>
              <a:t> kata (</a:t>
            </a:r>
            <a:r>
              <a:rPr lang="en-US" sz="3600" b="0" dirty="0" err="1">
                <a:solidFill>
                  <a:srgbClr val="FFC000"/>
                </a:solidFill>
                <a:latin typeface="CS New Athanasius" panose="020B0500000000000000" pitchFamily="34" charset="0"/>
                <a:cs typeface="Times New Roman" panose="02020603050405020304" pitchFamily="18" charset="0"/>
              </a:rPr>
              <a:t>Mat;eon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agiou</a:t>
            </a:r>
            <a:r>
              <a:rPr lang="en-US" sz="3600" b="0" dirty="0">
                <a:solidFill>
                  <a:srgbClr val="FFC000"/>
                </a:solidFill>
                <a:latin typeface="CS New Athanasius" panose="020B0500000000000000" pitchFamily="34" charset="0"/>
                <a:cs typeface="Times New Roman" panose="02020603050405020304" pitchFamily="18" charset="0"/>
              </a:rPr>
              <a:t>.</a:t>
            </a:r>
          </a:p>
        </p:txBody>
      </p:sp>
      <p:sp>
        <p:nvSpPr>
          <p:cNvPr id="7" name="TextBox 6">
            <a:extLst>
              <a:ext uri="{FF2B5EF4-FFF2-40B4-BE49-F238E27FC236}">
                <a16:creationId xmlns:a16="http://schemas.microsoft.com/office/drawing/2014/main" id="{7BD3C845-8BED-2D28-2F2D-281E69AAF890}"/>
              </a:ext>
            </a:extLst>
          </p:cNvPr>
          <p:cNvSpPr txBox="1"/>
          <p:nvPr userDrawn="1"/>
        </p:nvSpPr>
        <p:spPr>
          <a:xfrm>
            <a:off x="-581758" y="6273225"/>
            <a:ext cx="9725758" cy="523220"/>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2800" b="1" dirty="0">
                <a:solidFill>
                  <a:schemeClr val="bg1"/>
                </a:solidFill>
                <a:latin typeface="CS New Athanasius" panose="020B0500000000000000" pitchFamily="34" charset="0"/>
                <a:cs typeface="Times New Roman" panose="02020603050405020304" pitchFamily="18" charset="0"/>
              </a:rPr>
              <a:t>أو </a:t>
            </a:r>
            <a:r>
              <a:rPr lang="ar-EG" sz="2800" b="1" dirty="0">
                <a:solidFill>
                  <a:schemeClr val="bg1"/>
                </a:solidFill>
                <a:latin typeface="CS New Athanasius" panose="020B0500000000000000" pitchFamily="34" charset="0"/>
                <a:cs typeface="Times New Roman" panose="02020603050405020304" pitchFamily="18" charset="0"/>
              </a:rPr>
              <a:t>أ</a:t>
            </a:r>
            <a:r>
              <a:rPr lang="ar-SA" sz="2800" b="1" dirty="0">
                <a:solidFill>
                  <a:schemeClr val="bg1"/>
                </a:solidFill>
                <a:latin typeface="CS New Athanasius" panose="020B0500000000000000" pitchFamily="34" charset="0"/>
                <a:cs typeface="Times New Roman" panose="02020603050405020304" pitchFamily="18" charset="0"/>
              </a:rPr>
              <a:t>ناغنوسيس إي</a:t>
            </a:r>
            <a:r>
              <a:rPr lang="ar-EG" sz="2800" b="1" kern="1200" dirty="0">
                <a:solidFill>
                  <a:schemeClr val="bg1"/>
                </a:solidFill>
                <a:latin typeface="Times New Roman" pitchFamily="18" charset="0"/>
                <a:ea typeface="+mn-ea"/>
                <a:cs typeface="Times New Roman" pitchFamily="18" charset="0"/>
              </a:rPr>
              <a:t>ڤ</a:t>
            </a:r>
            <a:r>
              <a:rPr lang="ar-SA" sz="2800" b="1" dirty="0">
                <a:solidFill>
                  <a:schemeClr val="bg1"/>
                </a:solidFill>
                <a:latin typeface="CS New Athanasius" panose="020B0500000000000000" pitchFamily="34" charset="0"/>
                <a:cs typeface="Times New Roman" panose="02020603050405020304" pitchFamily="18" charset="0"/>
              </a:rPr>
              <a:t>ول خين پى إ</a:t>
            </a:r>
            <a:r>
              <a:rPr lang="ar-EG" sz="2800" b="1" kern="1200" dirty="0">
                <a:solidFill>
                  <a:schemeClr val="bg1"/>
                </a:solidFill>
                <a:latin typeface="Times New Roman" pitchFamily="18" charset="0"/>
                <a:ea typeface="+mn-ea"/>
                <a:cs typeface="Times New Roman" pitchFamily="18" charset="0"/>
              </a:rPr>
              <a:t>ڤ</a:t>
            </a:r>
            <a:r>
              <a:rPr lang="ar-SA" sz="28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2800" b="1" dirty="0">
                <a:solidFill>
                  <a:schemeClr val="bg1"/>
                </a:solidFill>
                <a:latin typeface="CS New Athanasius" panose="020B0500000000000000" pitchFamily="34" charset="0"/>
                <a:cs typeface="Times New Roman" panose="02020603050405020304" pitchFamily="18" charset="0"/>
              </a:rPr>
              <a:t>ماتثيه أون</a:t>
            </a:r>
            <a:r>
              <a:rPr lang="ar-SA" sz="2800" b="1" dirty="0">
                <a:solidFill>
                  <a:schemeClr val="bg1"/>
                </a:solidFill>
                <a:latin typeface="CS New Athanasius" panose="020B0500000000000000" pitchFamily="34" charset="0"/>
                <a:cs typeface="Times New Roman" panose="02020603050405020304" pitchFamily="18" charset="0"/>
              </a:rPr>
              <a:t>) أجيو</a:t>
            </a:r>
            <a:r>
              <a:rPr lang="ar-EG" sz="2800" b="1" dirty="0">
                <a:solidFill>
                  <a:schemeClr val="bg1"/>
                </a:solidFill>
                <a:latin typeface="CS New Athanasius" panose="020B0500000000000000" pitchFamily="34" charset="0"/>
                <a:cs typeface="Times New Roman" panose="02020603050405020304" pitchFamily="18" charset="0"/>
              </a:rPr>
              <a:t>.</a:t>
            </a:r>
            <a:endParaRPr lang="ar-SA" sz="2800" b="1" dirty="0">
              <a:solidFill>
                <a:schemeClr val="bg1"/>
              </a:solidFill>
              <a:latin typeface="CS New Athanasius" panose="020B0500000000000000" pitchFamily="34" charset="0"/>
              <a:cs typeface="Times New Roman" panose="02020603050405020304" pitchFamily="18" charset="0"/>
            </a:endParaRPr>
          </a:p>
        </p:txBody>
      </p:sp>
    </p:spTree>
    <p:extLst>
      <p:ext uri="{BB962C8B-B14F-4D97-AF65-F5344CB8AC3E}">
        <p14:creationId xmlns:p14="http://schemas.microsoft.com/office/powerpoint/2010/main" val="294959708"/>
      </p:ext>
    </p:extLst>
  </p:cSld>
  <p:clrMapOvr>
    <a:masterClrMapping/>
  </p:clrMapOvr>
</p:sldLayout>
</file>

<file path=ppt/slideLayouts/slideLayout562.xml><?xml version="1.0" encoding="utf-8"?>
<p:sldLayout xmlns:a="http://schemas.openxmlformats.org/drawingml/2006/main" xmlns:r="http://schemas.openxmlformats.org/officeDocument/2006/relationships" xmlns:p="http://schemas.openxmlformats.org/presentationml/2006/main" preserve="1" userDrawn="1">
  <p:cSld name="1_مرقس قبطي">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CB9A25D-2DE7-7B4B-1998-422643AFB5D7}"/>
              </a:ext>
            </a:extLst>
          </p:cNvPr>
          <p:cNvSpPr txBox="1"/>
          <p:nvPr userDrawn="1"/>
        </p:nvSpPr>
        <p:spPr>
          <a:xfrm>
            <a:off x="0" y="4339115"/>
            <a:ext cx="9144000" cy="769441"/>
          </a:xfrm>
          <a:prstGeom prst="rect">
            <a:avLst/>
          </a:prstGeom>
          <a:noFill/>
        </p:spPr>
        <p:txBody>
          <a:bodyPr wrap="square" rtlCol="0">
            <a:spAutoFit/>
          </a:bodyPr>
          <a:lstStyle/>
          <a:p>
            <a:pPr marL="0" marR="0" lvl="0" indent="0" algn="justLow" defTabSz="914400" rtl="1" eaLnBrk="1" fontAlgn="auto" latinLnBrk="0" hangingPunct="1">
              <a:lnSpc>
                <a:spcPct val="100000"/>
              </a:lnSpc>
              <a:spcBef>
                <a:spcPct val="20000"/>
              </a:spcBef>
              <a:spcAft>
                <a:spcPts val="0"/>
              </a:spcAft>
              <a:buClrTx/>
              <a:buSzTx/>
              <a:buFontTx/>
              <a:buNone/>
              <a:tabLst/>
              <a:defRPr/>
            </a:pPr>
            <a:r>
              <a:rPr kumimoji="0" lang="ar-SA"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فصل من الأنجيل المقدس  حسب القديس (</a:t>
            </a:r>
            <a:r>
              <a:rPr kumimoji="0" lang="ar-EG"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مرقس</a:t>
            </a:r>
            <a:r>
              <a:rPr kumimoji="0" lang="ar-SA"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EG"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endParaRPr kumimoji="0" lang="ar-SA"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endParaRPr>
          </a:p>
        </p:txBody>
      </p:sp>
      <p:sp>
        <p:nvSpPr>
          <p:cNvPr id="3" name="TextBox 2">
            <a:extLst>
              <a:ext uri="{FF2B5EF4-FFF2-40B4-BE49-F238E27FC236}">
                <a16:creationId xmlns:a16="http://schemas.microsoft.com/office/drawing/2014/main" id="{74DF7839-35B1-5EA7-55C8-72ADC98BBC6E}"/>
              </a:ext>
            </a:extLst>
          </p:cNvPr>
          <p:cNvSpPr txBox="1"/>
          <p:nvPr userDrawn="1"/>
        </p:nvSpPr>
        <p:spPr>
          <a:xfrm>
            <a:off x="0" y="4969552"/>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ebol</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qen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pieuaggelion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e;ouab</a:t>
            </a:r>
            <a:r>
              <a:rPr lang="en-US" sz="3600" b="0" dirty="0">
                <a:solidFill>
                  <a:srgbClr val="FFC000"/>
                </a:solidFill>
                <a:latin typeface="CS New Athanasius" panose="020B0500000000000000" pitchFamily="34" charset="0"/>
                <a:cs typeface="Times New Roman" panose="02020603050405020304" pitchFamily="18" charset="0"/>
              </a:rPr>
              <a:t> kata (</a:t>
            </a:r>
            <a:r>
              <a:rPr lang="en-US" sz="3600" b="0" dirty="0" err="1">
                <a:solidFill>
                  <a:srgbClr val="FFC000"/>
                </a:solidFill>
                <a:latin typeface="CS New Athanasius" panose="020B0500000000000000" pitchFamily="34" charset="0"/>
                <a:cs typeface="Times New Roman" panose="02020603050405020304" pitchFamily="18" charset="0"/>
              </a:rPr>
              <a:t>Markon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agiou</a:t>
            </a:r>
            <a:r>
              <a:rPr lang="en-US" sz="3600" b="0" dirty="0">
                <a:solidFill>
                  <a:srgbClr val="FFC000"/>
                </a:solidFill>
                <a:latin typeface="CS New Athanasius" panose="020B0500000000000000" pitchFamily="34" charset="0"/>
                <a:cs typeface="Times New Roman" panose="02020603050405020304" pitchFamily="18" charset="0"/>
              </a:rPr>
              <a:t>.</a:t>
            </a:r>
          </a:p>
        </p:txBody>
      </p:sp>
      <p:sp>
        <p:nvSpPr>
          <p:cNvPr id="6" name="TextBox 5">
            <a:extLst>
              <a:ext uri="{FF2B5EF4-FFF2-40B4-BE49-F238E27FC236}">
                <a16:creationId xmlns:a16="http://schemas.microsoft.com/office/drawing/2014/main" id="{D84E5BD1-3322-12D0-8468-06434B8A1D8F}"/>
              </a:ext>
            </a:extLst>
          </p:cNvPr>
          <p:cNvSpPr txBox="1"/>
          <p:nvPr userDrawn="1"/>
        </p:nvSpPr>
        <p:spPr>
          <a:xfrm>
            <a:off x="0" y="5930325"/>
            <a:ext cx="9144000" cy="1077218"/>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200" b="1" dirty="0">
                <a:solidFill>
                  <a:schemeClr val="bg1"/>
                </a:solidFill>
                <a:latin typeface="CS New Athanasius" panose="020B0500000000000000" pitchFamily="34" charset="0"/>
                <a:cs typeface="Times New Roman" panose="02020603050405020304" pitchFamily="18" charset="0"/>
              </a:rPr>
              <a:t>أو </a:t>
            </a:r>
            <a:r>
              <a:rPr lang="ar-EG" sz="3200" b="1" dirty="0">
                <a:solidFill>
                  <a:schemeClr val="bg1"/>
                </a:solidFill>
                <a:latin typeface="CS New Athanasius" panose="020B0500000000000000" pitchFamily="34" charset="0"/>
                <a:cs typeface="Times New Roman" panose="02020603050405020304" pitchFamily="18" charset="0"/>
              </a:rPr>
              <a:t>أ</a:t>
            </a:r>
            <a:r>
              <a:rPr lang="ar-SA" sz="3200" b="1" dirty="0">
                <a:solidFill>
                  <a:schemeClr val="bg1"/>
                </a:solidFill>
                <a:latin typeface="CS New Athanasius" panose="020B0500000000000000" pitchFamily="34" charset="0"/>
                <a:cs typeface="Times New Roman" panose="02020603050405020304" pitchFamily="18" charset="0"/>
              </a:rPr>
              <a:t>ناغنوسيس إي</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ول خين پى إ</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200" b="1" dirty="0">
                <a:solidFill>
                  <a:schemeClr val="bg1"/>
                </a:solidFill>
                <a:latin typeface="CS New Athanasius" panose="020B0500000000000000" pitchFamily="34" charset="0"/>
                <a:cs typeface="Times New Roman" panose="02020603050405020304" pitchFamily="18" charset="0"/>
              </a:rPr>
              <a:t>ماركون</a:t>
            </a:r>
            <a:r>
              <a:rPr lang="ar-SA" sz="3200" b="1" dirty="0">
                <a:solidFill>
                  <a:schemeClr val="bg1"/>
                </a:solidFill>
                <a:latin typeface="CS New Athanasius" panose="020B0500000000000000" pitchFamily="34" charset="0"/>
                <a:cs typeface="Times New Roman" panose="02020603050405020304" pitchFamily="18" charset="0"/>
              </a:rPr>
              <a:t>) أجيو</a:t>
            </a:r>
            <a:r>
              <a:rPr lang="ar-EG" sz="3200" b="1" dirty="0">
                <a:solidFill>
                  <a:schemeClr val="bg1"/>
                </a:solidFill>
                <a:latin typeface="CS New Athanasius" panose="020B0500000000000000" pitchFamily="34" charset="0"/>
                <a:cs typeface="Times New Roman" panose="02020603050405020304" pitchFamily="18" charset="0"/>
              </a:rPr>
              <a:t>.</a:t>
            </a:r>
            <a:endParaRPr lang="ar-SA" sz="3200" b="1" dirty="0">
              <a:solidFill>
                <a:schemeClr val="bg1"/>
              </a:solidFill>
              <a:latin typeface="CS New Athanasius" panose="020B0500000000000000" pitchFamily="34" charset="0"/>
              <a:cs typeface="Times New Roman" panose="02020603050405020304" pitchFamily="18" charset="0"/>
            </a:endParaRPr>
          </a:p>
        </p:txBody>
      </p:sp>
    </p:spTree>
    <p:extLst>
      <p:ext uri="{BB962C8B-B14F-4D97-AF65-F5344CB8AC3E}">
        <p14:creationId xmlns:p14="http://schemas.microsoft.com/office/powerpoint/2010/main" val="658759231"/>
      </p:ext>
    </p:extLst>
  </p:cSld>
  <p:clrMapOvr>
    <a:masterClrMapping/>
  </p:clrMapOvr>
</p:sldLayout>
</file>

<file path=ppt/slideLayouts/slideLayout563.xml><?xml version="1.0" encoding="utf-8"?>
<p:sldLayout xmlns:a="http://schemas.openxmlformats.org/drawingml/2006/main" xmlns:r="http://schemas.openxmlformats.org/officeDocument/2006/relationships" xmlns:p="http://schemas.openxmlformats.org/presentationml/2006/main" preserve="1" userDrawn="1">
  <p:cSld name="1_لوقا قبطي">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023E9D-DD5C-77CE-18E5-BC92E9134B6D}"/>
              </a:ext>
            </a:extLst>
          </p:cNvPr>
          <p:cNvSpPr txBox="1"/>
          <p:nvPr userDrawn="1"/>
        </p:nvSpPr>
        <p:spPr>
          <a:xfrm>
            <a:off x="0" y="4339115"/>
            <a:ext cx="9144000" cy="707886"/>
          </a:xfrm>
          <a:prstGeom prst="rect">
            <a:avLst/>
          </a:prstGeom>
          <a:noFill/>
        </p:spPr>
        <p:txBody>
          <a:bodyPr wrap="square" rtlCol="0">
            <a:spAutoFit/>
          </a:bodyPr>
          <a:lstStyle/>
          <a:p>
            <a:pPr algn="ctr" rtl="1" eaLnBrk="1" hangingPunct="1">
              <a:spcBef>
                <a:spcPct val="20000"/>
              </a:spcBef>
            </a:pPr>
            <a:r>
              <a:rPr lang="ar-SA" sz="4000" b="1" dirty="0">
                <a:solidFill>
                  <a:schemeClr val="bg1"/>
                </a:solidFill>
                <a:latin typeface="CS New Athanasius" panose="020B0500000000000000" pitchFamily="34" charset="0"/>
                <a:cs typeface="Times New Roman" panose="02020603050405020304" pitchFamily="18" charset="0"/>
              </a:rPr>
              <a:t>فصل من الأنجيل المقدس  حسب القديس (</a:t>
            </a:r>
            <a:r>
              <a:rPr lang="ar-EG" sz="4000" b="1" dirty="0">
                <a:solidFill>
                  <a:schemeClr val="bg1"/>
                </a:solidFill>
                <a:latin typeface="CS New Athanasius" panose="020B0500000000000000" pitchFamily="34" charset="0"/>
                <a:cs typeface="Times New Roman" panose="02020603050405020304" pitchFamily="18" charset="0"/>
              </a:rPr>
              <a:t>لوقا</a:t>
            </a:r>
            <a:r>
              <a:rPr lang="ar-SA" sz="4000" b="1" dirty="0">
                <a:solidFill>
                  <a:schemeClr val="bg1"/>
                </a:solidFill>
                <a:latin typeface="CS New Athanasius" panose="020B0500000000000000" pitchFamily="34" charset="0"/>
                <a:cs typeface="Times New Roman" panose="02020603050405020304" pitchFamily="18" charset="0"/>
              </a:rPr>
              <a:t>)</a:t>
            </a:r>
            <a:r>
              <a:rPr lang="ar-EG" sz="4000" b="1" dirty="0">
                <a:solidFill>
                  <a:schemeClr val="bg1"/>
                </a:solidFill>
                <a:latin typeface="CS New Athanasius" panose="020B0500000000000000" pitchFamily="34" charset="0"/>
                <a:cs typeface="Times New Roman" panose="02020603050405020304" pitchFamily="18" charset="0"/>
              </a:rPr>
              <a:t>.</a:t>
            </a:r>
            <a:endParaRPr lang="ar-SA" sz="4000" b="1" dirty="0">
              <a:solidFill>
                <a:schemeClr val="bg1"/>
              </a:solidFill>
              <a:latin typeface="CS New Athanasius" panose="020B0500000000000000"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0F5A5314-B7C6-5028-7D2D-46DAC87EA148}"/>
              </a:ext>
            </a:extLst>
          </p:cNvPr>
          <p:cNvSpPr txBox="1"/>
          <p:nvPr userDrawn="1"/>
        </p:nvSpPr>
        <p:spPr>
          <a:xfrm>
            <a:off x="0" y="5097721"/>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ebol</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qen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pieuaggelion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e;ouab</a:t>
            </a:r>
            <a:r>
              <a:rPr lang="en-US" sz="3600" b="0" dirty="0">
                <a:solidFill>
                  <a:srgbClr val="FFC000"/>
                </a:solidFill>
                <a:latin typeface="CS New Athanasius" panose="020B0500000000000000" pitchFamily="34" charset="0"/>
                <a:cs typeface="Times New Roman" panose="02020603050405020304" pitchFamily="18" charset="0"/>
              </a:rPr>
              <a:t> kata (</a:t>
            </a:r>
            <a:r>
              <a:rPr lang="en-US" sz="3600" b="0" dirty="0" err="1">
                <a:solidFill>
                  <a:srgbClr val="FFC000"/>
                </a:solidFill>
                <a:latin typeface="CS New Athanasius" panose="020B0500000000000000" pitchFamily="34" charset="0"/>
                <a:cs typeface="Times New Roman" panose="02020603050405020304" pitchFamily="18" charset="0"/>
              </a:rPr>
              <a:t>Loukan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agiou</a:t>
            </a:r>
            <a:r>
              <a:rPr lang="en-US" sz="3600" b="0" dirty="0">
                <a:solidFill>
                  <a:srgbClr val="FFC000"/>
                </a:solidFill>
                <a:latin typeface="CS New Athanasius" panose="020B0500000000000000" pitchFamily="34" charset="0"/>
                <a:cs typeface="Times New Roman" panose="02020603050405020304" pitchFamily="18" charset="0"/>
              </a:rPr>
              <a:t>.</a:t>
            </a:r>
          </a:p>
        </p:txBody>
      </p:sp>
      <p:sp>
        <p:nvSpPr>
          <p:cNvPr id="6" name="TextBox 5">
            <a:extLst>
              <a:ext uri="{FF2B5EF4-FFF2-40B4-BE49-F238E27FC236}">
                <a16:creationId xmlns:a16="http://schemas.microsoft.com/office/drawing/2014/main" id="{1B1048A9-72C1-A324-3E46-B095393031EC}"/>
              </a:ext>
            </a:extLst>
          </p:cNvPr>
          <p:cNvSpPr txBox="1"/>
          <p:nvPr userDrawn="1"/>
        </p:nvSpPr>
        <p:spPr>
          <a:xfrm>
            <a:off x="-581758" y="6273225"/>
            <a:ext cx="9725758" cy="584775"/>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200" b="1" dirty="0">
                <a:solidFill>
                  <a:schemeClr val="bg1"/>
                </a:solidFill>
                <a:latin typeface="CS New Athanasius" panose="020B0500000000000000" pitchFamily="34" charset="0"/>
                <a:cs typeface="Times New Roman" panose="02020603050405020304" pitchFamily="18" charset="0"/>
              </a:rPr>
              <a:t>أو </a:t>
            </a:r>
            <a:r>
              <a:rPr lang="ar-EG" sz="3200" b="1" dirty="0">
                <a:solidFill>
                  <a:schemeClr val="bg1"/>
                </a:solidFill>
                <a:latin typeface="CS New Athanasius" panose="020B0500000000000000" pitchFamily="34" charset="0"/>
                <a:cs typeface="Times New Roman" panose="02020603050405020304" pitchFamily="18" charset="0"/>
              </a:rPr>
              <a:t>أ</a:t>
            </a:r>
            <a:r>
              <a:rPr lang="ar-SA" sz="3200" b="1" dirty="0">
                <a:solidFill>
                  <a:schemeClr val="bg1"/>
                </a:solidFill>
                <a:latin typeface="CS New Athanasius" panose="020B0500000000000000" pitchFamily="34" charset="0"/>
                <a:cs typeface="Times New Roman" panose="02020603050405020304" pitchFamily="18" charset="0"/>
              </a:rPr>
              <a:t>ناغنوسيس إي</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ول خين پى إ</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200" b="1" dirty="0">
                <a:solidFill>
                  <a:schemeClr val="bg1"/>
                </a:solidFill>
                <a:latin typeface="CS New Athanasius" panose="020B0500000000000000" pitchFamily="34" charset="0"/>
                <a:cs typeface="Times New Roman" panose="02020603050405020304" pitchFamily="18" charset="0"/>
              </a:rPr>
              <a:t>لوكان</a:t>
            </a:r>
            <a:r>
              <a:rPr lang="ar-SA" sz="3200" b="1" dirty="0">
                <a:solidFill>
                  <a:schemeClr val="bg1"/>
                </a:solidFill>
                <a:latin typeface="CS New Athanasius" panose="020B0500000000000000" pitchFamily="34" charset="0"/>
                <a:cs typeface="Times New Roman" panose="02020603050405020304" pitchFamily="18" charset="0"/>
              </a:rPr>
              <a:t>)أجيو</a:t>
            </a:r>
            <a:r>
              <a:rPr lang="ar-EG" sz="3200" b="1" dirty="0">
                <a:solidFill>
                  <a:schemeClr val="bg1"/>
                </a:solidFill>
                <a:latin typeface="CS New Athanasius" panose="020B0500000000000000" pitchFamily="34" charset="0"/>
                <a:cs typeface="Times New Roman" panose="02020603050405020304" pitchFamily="18" charset="0"/>
              </a:rPr>
              <a:t>.</a:t>
            </a:r>
            <a:endParaRPr lang="ar-SA" sz="3200" b="1" dirty="0">
              <a:solidFill>
                <a:schemeClr val="bg1"/>
              </a:solidFill>
              <a:latin typeface="CS New Athanasius" panose="020B0500000000000000" pitchFamily="34" charset="0"/>
              <a:cs typeface="Times New Roman" panose="02020603050405020304" pitchFamily="18" charset="0"/>
            </a:endParaRPr>
          </a:p>
        </p:txBody>
      </p:sp>
    </p:spTree>
    <p:extLst>
      <p:ext uri="{BB962C8B-B14F-4D97-AF65-F5344CB8AC3E}">
        <p14:creationId xmlns:p14="http://schemas.microsoft.com/office/powerpoint/2010/main" val="3681829087"/>
      </p:ext>
    </p:extLst>
  </p:cSld>
  <p:clrMapOvr>
    <a:masterClrMapping/>
  </p:clrMapOvr>
</p:sldLayout>
</file>

<file path=ppt/slideLayouts/slideLayout564.xml><?xml version="1.0" encoding="utf-8"?>
<p:sldLayout xmlns:a="http://schemas.openxmlformats.org/drawingml/2006/main" xmlns:r="http://schemas.openxmlformats.org/officeDocument/2006/relationships" xmlns:p="http://schemas.openxmlformats.org/presentationml/2006/main" preserve="1" userDrawn="1">
  <p:cSld name="1_يوحنا قبطي">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39B98CF-0A3A-0807-1765-4408B3644097}"/>
              </a:ext>
            </a:extLst>
          </p:cNvPr>
          <p:cNvSpPr txBox="1"/>
          <p:nvPr userDrawn="1"/>
        </p:nvSpPr>
        <p:spPr>
          <a:xfrm>
            <a:off x="0" y="4339115"/>
            <a:ext cx="9144000" cy="707886"/>
          </a:xfrm>
          <a:prstGeom prst="rect">
            <a:avLst/>
          </a:prstGeom>
          <a:noFill/>
        </p:spPr>
        <p:txBody>
          <a:bodyPr wrap="square" rtlCol="0">
            <a:spAutoFit/>
          </a:bodyPr>
          <a:lstStyle/>
          <a:p>
            <a:pPr algn="ctr" rtl="1" eaLnBrk="1" hangingPunct="1">
              <a:spcBef>
                <a:spcPct val="20000"/>
              </a:spcBef>
            </a:pPr>
            <a:r>
              <a:rPr lang="ar-SA" sz="4000" b="1" dirty="0">
                <a:solidFill>
                  <a:schemeClr val="bg1"/>
                </a:solidFill>
                <a:latin typeface="CS New Athanasius" panose="020B0500000000000000" pitchFamily="34" charset="0"/>
                <a:cs typeface="Times New Roman" panose="02020603050405020304" pitchFamily="18" charset="0"/>
              </a:rPr>
              <a:t>فصل من الأنجيل المقدس  حسب القديس (يوحنا)</a:t>
            </a:r>
            <a:r>
              <a:rPr lang="ar-EG" sz="4000" b="1" dirty="0">
                <a:solidFill>
                  <a:schemeClr val="bg1"/>
                </a:solidFill>
                <a:latin typeface="CS New Athanasius" panose="020B0500000000000000" pitchFamily="34" charset="0"/>
                <a:cs typeface="Times New Roman" panose="02020603050405020304" pitchFamily="18" charset="0"/>
              </a:rPr>
              <a:t>.</a:t>
            </a:r>
            <a:endParaRPr lang="ar-SA" sz="4000" b="1" dirty="0">
              <a:solidFill>
                <a:schemeClr val="bg1"/>
              </a:solidFill>
              <a:latin typeface="CS New Athanasius" panose="020B0500000000000000"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41C0224B-9037-ABB4-1D3E-8BA1BF74D7D2}"/>
              </a:ext>
            </a:extLst>
          </p:cNvPr>
          <p:cNvSpPr txBox="1"/>
          <p:nvPr userDrawn="1"/>
        </p:nvSpPr>
        <p:spPr>
          <a:xfrm>
            <a:off x="0" y="5097721"/>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ebol</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qen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pieuaggelion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e;ouab</a:t>
            </a:r>
            <a:r>
              <a:rPr lang="en-US" sz="3600" b="0" baseline="0" dirty="0">
                <a:solidFill>
                  <a:srgbClr val="FFC000"/>
                </a:solidFill>
                <a:latin typeface="CS New Athanasius" panose="020B0500000000000000" pitchFamily="34" charset="0"/>
                <a:cs typeface="Times New Roman" panose="02020603050405020304" pitchFamily="18" charset="0"/>
              </a:rPr>
              <a:t> kata (</a:t>
            </a:r>
            <a:r>
              <a:rPr lang="en-US" sz="3600" b="0" baseline="0" dirty="0" err="1">
                <a:solidFill>
                  <a:srgbClr val="FFC000"/>
                </a:solidFill>
                <a:latin typeface="CS New Athanasius" panose="020B0500000000000000" pitchFamily="34" charset="0"/>
                <a:cs typeface="Times New Roman" panose="02020603050405020304" pitchFamily="18" charset="0"/>
              </a:rPr>
              <a:t>Iwannyn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agiou</a:t>
            </a:r>
            <a:r>
              <a:rPr lang="en-US" sz="3600" b="0" baseline="0" dirty="0">
                <a:solidFill>
                  <a:srgbClr val="FFC000"/>
                </a:solidFill>
                <a:latin typeface="CS New Athanasius" panose="020B0500000000000000" pitchFamily="34" charset="0"/>
                <a:cs typeface="Times New Roman" panose="02020603050405020304" pitchFamily="18" charset="0"/>
              </a:rPr>
              <a:t>.</a:t>
            </a:r>
            <a:endParaRPr lang="en-US" sz="3600" b="0" dirty="0">
              <a:solidFill>
                <a:srgbClr val="FFC000"/>
              </a:solidFill>
              <a:latin typeface="CS New Athanasius" panose="020B0500000000000000"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D5DA2189-F30E-0D8C-5B8B-C314DBD59598}"/>
              </a:ext>
            </a:extLst>
          </p:cNvPr>
          <p:cNvSpPr txBox="1"/>
          <p:nvPr userDrawn="1"/>
        </p:nvSpPr>
        <p:spPr>
          <a:xfrm>
            <a:off x="-581758" y="6273225"/>
            <a:ext cx="9725758" cy="584775"/>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200" b="1" dirty="0">
                <a:solidFill>
                  <a:schemeClr val="bg1"/>
                </a:solidFill>
                <a:latin typeface="CS New Athanasius" panose="020B0500000000000000" pitchFamily="34" charset="0"/>
                <a:cs typeface="Times New Roman" panose="02020603050405020304" pitchFamily="18" charset="0"/>
              </a:rPr>
              <a:t>أو </a:t>
            </a:r>
            <a:r>
              <a:rPr lang="ar-EG" sz="3200" b="1" dirty="0">
                <a:solidFill>
                  <a:schemeClr val="bg1"/>
                </a:solidFill>
                <a:latin typeface="CS New Athanasius" panose="020B0500000000000000" pitchFamily="34" charset="0"/>
                <a:cs typeface="Times New Roman" panose="02020603050405020304" pitchFamily="18" charset="0"/>
              </a:rPr>
              <a:t>أ</a:t>
            </a:r>
            <a:r>
              <a:rPr lang="ar-SA" sz="3200" b="1" dirty="0">
                <a:solidFill>
                  <a:schemeClr val="bg1"/>
                </a:solidFill>
                <a:latin typeface="CS New Athanasius" panose="020B0500000000000000" pitchFamily="34" charset="0"/>
                <a:cs typeface="Times New Roman" panose="02020603050405020304" pitchFamily="18" charset="0"/>
              </a:rPr>
              <a:t>ناغنوسيس إي</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ول خين پى إ</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200" b="1" dirty="0">
                <a:solidFill>
                  <a:schemeClr val="bg1"/>
                </a:solidFill>
                <a:latin typeface="CS New Athanasius" panose="020B0500000000000000" pitchFamily="34" charset="0"/>
                <a:cs typeface="Times New Roman" panose="02020603050405020304" pitchFamily="18" charset="0"/>
              </a:rPr>
              <a:t>يؤنين</a:t>
            </a:r>
            <a:r>
              <a:rPr lang="ar-SA" sz="3200" b="1" dirty="0">
                <a:solidFill>
                  <a:schemeClr val="bg1"/>
                </a:solidFill>
                <a:latin typeface="CS New Athanasius" panose="020B0500000000000000" pitchFamily="34" charset="0"/>
                <a:cs typeface="Times New Roman" panose="02020603050405020304" pitchFamily="18" charset="0"/>
              </a:rPr>
              <a:t>)</a:t>
            </a:r>
            <a:r>
              <a:rPr lang="ar-EG" sz="3200" b="1" dirty="0">
                <a:solidFill>
                  <a:schemeClr val="bg1"/>
                </a:solidFill>
                <a:latin typeface="CS New Athanasius" panose="020B0500000000000000" pitchFamily="34" charset="0"/>
                <a:cs typeface="Times New Roman" panose="02020603050405020304" pitchFamily="18" charset="0"/>
              </a:rPr>
              <a:t>آ</a:t>
            </a:r>
            <a:r>
              <a:rPr lang="ar-SA" sz="3200" b="1" dirty="0">
                <a:solidFill>
                  <a:schemeClr val="bg1"/>
                </a:solidFill>
                <a:latin typeface="CS New Athanasius" panose="020B0500000000000000" pitchFamily="34" charset="0"/>
                <a:cs typeface="Times New Roman" panose="02020603050405020304" pitchFamily="18" charset="0"/>
              </a:rPr>
              <a:t>جيو</a:t>
            </a:r>
          </a:p>
        </p:txBody>
      </p:sp>
    </p:spTree>
    <p:extLst>
      <p:ext uri="{BB962C8B-B14F-4D97-AF65-F5344CB8AC3E}">
        <p14:creationId xmlns:p14="http://schemas.microsoft.com/office/powerpoint/2010/main" val="676322203"/>
      </p:ext>
    </p:extLst>
  </p:cSld>
  <p:clrMapOvr>
    <a:masterClrMapping/>
  </p:clrMapOvr>
</p:sldLayout>
</file>

<file path=ppt/slideLayouts/slideLayout565.xml><?xml version="1.0" encoding="utf-8"?>
<p:sldLayout xmlns:a="http://schemas.openxmlformats.org/drawingml/2006/main" xmlns:r="http://schemas.openxmlformats.org/officeDocument/2006/relationships" xmlns:p="http://schemas.openxmlformats.org/presentationml/2006/main" preserve="1" userDrawn="1">
  <p:cSld name="مجداً للثالوث الاقدس">
    <p:spTree>
      <p:nvGrpSpPr>
        <p:cNvPr id="1" name=""/>
        <p:cNvGrpSpPr/>
        <p:nvPr/>
      </p:nvGrpSpPr>
      <p:grpSpPr>
        <a:xfrm>
          <a:off x="0" y="0"/>
          <a:ext cx="0" cy="0"/>
          <a:chOff x="0" y="0"/>
          <a:chExt cx="0" cy="0"/>
        </a:xfrm>
      </p:grpSpPr>
      <p:sp>
        <p:nvSpPr>
          <p:cNvPr id="3" name="TextBox 2"/>
          <p:cNvSpPr txBox="1"/>
          <p:nvPr userDrawn="1"/>
        </p:nvSpPr>
        <p:spPr>
          <a:xfrm>
            <a:off x="309490" y="4951828"/>
            <a:ext cx="8834510" cy="1200329"/>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7200" b="1" kern="1200" dirty="0">
                <a:solidFill>
                  <a:srgbClr val="FFC000"/>
                </a:solidFill>
                <a:latin typeface="Times New Roman" panose="02020603050405020304" pitchFamily="18" charset="0"/>
                <a:ea typeface="+mj-ea"/>
                <a:cs typeface="+mj-cs"/>
              </a:rPr>
              <a:t>مجداً للثالوث الاقدس</a:t>
            </a:r>
            <a:endParaRPr lang="en-US" sz="72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377912839"/>
      </p:ext>
    </p:extLst>
  </p:cSld>
  <p:clrMapOvr>
    <a:masterClrMapping/>
  </p:clrMapOvr>
</p:sldLayout>
</file>

<file path=ppt/slideLayouts/slideLayout566.xml><?xml version="1.0" encoding="utf-8"?>
<p:sldLayout xmlns:a="http://schemas.openxmlformats.org/drawingml/2006/main" xmlns:r="http://schemas.openxmlformats.org/officeDocument/2006/relationships" xmlns:p="http://schemas.openxmlformats.org/presentationml/2006/main" preserve="1" userDrawn="1">
  <p:cSld name="هللويا">
    <p:spTree>
      <p:nvGrpSpPr>
        <p:cNvPr id="1" name=""/>
        <p:cNvGrpSpPr/>
        <p:nvPr/>
      </p:nvGrpSpPr>
      <p:grpSpPr>
        <a:xfrm>
          <a:off x="0" y="0"/>
          <a:ext cx="0" cy="0"/>
          <a:chOff x="0" y="0"/>
          <a:chExt cx="0" cy="0"/>
        </a:xfrm>
      </p:grpSpPr>
      <p:sp>
        <p:nvSpPr>
          <p:cNvPr id="2" name="TextBox 1"/>
          <p:cNvSpPr txBox="1"/>
          <p:nvPr userDrawn="1"/>
        </p:nvSpPr>
        <p:spPr>
          <a:xfrm>
            <a:off x="309490" y="4670474"/>
            <a:ext cx="8834510" cy="156966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b="1" kern="1200" dirty="0">
                <a:solidFill>
                  <a:srgbClr val="FFC000"/>
                </a:solidFill>
                <a:latin typeface="Times New Roman" panose="02020603050405020304" pitchFamily="18" charset="0"/>
                <a:ea typeface="+mj-ea"/>
                <a:cs typeface="+mj-cs"/>
              </a:rPr>
              <a:t>هللويا </a:t>
            </a:r>
            <a:endParaRPr lang="en-US" sz="96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1533043635"/>
      </p:ext>
    </p:extLst>
  </p:cSld>
  <p:clrMapOvr>
    <a:masterClrMapping/>
  </p:clrMapOvr>
</p:sldLayout>
</file>

<file path=ppt/slideLayouts/slideLayout567.xml><?xml version="1.0" encoding="utf-8"?>
<p:sldLayout xmlns:a="http://schemas.openxmlformats.org/drawingml/2006/main" xmlns:r="http://schemas.openxmlformats.org/officeDocument/2006/relationships" xmlns:p="http://schemas.openxmlformats.org/presentationml/2006/main" preserve="1" userDrawn="1">
  <p:cSld name="ذكصاصي كيريي ">
    <p:spTree>
      <p:nvGrpSpPr>
        <p:cNvPr id="1" name=""/>
        <p:cNvGrpSpPr/>
        <p:nvPr/>
      </p:nvGrpSpPr>
      <p:grpSpPr>
        <a:xfrm>
          <a:off x="0" y="0"/>
          <a:ext cx="0" cy="0"/>
          <a:chOff x="0" y="0"/>
          <a:chExt cx="0" cy="0"/>
        </a:xfrm>
      </p:grpSpPr>
      <p:sp>
        <p:nvSpPr>
          <p:cNvPr id="2" name="TextBox 1"/>
          <p:cNvSpPr txBox="1"/>
          <p:nvPr userDrawn="1"/>
        </p:nvSpPr>
        <p:spPr>
          <a:xfrm>
            <a:off x="309490" y="4670474"/>
            <a:ext cx="8834510" cy="144655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rgbClr val="FFC000"/>
                </a:solidFill>
                <a:latin typeface="Times New Roman" panose="02020603050405020304" pitchFamily="18" charset="0"/>
                <a:ea typeface="+mj-ea"/>
                <a:cs typeface="+mj-cs"/>
              </a:rPr>
              <a:t>ذكصاصي كيريي </a:t>
            </a:r>
            <a:endParaRPr lang="en-US" sz="88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2199645054"/>
      </p:ext>
    </p:extLst>
  </p:cSld>
  <p:clrMapOvr>
    <a:masterClrMapping/>
  </p:clrMapOvr>
</p:sldLayout>
</file>

<file path=ppt/slideLayouts/slideLayout568.xml><?xml version="1.0" encoding="utf-8"?>
<p:sldLayout xmlns:a="http://schemas.openxmlformats.org/drawingml/2006/main" xmlns:r="http://schemas.openxmlformats.org/officeDocument/2006/relationships" xmlns:p="http://schemas.openxmlformats.org/presentationml/2006/main" preserve="1" userDrawn="1">
  <p:cSld name="و المجد لله دائماً ">
    <p:spTree>
      <p:nvGrpSpPr>
        <p:cNvPr id="1" name=""/>
        <p:cNvGrpSpPr/>
        <p:nvPr/>
      </p:nvGrpSpPr>
      <p:grpSpPr>
        <a:xfrm>
          <a:off x="0" y="0"/>
          <a:ext cx="0" cy="0"/>
          <a:chOff x="0" y="0"/>
          <a:chExt cx="0" cy="0"/>
        </a:xfrm>
      </p:grpSpPr>
      <p:sp>
        <p:nvSpPr>
          <p:cNvPr id="2" name="TextBox 1"/>
          <p:cNvSpPr txBox="1"/>
          <p:nvPr userDrawn="1"/>
        </p:nvSpPr>
        <p:spPr>
          <a:xfrm>
            <a:off x="211016" y="4825219"/>
            <a:ext cx="8834510" cy="144655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rgbClr val="FFC000"/>
                </a:solidFill>
                <a:latin typeface="Times New Roman" panose="02020603050405020304" pitchFamily="18" charset="0"/>
                <a:ea typeface="+mj-ea"/>
                <a:cs typeface="+mj-cs"/>
              </a:rPr>
              <a:t>و المجد لله دائماً </a:t>
            </a:r>
            <a:endParaRPr lang="en-US" sz="88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2887573869"/>
      </p:ext>
    </p:extLst>
  </p:cSld>
  <p:clrMapOvr>
    <a:masterClrMapping/>
  </p:clrMapOvr>
</p:sldLayout>
</file>

<file path=ppt/slideLayouts/slideLayout569.xml><?xml version="1.0" encoding="utf-8"?>
<p:sldLayout xmlns:a="http://schemas.openxmlformats.org/drawingml/2006/main" xmlns:r="http://schemas.openxmlformats.org/officeDocument/2006/relationships" xmlns:p="http://schemas.openxmlformats.org/presentationml/2006/main" preserve="1" userDrawn="1">
  <p:cSld name="1_و المجد لله دائماً ـ اخر انجيل">
    <p:spTree>
      <p:nvGrpSpPr>
        <p:cNvPr id="1" name=""/>
        <p:cNvGrpSpPr/>
        <p:nvPr/>
      </p:nvGrpSpPr>
      <p:grpSpPr>
        <a:xfrm>
          <a:off x="0" y="0"/>
          <a:ext cx="0" cy="0"/>
          <a:chOff x="0" y="0"/>
          <a:chExt cx="0" cy="0"/>
        </a:xfrm>
      </p:grpSpPr>
      <p:sp>
        <p:nvSpPr>
          <p:cNvPr id="2" name="TextBox 1"/>
          <p:cNvSpPr txBox="1"/>
          <p:nvPr userDrawn="1"/>
        </p:nvSpPr>
        <p:spPr>
          <a:xfrm>
            <a:off x="211016" y="4825219"/>
            <a:ext cx="8834510" cy="144655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rgbClr val="FFC000"/>
                </a:solidFill>
                <a:latin typeface="Times New Roman" panose="02020603050405020304" pitchFamily="18" charset="0"/>
                <a:ea typeface="+mj-ea"/>
                <a:cs typeface="+mj-cs"/>
              </a:rPr>
              <a:t>و المجد لله دائماً </a:t>
            </a:r>
            <a:endParaRPr lang="en-US" sz="8800" b="1" kern="1200" dirty="0">
              <a:solidFill>
                <a:srgbClr val="FFC000"/>
              </a:solidFill>
              <a:latin typeface="Times New Roman" panose="02020603050405020304" pitchFamily="18" charset="0"/>
              <a:ea typeface="+mj-ea"/>
              <a:cs typeface="+mj-cs"/>
            </a:endParaRPr>
          </a:p>
        </p:txBody>
      </p:sp>
      <p:sp>
        <p:nvSpPr>
          <p:cNvPr id="5" name="Rectangle 4">
            <a:hlinkClick r:id="rId2" action="ppaction://hlinksldjump"/>
          </p:cNvPr>
          <p:cNvSpPr/>
          <p:nvPr userDrawn="1"/>
        </p:nvSpPr>
        <p:spPr>
          <a:xfrm>
            <a:off x="7371480" y="4027003"/>
            <a:ext cx="1835759" cy="477054"/>
          </a:xfrm>
          <a:prstGeom prst="rect">
            <a:avLst/>
          </a:prstGeom>
        </p:spPr>
        <p:txBody>
          <a:bodyPr wrap="none">
            <a:spAutoFit/>
          </a:bodyPr>
          <a:lstStyle/>
          <a:p>
            <a:pPr lvl="0" algn="ctr" defTabSz="914400"/>
            <a:r>
              <a:rPr lang="ar-EG" sz="2500" noProof="0" dirty="0">
                <a:solidFill>
                  <a:srgbClr val="FFC000"/>
                </a:solidFill>
                <a:latin typeface="Times New Roman" panose="02020603050405020304" pitchFamily="18" charset="0"/>
                <a:ea typeface="+mj-ea"/>
                <a:cs typeface="Al-Mujahed Al-Anbobi" pitchFamily="2" charset="-78"/>
              </a:rPr>
              <a:t>مقدمة الطرح</a:t>
            </a:r>
            <a:endParaRPr lang="en-US" sz="25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264936635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_مرقس قبطي">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CB9A25D-2DE7-7B4B-1998-422643AFB5D7}"/>
              </a:ext>
            </a:extLst>
          </p:cNvPr>
          <p:cNvSpPr txBox="1"/>
          <p:nvPr userDrawn="1"/>
        </p:nvSpPr>
        <p:spPr>
          <a:xfrm>
            <a:off x="0" y="4339115"/>
            <a:ext cx="9144000" cy="769441"/>
          </a:xfrm>
          <a:prstGeom prst="rect">
            <a:avLst/>
          </a:prstGeom>
          <a:noFill/>
        </p:spPr>
        <p:txBody>
          <a:bodyPr wrap="square" rtlCol="0">
            <a:spAutoFit/>
          </a:bodyPr>
          <a:lstStyle/>
          <a:p>
            <a:pPr marL="0" marR="0" lvl="0" indent="0" algn="justLow" defTabSz="914400" rtl="1" eaLnBrk="1" fontAlgn="auto" latinLnBrk="0" hangingPunct="1">
              <a:lnSpc>
                <a:spcPct val="100000"/>
              </a:lnSpc>
              <a:spcBef>
                <a:spcPct val="20000"/>
              </a:spcBef>
              <a:spcAft>
                <a:spcPts val="0"/>
              </a:spcAft>
              <a:buClrTx/>
              <a:buSzTx/>
              <a:buFontTx/>
              <a:buNone/>
              <a:tabLst/>
              <a:defRPr/>
            </a:pPr>
            <a:r>
              <a:rPr kumimoji="0" lang="ar-SA"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فصل من الأنجيل المقدس  حسب القديس (</a:t>
            </a:r>
            <a:r>
              <a:rPr kumimoji="0" lang="ar-EG"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مرقس</a:t>
            </a:r>
            <a:r>
              <a:rPr kumimoji="0" lang="ar-SA"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EG"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endParaRPr kumimoji="0" lang="ar-SA"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endParaRPr>
          </a:p>
        </p:txBody>
      </p:sp>
      <p:sp>
        <p:nvSpPr>
          <p:cNvPr id="3" name="TextBox 2">
            <a:extLst>
              <a:ext uri="{FF2B5EF4-FFF2-40B4-BE49-F238E27FC236}">
                <a16:creationId xmlns:a16="http://schemas.microsoft.com/office/drawing/2014/main" id="{74DF7839-35B1-5EA7-55C8-72ADC98BBC6E}"/>
              </a:ext>
            </a:extLst>
          </p:cNvPr>
          <p:cNvSpPr txBox="1"/>
          <p:nvPr userDrawn="1"/>
        </p:nvSpPr>
        <p:spPr>
          <a:xfrm>
            <a:off x="0" y="4969552"/>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ebol</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qen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pieuaggelion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e;ouab</a:t>
            </a:r>
            <a:r>
              <a:rPr lang="en-US" sz="3600" b="0" dirty="0">
                <a:solidFill>
                  <a:srgbClr val="FFC000"/>
                </a:solidFill>
                <a:latin typeface="CS New Athanasius" panose="020B0500000000000000" pitchFamily="34" charset="0"/>
                <a:cs typeface="Times New Roman" panose="02020603050405020304" pitchFamily="18" charset="0"/>
              </a:rPr>
              <a:t> kata (</a:t>
            </a:r>
            <a:r>
              <a:rPr lang="en-US" sz="3600" b="0" dirty="0" err="1">
                <a:solidFill>
                  <a:srgbClr val="FFC000"/>
                </a:solidFill>
                <a:latin typeface="CS New Athanasius" panose="020B0500000000000000" pitchFamily="34" charset="0"/>
                <a:cs typeface="Times New Roman" panose="02020603050405020304" pitchFamily="18" charset="0"/>
              </a:rPr>
              <a:t>Markon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agiou</a:t>
            </a:r>
            <a:r>
              <a:rPr lang="en-US" sz="3600" b="0" dirty="0">
                <a:solidFill>
                  <a:srgbClr val="FFC000"/>
                </a:solidFill>
                <a:latin typeface="CS New Athanasius" panose="020B0500000000000000" pitchFamily="34" charset="0"/>
                <a:cs typeface="Times New Roman" panose="02020603050405020304" pitchFamily="18" charset="0"/>
              </a:rPr>
              <a:t>.</a:t>
            </a:r>
          </a:p>
        </p:txBody>
      </p:sp>
      <p:sp>
        <p:nvSpPr>
          <p:cNvPr id="6" name="TextBox 5">
            <a:extLst>
              <a:ext uri="{FF2B5EF4-FFF2-40B4-BE49-F238E27FC236}">
                <a16:creationId xmlns:a16="http://schemas.microsoft.com/office/drawing/2014/main" id="{D84E5BD1-3322-12D0-8468-06434B8A1D8F}"/>
              </a:ext>
            </a:extLst>
          </p:cNvPr>
          <p:cNvSpPr txBox="1"/>
          <p:nvPr userDrawn="1"/>
        </p:nvSpPr>
        <p:spPr>
          <a:xfrm>
            <a:off x="0" y="5930325"/>
            <a:ext cx="9144000" cy="1077218"/>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200" b="1" dirty="0">
                <a:solidFill>
                  <a:schemeClr val="bg1"/>
                </a:solidFill>
                <a:latin typeface="CS New Athanasius" panose="020B0500000000000000" pitchFamily="34" charset="0"/>
                <a:cs typeface="Times New Roman" panose="02020603050405020304" pitchFamily="18" charset="0"/>
              </a:rPr>
              <a:t>أو </a:t>
            </a:r>
            <a:r>
              <a:rPr lang="ar-EG" sz="3200" b="1" dirty="0">
                <a:solidFill>
                  <a:schemeClr val="bg1"/>
                </a:solidFill>
                <a:latin typeface="CS New Athanasius" panose="020B0500000000000000" pitchFamily="34" charset="0"/>
                <a:cs typeface="Times New Roman" panose="02020603050405020304" pitchFamily="18" charset="0"/>
              </a:rPr>
              <a:t>أ</a:t>
            </a:r>
            <a:r>
              <a:rPr lang="ar-SA" sz="3200" b="1" dirty="0">
                <a:solidFill>
                  <a:schemeClr val="bg1"/>
                </a:solidFill>
                <a:latin typeface="CS New Athanasius" panose="020B0500000000000000" pitchFamily="34" charset="0"/>
                <a:cs typeface="Times New Roman" panose="02020603050405020304" pitchFamily="18" charset="0"/>
              </a:rPr>
              <a:t>ناغنوسيس إي</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ول خين پى إ</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200" b="1" dirty="0">
                <a:solidFill>
                  <a:schemeClr val="bg1"/>
                </a:solidFill>
                <a:latin typeface="CS New Athanasius" panose="020B0500000000000000" pitchFamily="34" charset="0"/>
                <a:cs typeface="Times New Roman" panose="02020603050405020304" pitchFamily="18" charset="0"/>
              </a:rPr>
              <a:t>ماركون</a:t>
            </a:r>
            <a:r>
              <a:rPr lang="ar-SA" sz="3200" b="1" dirty="0">
                <a:solidFill>
                  <a:schemeClr val="bg1"/>
                </a:solidFill>
                <a:latin typeface="CS New Athanasius" panose="020B0500000000000000" pitchFamily="34" charset="0"/>
                <a:cs typeface="Times New Roman" panose="02020603050405020304" pitchFamily="18" charset="0"/>
              </a:rPr>
              <a:t>) أجيو</a:t>
            </a:r>
            <a:r>
              <a:rPr lang="ar-EG" sz="3200" b="1" dirty="0">
                <a:solidFill>
                  <a:schemeClr val="bg1"/>
                </a:solidFill>
                <a:latin typeface="CS New Athanasius" panose="020B0500000000000000" pitchFamily="34" charset="0"/>
                <a:cs typeface="Times New Roman" panose="02020603050405020304" pitchFamily="18" charset="0"/>
              </a:rPr>
              <a:t>.</a:t>
            </a:r>
            <a:endParaRPr lang="ar-SA" sz="3200" b="1" dirty="0">
              <a:solidFill>
                <a:schemeClr val="bg1"/>
              </a:solidFill>
              <a:latin typeface="CS New Athanasius" panose="020B0500000000000000" pitchFamily="34" charset="0"/>
              <a:cs typeface="Times New Roman" panose="02020603050405020304" pitchFamily="18" charset="0"/>
            </a:endParaRPr>
          </a:p>
        </p:txBody>
      </p:sp>
    </p:spTree>
    <p:extLst>
      <p:ext uri="{BB962C8B-B14F-4D97-AF65-F5344CB8AC3E}">
        <p14:creationId xmlns:p14="http://schemas.microsoft.com/office/powerpoint/2010/main" val="2858534867"/>
      </p:ext>
    </p:extLst>
  </p:cSld>
  <p:clrMapOvr>
    <a:masterClrMapping/>
  </p:clrMapOvr>
</p:sldLayout>
</file>

<file path=ppt/slideLayouts/slideLayout570.xml><?xml version="1.0" encoding="utf-8"?>
<p:sldLayout xmlns:a="http://schemas.openxmlformats.org/drawingml/2006/main" xmlns:r="http://schemas.openxmlformats.org/officeDocument/2006/relationships" xmlns:p="http://schemas.openxmlformats.org/presentationml/2006/main" preserve="1" userDrawn="1">
  <p:cSld name="كيريه ليسون">
    <p:spTree>
      <p:nvGrpSpPr>
        <p:cNvPr id="1" name=""/>
        <p:cNvGrpSpPr/>
        <p:nvPr/>
      </p:nvGrpSpPr>
      <p:grpSpPr>
        <a:xfrm>
          <a:off x="0" y="0"/>
          <a:ext cx="0" cy="0"/>
          <a:chOff x="0" y="0"/>
          <a:chExt cx="0" cy="0"/>
        </a:xfrm>
      </p:grpSpPr>
      <p:sp>
        <p:nvSpPr>
          <p:cNvPr id="7" name="TextBox 6"/>
          <p:cNvSpPr txBox="1"/>
          <p:nvPr userDrawn="1"/>
        </p:nvSpPr>
        <p:spPr>
          <a:xfrm>
            <a:off x="572608" y="4477476"/>
            <a:ext cx="8117058"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rgbClr val="FFC000"/>
                </a:solidFill>
                <a:latin typeface="Times New Roman" panose="02020603050405020304" pitchFamily="18" charset="0"/>
                <a:ea typeface="+mj-ea"/>
                <a:cs typeface="+mj-cs"/>
              </a:rPr>
              <a:t>نسألك يارب أسمعنا و أرحمنا .</a:t>
            </a:r>
            <a:endParaRPr lang="en-US" sz="4400" b="1" kern="1200" dirty="0">
              <a:solidFill>
                <a:srgbClr val="FFC000"/>
              </a:solidFill>
              <a:latin typeface="Times New Roman" panose="02020603050405020304" pitchFamily="18" charset="0"/>
              <a:ea typeface="+mj-ea"/>
              <a:cs typeface="+mj-cs"/>
            </a:endParaRPr>
          </a:p>
        </p:txBody>
      </p:sp>
      <p:sp>
        <p:nvSpPr>
          <p:cNvPr id="10" name="Rectangle 9"/>
          <p:cNvSpPr/>
          <p:nvPr userDrawn="1"/>
        </p:nvSpPr>
        <p:spPr>
          <a:xfrm>
            <a:off x="5666546" y="5017255"/>
            <a:ext cx="3028393" cy="92333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ar-SA" sz="5400" b="1" kern="1200" noProof="0" dirty="0">
                <a:solidFill>
                  <a:schemeClr val="bg1"/>
                </a:solidFill>
                <a:latin typeface="Times New Roman" panose="02020603050405020304" pitchFamily="18" charset="0"/>
                <a:ea typeface="+mj-ea"/>
                <a:cs typeface="+mj-cs"/>
              </a:rPr>
              <a:t>كيري</a:t>
            </a:r>
            <a:r>
              <a:rPr lang="ar-EG" sz="5400" b="1" kern="1200" noProof="0" dirty="0">
                <a:solidFill>
                  <a:schemeClr val="bg1"/>
                </a:solidFill>
                <a:latin typeface="Times New Roman" panose="02020603050405020304" pitchFamily="18" charset="0"/>
                <a:ea typeface="+mj-ea"/>
                <a:cs typeface="+mj-cs"/>
              </a:rPr>
              <a:t>ه</a:t>
            </a:r>
            <a:r>
              <a:rPr lang="ar-SA" sz="5400" b="1" kern="1200" noProof="0" dirty="0">
                <a:solidFill>
                  <a:schemeClr val="bg1"/>
                </a:solidFill>
                <a:latin typeface="Times New Roman" panose="02020603050405020304" pitchFamily="18" charset="0"/>
                <a:ea typeface="+mj-ea"/>
                <a:cs typeface="+mj-cs"/>
              </a:rPr>
              <a:t> ليسون</a:t>
            </a:r>
            <a:endParaRPr lang="en-US" sz="5400" b="1" kern="1200" noProof="0" dirty="0">
              <a:solidFill>
                <a:schemeClr val="bg1"/>
              </a:solidFill>
              <a:latin typeface="Times New Roman" panose="02020603050405020304" pitchFamily="18" charset="0"/>
              <a:ea typeface="+mj-ea"/>
              <a:cs typeface="+mj-cs"/>
            </a:endParaRPr>
          </a:p>
        </p:txBody>
      </p:sp>
      <p:sp>
        <p:nvSpPr>
          <p:cNvPr id="12" name="Rectangle 11"/>
          <p:cNvSpPr/>
          <p:nvPr userDrawn="1"/>
        </p:nvSpPr>
        <p:spPr>
          <a:xfrm>
            <a:off x="567335" y="5138024"/>
            <a:ext cx="3887603" cy="1138773"/>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err="1">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Kurie</a:t>
            </a:r>
            <a:r>
              <a:rPr kumimoji="0" lang="en-US" sz="48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4800" b="0" i="0" u="none" strike="noStrike" kern="1200" cap="none" spc="0" normalizeH="0" baseline="0" noProof="0" dirty="0" err="1">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ele`ycon</a:t>
            </a:r>
            <a:r>
              <a:rPr kumimoji="0" lang="en-US" sz="48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a:t>
            </a:r>
            <a:br>
              <a:rPr kumimoji="0" lang="en-US" sz="48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br>
            <a:endParaRPr kumimoji="0" lang="en-US" sz="2000" b="0" i="0" u="none" strike="noStrike" kern="0" cap="none" spc="0" normalizeH="0" baseline="0" noProof="0" dirty="0">
              <a:ln>
                <a:noFill/>
              </a:ln>
              <a:solidFill>
                <a:schemeClr val="bg1"/>
              </a:solidFill>
              <a:effectLst/>
              <a:uLnTx/>
              <a:uFillTx/>
            </a:endParaRPr>
          </a:p>
        </p:txBody>
      </p:sp>
      <p:sp>
        <p:nvSpPr>
          <p:cNvPr id="13" name="Rectangle 12"/>
          <p:cNvSpPr/>
          <p:nvPr userDrawn="1"/>
        </p:nvSpPr>
        <p:spPr>
          <a:xfrm>
            <a:off x="3749609" y="5815132"/>
            <a:ext cx="2771913" cy="92333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ar-EG" sz="5400" b="1" kern="1200" noProof="0" dirty="0">
                <a:solidFill>
                  <a:schemeClr val="bg1"/>
                </a:solidFill>
                <a:latin typeface="Times New Roman" panose="02020603050405020304" pitchFamily="18" charset="0"/>
                <a:ea typeface="+mj-ea"/>
                <a:cs typeface="+mj-cs"/>
              </a:rPr>
              <a:t>يا رب ارحم</a:t>
            </a:r>
            <a:endParaRPr lang="en-US" sz="5400" b="1" kern="1200" noProof="0" dirty="0">
              <a:solidFill>
                <a:schemeClr val="bg1"/>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4120620850"/>
      </p:ext>
    </p:extLst>
  </p:cSld>
  <p:clrMapOvr>
    <a:masterClrMapping/>
  </p:clrMapOvr>
</p:sldLayout>
</file>

<file path=ppt/slideLayouts/slideLayout571.xml><?xml version="1.0" encoding="utf-8"?>
<p:sldLayout xmlns:a="http://schemas.openxmlformats.org/drawingml/2006/main" xmlns:r="http://schemas.openxmlformats.org/officeDocument/2006/relationships" xmlns:p="http://schemas.openxmlformats.org/presentationml/2006/main" preserve="1" userDrawn="1">
  <p:cSld name="مرد الطرح ">
    <p:spTree>
      <p:nvGrpSpPr>
        <p:cNvPr id="1" name=""/>
        <p:cNvGrpSpPr/>
        <p:nvPr/>
      </p:nvGrpSpPr>
      <p:grpSpPr>
        <a:xfrm>
          <a:off x="0" y="0"/>
          <a:ext cx="0" cy="0"/>
          <a:chOff x="0" y="0"/>
          <a:chExt cx="0" cy="0"/>
        </a:xfrm>
      </p:grpSpPr>
      <p:sp>
        <p:nvSpPr>
          <p:cNvPr id="6" name="Title 2"/>
          <p:cNvSpPr txBox="1">
            <a:spLocks/>
          </p:cNvSpPr>
          <p:nvPr userDrawn="1"/>
        </p:nvSpPr>
        <p:spPr>
          <a:xfrm>
            <a:off x="351692" y="4535215"/>
            <a:ext cx="8539088" cy="2203210"/>
          </a:xfrm>
          <a:prstGeom prst="rect">
            <a:avLst/>
          </a:prstGeom>
        </p:spPr>
        <p:txBody>
          <a:bodyPr vert="horz" lIns="91440" tIns="45720" rIns="91440" bIns="45720" rtlCol="0" anchor="ctr">
            <a:normAutofit fontScale="90000" lnSpcReduction="10000"/>
          </a:bodyPr>
          <a:lstStyle>
            <a:lvl1pPr algn="justLow" defTabSz="914400" rtl="1" eaLnBrk="1" latinLnBrk="0" hangingPunct="1">
              <a:lnSpc>
                <a:spcPct val="90000"/>
              </a:lnSpc>
              <a:spcBef>
                <a:spcPct val="0"/>
              </a:spcBef>
              <a:buNone/>
              <a:defRPr sz="4400" kern="1200">
                <a:solidFill>
                  <a:schemeClr val="bg1"/>
                </a:solidFill>
                <a:latin typeface="Times New Roman" panose="02020603050405020304" pitchFamily="18" charset="0"/>
                <a:ea typeface="+mj-ea"/>
                <a:cs typeface="Times New Roman" panose="02020603050405020304" pitchFamily="18" charset="0"/>
              </a:defRPr>
            </a:lvl1pPr>
          </a:lstStyle>
          <a:p>
            <a:pPr marL="0" marR="0" lvl="0" indent="0" algn="justLow" defTabSz="914400" rtl="1" eaLnBrk="1" fontAlgn="auto" latinLnBrk="0" hangingPunct="1">
              <a:lnSpc>
                <a:spcPct val="90000"/>
              </a:lnSpc>
              <a:spcBef>
                <a:spcPct val="0"/>
              </a:spcBef>
              <a:spcAft>
                <a:spcPts val="0"/>
              </a:spcAft>
              <a:buClrTx/>
              <a:buSzTx/>
              <a:buFontTx/>
              <a:buNone/>
              <a:tabLst/>
              <a:defRPr/>
            </a:pPr>
            <a:r>
              <a:rPr kumimoji="0" lang="ar-EG"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Sayf Bold" pitchFamily="2" charset="-78"/>
              </a:rPr>
              <a:t>مرد بحري</a:t>
            </a: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ateen" pitchFamily="2" charset="-78"/>
              </a:rPr>
              <a:t>(</a:t>
            </a:r>
            <a:br>
              <a:rPr kumimoji="0" lang="ar-EG"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ateen" pitchFamily="2" charset="-78"/>
              </a:rPr>
            </a:br>
            <a:r>
              <a:rPr kumimoji="0" lang="ar-EG" sz="40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t>المسيح مُخلِّصنا جاءَ وتألَّمَ عَنَّا لكي بآلامِهِ يُخلِّصَنا.</a:t>
            </a:r>
            <a:br>
              <a:rPr kumimoji="0" lang="ar-EG"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b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t>)</a:t>
            </a:r>
            <a:r>
              <a:rPr kumimoji="0" lang="ar-SA"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Sayf Bold" pitchFamily="2" charset="-78"/>
              </a:rPr>
              <a:t>مرد قبلي</a:t>
            </a: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Sayf Bold" pitchFamily="2" charset="-78"/>
              </a:rPr>
              <a:t>(</a:t>
            </a:r>
            <a:br>
              <a:rPr kumimoji="0" lang="ar-SA"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br>
            <a:r>
              <a:rPr kumimoji="0" lang="ar-SA"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t>فلنمجِّدْهُ ونرفعْ اسمَهُ لأنَّهُ صَنعَ مَعَنَا رَحْمَةً كعظيمِ رَحْمَتِهِ.</a:t>
            </a:r>
            <a:endParaRPr kumimoji="0" lang="en-US"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endParaRPr>
          </a:p>
        </p:txBody>
      </p:sp>
      <p:sp>
        <p:nvSpPr>
          <p:cNvPr id="2" name="Rectangle 1">
            <a:hlinkClick r:id="rId2" action="ppaction://hlinksldjump"/>
          </p:cNvPr>
          <p:cNvSpPr/>
          <p:nvPr userDrawn="1"/>
        </p:nvSpPr>
        <p:spPr>
          <a:xfrm>
            <a:off x="1530360" y="4086678"/>
            <a:ext cx="1382109"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ختام الطرح</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1" name="Rectangle 10">
            <a:hlinkClick r:id="rId3" action="ppaction://hlinksldjump"/>
          </p:cNvPr>
          <p:cNvSpPr/>
          <p:nvPr userDrawn="1"/>
        </p:nvSpPr>
        <p:spPr>
          <a:xfrm>
            <a:off x="2994222" y="4082511"/>
            <a:ext cx="1324402"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الاثني عشر</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2" name="Rectangle 11">
            <a:hlinkClick r:id="rId4" action="ppaction://hlinksldjump"/>
          </p:cNvPr>
          <p:cNvSpPr/>
          <p:nvPr userDrawn="1"/>
        </p:nvSpPr>
        <p:spPr>
          <a:xfrm>
            <a:off x="8226906" y="4082511"/>
            <a:ext cx="780983"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الثالثة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3" name="Rectangle 12">
            <a:hlinkClick r:id="rId5" action="ppaction://hlinksldjump"/>
          </p:cNvPr>
          <p:cNvSpPr/>
          <p:nvPr userDrawn="1"/>
        </p:nvSpPr>
        <p:spPr>
          <a:xfrm>
            <a:off x="7070018" y="4087893"/>
            <a:ext cx="1090363"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السادسة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4" name="Rectangle 13">
            <a:hlinkClick r:id="rId6" action="ppaction://hlinksldjump"/>
          </p:cNvPr>
          <p:cNvSpPr/>
          <p:nvPr userDrawn="1"/>
        </p:nvSpPr>
        <p:spPr>
          <a:xfrm>
            <a:off x="5999693" y="4082511"/>
            <a:ext cx="947695"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التاسعة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5" name="Rectangle 14">
            <a:hlinkClick r:id="rId7" action="ppaction://hlinksldjump"/>
          </p:cNvPr>
          <p:cNvSpPr/>
          <p:nvPr userDrawn="1"/>
        </p:nvSpPr>
        <p:spPr>
          <a:xfrm>
            <a:off x="4437246" y="4082511"/>
            <a:ext cx="1396536"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الحادية عشر</a:t>
            </a:r>
            <a:endParaRPr lang="en-US" sz="20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3379502560"/>
      </p:ext>
    </p:extLst>
  </p:cSld>
  <p:clrMapOvr>
    <a:masterClrMapping/>
  </p:clrMapOvr>
</p:sldLayout>
</file>

<file path=ppt/slideLayouts/slideLayout572.xml><?xml version="1.0" encoding="utf-8"?>
<p:sldLayout xmlns:a="http://schemas.openxmlformats.org/drawingml/2006/main" xmlns:r="http://schemas.openxmlformats.org/officeDocument/2006/relationships" xmlns:p="http://schemas.openxmlformats.org/presentationml/2006/main" userDrawn="1">
  <p:cSld name="مقدمة النبوات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96948" y="4484209"/>
            <a:ext cx="4670474" cy="2203210"/>
          </a:xfrm>
          <a:prstGeom prst="rect">
            <a:avLst/>
          </a:prstGeom>
        </p:spPr>
        <p:txBody>
          <a:bodyPr>
            <a:normAutofit/>
          </a:bodyPr>
          <a:lstStyle>
            <a:lvl1pPr algn="justLow" rtl="1">
              <a:defRPr lang="en-US" sz="4800" b="1" kern="10" dirty="0">
                <a:ln w="9525">
                  <a:noFill/>
                  <a:round/>
                  <a:headEnd/>
                  <a:tailEnd/>
                </a:ln>
                <a:solidFill>
                  <a:srgbClr val="FFC000"/>
                </a:solidFill>
                <a:effectLst/>
                <a:latin typeface="Times New Roman"/>
                <a:ea typeface="+mn-ea"/>
                <a:cs typeface="+mn-cs"/>
              </a:defRPr>
            </a:lvl1pPr>
          </a:lstStyle>
          <a:p>
            <a:r>
              <a:rPr lang="ar-EG" dirty="0"/>
              <a:t>النبوة </a:t>
            </a:r>
            <a:endParaRPr lang="en-US" dirty="0"/>
          </a:p>
        </p:txBody>
      </p:sp>
      <p:sp>
        <p:nvSpPr>
          <p:cNvPr id="3" name="TextBox 2"/>
          <p:cNvSpPr txBox="1"/>
          <p:nvPr userDrawn="1"/>
        </p:nvSpPr>
        <p:spPr>
          <a:xfrm>
            <a:off x="4164038" y="4654790"/>
            <a:ext cx="4979962" cy="1862048"/>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1500" b="1" kern="10" dirty="0">
                <a:ln w="9525">
                  <a:noFill/>
                  <a:round/>
                  <a:headEnd/>
                  <a:tailEnd/>
                </a:ln>
                <a:solidFill>
                  <a:srgbClr val="FFC000"/>
                </a:solidFill>
                <a:effectLst/>
                <a:latin typeface="Times New Roman"/>
                <a:ea typeface="+mn-ea"/>
                <a:cs typeface="AGA Sindibad Regular" pitchFamily="2" charset="-78"/>
              </a:rPr>
              <a:t>النبوات </a:t>
            </a:r>
            <a:endParaRPr lang="en-US" sz="11500" b="1" kern="10" dirty="0">
              <a:ln w="9525">
                <a:noFill/>
                <a:round/>
                <a:headEnd/>
                <a:tailEnd/>
              </a:ln>
              <a:solidFill>
                <a:srgbClr val="FFC000"/>
              </a:solidFill>
              <a:effectLst/>
              <a:latin typeface="Times New Roman"/>
              <a:ea typeface="+mn-ea"/>
              <a:cs typeface="AGA Sindibad Regular" pitchFamily="2" charset="-78"/>
            </a:endParaRPr>
          </a:p>
        </p:txBody>
      </p:sp>
    </p:spTree>
    <p:extLst>
      <p:ext uri="{BB962C8B-B14F-4D97-AF65-F5344CB8AC3E}">
        <p14:creationId xmlns:p14="http://schemas.microsoft.com/office/powerpoint/2010/main" val="3662025160"/>
      </p:ext>
    </p:extLst>
  </p:cSld>
  <p:clrMapOvr>
    <a:masterClrMapping/>
  </p:clrMapOvr>
</p:sldLayout>
</file>

<file path=ppt/slideLayouts/slideLayout573.xml><?xml version="1.0" encoding="utf-8"?>
<p:sldLayout xmlns:a="http://schemas.openxmlformats.org/drawingml/2006/main" xmlns:r="http://schemas.openxmlformats.org/officeDocument/2006/relationships" xmlns:p="http://schemas.openxmlformats.org/presentationml/2006/main" preserve="1" userDrawn="1">
  <p:cSld name="مقدمة العظ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96948" y="4484209"/>
            <a:ext cx="4670474" cy="2203210"/>
          </a:xfrm>
          <a:prstGeom prst="rect">
            <a:avLst/>
          </a:prstGeom>
        </p:spPr>
        <p:txBody>
          <a:bodyPr/>
          <a:lstStyle>
            <a:lvl1pPr algn="justLow" rtl="1">
              <a:defRPr lang="en-US" sz="5400" b="1" kern="10" dirty="0">
                <a:ln w="9525">
                  <a:noFill/>
                  <a:round/>
                  <a:headEnd/>
                  <a:tailEnd/>
                </a:ln>
                <a:solidFill>
                  <a:srgbClr val="FFC000"/>
                </a:solidFill>
                <a:effectLst/>
                <a:latin typeface="Times New Roman"/>
                <a:ea typeface="+mn-ea"/>
                <a:cs typeface="+mn-cs"/>
              </a:defRPr>
            </a:lvl1pPr>
          </a:lstStyle>
          <a:p>
            <a:r>
              <a:rPr lang="ar-EG" sz="5400" dirty="0"/>
              <a:t>العظة</a:t>
            </a:r>
            <a:endParaRPr lang="en-US" dirty="0"/>
          </a:p>
        </p:txBody>
      </p:sp>
      <p:sp>
        <p:nvSpPr>
          <p:cNvPr id="3" name="TextBox 2"/>
          <p:cNvSpPr txBox="1"/>
          <p:nvPr userDrawn="1"/>
        </p:nvSpPr>
        <p:spPr>
          <a:xfrm>
            <a:off x="4476908" y="4523636"/>
            <a:ext cx="4979962" cy="221599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3800" b="1" kern="10" dirty="0">
                <a:ln w="9525">
                  <a:noFill/>
                  <a:round/>
                  <a:headEnd/>
                  <a:tailEnd/>
                </a:ln>
                <a:solidFill>
                  <a:srgbClr val="FFC000"/>
                </a:solidFill>
                <a:effectLst/>
                <a:latin typeface="Times New Roman"/>
                <a:ea typeface="+mn-ea"/>
                <a:cs typeface="AGA Sindibad Regular" pitchFamily="2" charset="-78"/>
              </a:rPr>
              <a:t>عظة</a:t>
            </a:r>
            <a:r>
              <a:rPr lang="ar-EG" sz="9600" b="1" kern="10" dirty="0">
                <a:ln w="9525">
                  <a:noFill/>
                  <a:round/>
                  <a:headEnd/>
                  <a:tailEnd/>
                </a:ln>
                <a:solidFill>
                  <a:srgbClr val="FFC000"/>
                </a:solidFill>
                <a:effectLst/>
                <a:latin typeface="Times New Roman"/>
                <a:ea typeface="+mn-ea"/>
                <a:cs typeface="AGA Sindibad Regular" pitchFamily="2" charset="-78"/>
              </a:rPr>
              <a:t> </a:t>
            </a:r>
            <a:endParaRPr lang="en-US" sz="9600" b="1" kern="10" dirty="0">
              <a:ln w="9525">
                <a:noFill/>
                <a:round/>
                <a:headEnd/>
                <a:tailEnd/>
              </a:ln>
              <a:solidFill>
                <a:srgbClr val="FFC000"/>
              </a:solidFill>
              <a:effectLst/>
              <a:latin typeface="Times New Roman"/>
              <a:ea typeface="+mn-ea"/>
              <a:cs typeface="AGA Sindibad Regular" pitchFamily="2" charset="-78"/>
            </a:endParaRPr>
          </a:p>
        </p:txBody>
      </p:sp>
    </p:spTree>
    <p:extLst>
      <p:ext uri="{BB962C8B-B14F-4D97-AF65-F5344CB8AC3E}">
        <p14:creationId xmlns:p14="http://schemas.microsoft.com/office/powerpoint/2010/main" val="3095838854"/>
      </p:ext>
    </p:extLst>
  </p:cSld>
  <p:clrMapOvr>
    <a:masterClrMapping/>
  </p:clrMapOvr>
</p:sldLayout>
</file>

<file path=ppt/slideLayouts/slideLayout574.xml><?xml version="1.0" encoding="utf-8"?>
<p:sldLayout xmlns:a="http://schemas.openxmlformats.org/drawingml/2006/main" xmlns:r="http://schemas.openxmlformats.org/officeDocument/2006/relationships" xmlns:p="http://schemas.openxmlformats.org/presentationml/2006/main" preserve="1" userDrawn="1">
  <p:cSld name="1_ختام  العظة">
    <p:spTree>
      <p:nvGrpSpPr>
        <p:cNvPr id="1" name=""/>
        <p:cNvGrpSpPr/>
        <p:nvPr/>
      </p:nvGrpSpPr>
      <p:grpSpPr>
        <a:xfrm>
          <a:off x="0" y="0"/>
          <a:ext cx="0" cy="0"/>
          <a:chOff x="0" y="0"/>
          <a:chExt cx="0" cy="0"/>
        </a:xfrm>
      </p:grpSpPr>
      <p:sp>
        <p:nvSpPr>
          <p:cNvPr id="4" name="TextBox 3"/>
          <p:cNvSpPr txBox="1"/>
          <p:nvPr userDrawn="1"/>
        </p:nvSpPr>
        <p:spPr>
          <a:xfrm>
            <a:off x="274321" y="4592333"/>
            <a:ext cx="8503920" cy="2086725"/>
          </a:xfrm>
          <a:prstGeom prst="rect">
            <a:avLst/>
          </a:prstGeom>
          <a:noFill/>
        </p:spPr>
        <p:txBody>
          <a:bodyPr wrap="square" rtlCol="0">
            <a:spAutoFit/>
          </a:bodyPr>
          <a:lstStyle/>
          <a:p>
            <a:pPr algn="r" defTabSz="914400" rtl="1">
              <a:lnSpc>
                <a:spcPct val="90000"/>
              </a:lnSpc>
              <a:spcBef>
                <a:spcPct val="0"/>
              </a:spcBef>
            </a:pPr>
            <a:r>
              <a:rPr kumimoji="0" lang="ar-EG" sz="48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rial" charset="0"/>
                <a:ea typeface="+mn-ea"/>
                <a:cs typeface="+mj-cs"/>
              </a:rPr>
              <a:t>فلنختم موعظة أبينا القديس أنبا          الذى أنار عقولنا و عيون قلوبنا بأسم الآب و الأبن و الروح القدس الأله الواحد آمين .</a:t>
            </a:r>
            <a:endParaRPr lang="ar-EG" sz="4000" b="1" kern="1200" dirty="0">
              <a:solidFill>
                <a:schemeClr val="bg1"/>
              </a:solidFill>
              <a:latin typeface="Times New Roman" panose="02020603050405020304" pitchFamily="18" charset="0"/>
              <a:ea typeface="+mj-ea"/>
              <a:cs typeface="+mj-cs"/>
            </a:endParaRPr>
          </a:p>
        </p:txBody>
      </p:sp>
      <p:sp>
        <p:nvSpPr>
          <p:cNvPr id="3" name="Title 1"/>
          <p:cNvSpPr>
            <a:spLocks noGrp="1"/>
          </p:cNvSpPr>
          <p:nvPr>
            <p:ph type="title" hasCustomPrompt="1"/>
          </p:nvPr>
        </p:nvSpPr>
        <p:spPr>
          <a:xfrm>
            <a:off x="0" y="4413871"/>
            <a:ext cx="2546252" cy="959988"/>
          </a:xfrm>
          <a:prstGeom prst="rect">
            <a:avLst/>
          </a:prstGeom>
        </p:spPr>
        <p:txBody>
          <a:bodyPr>
            <a:normAutofit/>
          </a:bodyPr>
          <a:lstStyle>
            <a:lvl1pPr algn="justLow" rtl="1">
              <a:defRPr lang="en-US" sz="3200" b="1" kern="10" dirty="0">
                <a:ln w="9525">
                  <a:noFill/>
                  <a:round/>
                  <a:headEnd/>
                  <a:tailEnd/>
                </a:ln>
                <a:solidFill>
                  <a:srgbClr val="FFC000"/>
                </a:solidFill>
                <a:effectLst/>
                <a:latin typeface="Times New Roman"/>
                <a:ea typeface="+mn-ea"/>
                <a:cs typeface="+mn-cs"/>
              </a:defRPr>
            </a:lvl1pPr>
          </a:lstStyle>
          <a:p>
            <a:r>
              <a:rPr lang="ar-EG" sz="5400" dirty="0"/>
              <a:t>العظة</a:t>
            </a:r>
            <a:endParaRPr lang="en-US" dirty="0"/>
          </a:p>
        </p:txBody>
      </p:sp>
    </p:spTree>
    <p:extLst>
      <p:ext uri="{BB962C8B-B14F-4D97-AF65-F5344CB8AC3E}">
        <p14:creationId xmlns:p14="http://schemas.microsoft.com/office/powerpoint/2010/main" val="2098565758"/>
      </p:ext>
    </p:extLst>
  </p:cSld>
  <p:clrMapOvr>
    <a:masterClrMapping/>
  </p:clrMapOvr>
</p:sldLayout>
</file>

<file path=ppt/slideLayouts/slideLayout575.xml><?xml version="1.0" encoding="utf-8"?>
<p:sldLayout xmlns:a="http://schemas.openxmlformats.org/drawingml/2006/main" xmlns:r="http://schemas.openxmlformats.org/officeDocument/2006/relationships" xmlns:p="http://schemas.openxmlformats.org/presentationml/2006/main" userDrawn="1">
  <p:cSld name="ختام">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8881693"/>
      </p:ext>
    </p:extLst>
  </p:cSld>
  <p:clrMapOvr>
    <a:masterClrMapping/>
  </p:clrMapOvr>
</p:sldLayout>
</file>

<file path=ppt/slideLayouts/slideLayout576.xml><?xml version="1.0" encoding="utf-8"?>
<p:sldLayout xmlns:a="http://schemas.openxmlformats.org/drawingml/2006/main" xmlns:r="http://schemas.openxmlformats.org/officeDocument/2006/relationships" xmlns:p="http://schemas.openxmlformats.org/presentationml/2006/main" preserve="1" userDrawn="1">
  <p:cSld name="الساعة الاولي">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8"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Tree>
    <p:extLst>
      <p:ext uri="{BB962C8B-B14F-4D97-AF65-F5344CB8AC3E}">
        <p14:creationId xmlns:p14="http://schemas.microsoft.com/office/powerpoint/2010/main" val="2639188015"/>
      </p:ext>
    </p:extLst>
  </p:cSld>
  <p:clrMapOvr>
    <a:masterClrMapping/>
  </p:clrMapOvr>
</p:sldLayout>
</file>

<file path=ppt/slideLayouts/slideLayout577.xml><?xml version="1.0" encoding="utf-8"?>
<p:sldLayout xmlns:a="http://schemas.openxmlformats.org/drawingml/2006/main" xmlns:r="http://schemas.openxmlformats.org/officeDocument/2006/relationships" xmlns:p="http://schemas.openxmlformats.org/presentationml/2006/main" preserve="1" userDrawn="1">
  <p:cSld name="الساعة الاولي2">
    <p:spTree>
      <p:nvGrpSpPr>
        <p:cNvPr id="1" name=""/>
        <p:cNvGrpSpPr/>
        <p:nvPr/>
      </p:nvGrpSpPr>
      <p:grpSpPr>
        <a:xfrm>
          <a:off x="0" y="0"/>
          <a:ext cx="0" cy="0"/>
          <a:chOff x="0" y="0"/>
          <a:chExt cx="0" cy="0"/>
        </a:xfrm>
      </p:grpSpPr>
      <p:sp>
        <p:nvSpPr>
          <p:cNvPr id="4" name="TextBox 3"/>
          <p:cNvSpPr txBox="1"/>
          <p:nvPr userDrawn="1"/>
        </p:nvSpPr>
        <p:spPr>
          <a:xfrm>
            <a:off x="252391" y="4361773"/>
            <a:ext cx="8427375" cy="923330"/>
          </a:xfrm>
          <a:prstGeom prst="rect">
            <a:avLst/>
          </a:prstGeom>
          <a:noFill/>
        </p:spPr>
        <p:txBody>
          <a:bodyPr wrap="square" rtlCol="0">
            <a:spAutoFit/>
          </a:bodyPr>
          <a:lstStyle/>
          <a:p>
            <a:pPr algn="ctr" defTabSz="914400" rtl="1">
              <a:lnSpc>
                <a:spcPct val="90000"/>
              </a:lnSpc>
              <a:spcBef>
                <a:spcPct val="0"/>
              </a:spcBef>
            </a:pPr>
            <a:r>
              <a:rPr lang="ar-EG" sz="60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4633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7571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800" b="1" kern="1200" dirty="0">
                <a:solidFill>
                  <a:schemeClr val="bg1"/>
                </a:solidFill>
                <a:latin typeface="Times New Roman" panose="02020603050405020304" pitchFamily="18" charset="0"/>
                <a:ea typeface="+mj-ea"/>
                <a:cs typeface="+mj-cs"/>
              </a:rPr>
              <a:t>إمانوئيل بين نوتى بين أوورو</a:t>
            </a:r>
          </a:p>
        </p:txBody>
      </p:sp>
    </p:spTree>
    <p:extLst>
      <p:ext uri="{BB962C8B-B14F-4D97-AF65-F5344CB8AC3E}">
        <p14:creationId xmlns:p14="http://schemas.microsoft.com/office/powerpoint/2010/main" val="2845921709"/>
      </p:ext>
    </p:extLst>
  </p:cSld>
  <p:clrMapOvr>
    <a:masterClrMapping/>
  </p:clrMapOvr>
</p:sldLayout>
</file>

<file path=ppt/slideLayouts/slideLayout578.xml><?xml version="1.0" encoding="utf-8"?>
<p:sldLayout xmlns:a="http://schemas.openxmlformats.org/drawingml/2006/main" xmlns:r="http://schemas.openxmlformats.org/officeDocument/2006/relationships" xmlns:p="http://schemas.openxmlformats.org/presentationml/2006/main" preserve="1" userDrawn="1">
  <p:cSld name="الساعة الاولي 3">
    <p:spTree>
      <p:nvGrpSpPr>
        <p:cNvPr id="1" name=""/>
        <p:cNvGrpSpPr/>
        <p:nvPr/>
      </p:nvGrpSpPr>
      <p:grpSpPr>
        <a:xfrm>
          <a:off x="0" y="0"/>
          <a:ext cx="0" cy="0"/>
          <a:chOff x="0" y="0"/>
          <a:chExt cx="0" cy="0"/>
        </a:xfrm>
      </p:grpSpPr>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0" y="6042321"/>
            <a:ext cx="9270608"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باسوتير إن آغاثوس</a:t>
            </a:r>
          </a:p>
        </p:txBody>
      </p:sp>
    </p:spTree>
    <p:extLst>
      <p:ext uri="{BB962C8B-B14F-4D97-AF65-F5344CB8AC3E}">
        <p14:creationId xmlns:p14="http://schemas.microsoft.com/office/powerpoint/2010/main" val="200825330"/>
      </p:ext>
    </p:extLst>
  </p:cSld>
  <p:clrMapOvr>
    <a:masterClrMapping/>
  </p:clrMapOvr>
</p:sldLayout>
</file>

<file path=ppt/slideLayouts/slideLayout579.xml><?xml version="1.0" encoding="utf-8"?>
<p:sldLayout xmlns:a="http://schemas.openxmlformats.org/drawingml/2006/main" xmlns:r="http://schemas.openxmlformats.org/officeDocument/2006/relationships" xmlns:p="http://schemas.openxmlformats.org/presentationml/2006/main" preserve="1" userDrawn="1">
  <p:cSld name="4">
    <p:spTree>
      <p:nvGrpSpPr>
        <p:cNvPr id="1" name=""/>
        <p:cNvGrpSpPr/>
        <p:nvPr/>
      </p:nvGrpSpPr>
      <p:grpSpPr>
        <a:xfrm>
          <a:off x="0" y="0"/>
          <a:ext cx="0" cy="0"/>
          <a:chOff x="0" y="0"/>
          <a:chExt cx="0" cy="0"/>
        </a:xfrm>
      </p:grpSpPr>
      <p:sp>
        <p:nvSpPr>
          <p:cNvPr id="8" name="TextBox 7"/>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9" name="TextBox 8"/>
          <p:cNvSpPr txBox="1"/>
          <p:nvPr userDrawn="1"/>
        </p:nvSpPr>
        <p:spPr>
          <a:xfrm>
            <a:off x="-126608" y="5188591"/>
            <a:ext cx="9270608" cy="533608"/>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tajom</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nem</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pa`cmou</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pe</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p­soic</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af</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wpi</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nhi</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eucwthri`a</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efouab</a:t>
            </a:r>
            <a:endPar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endParaRPr>
          </a:p>
        </p:txBody>
      </p:sp>
      <p:sp>
        <p:nvSpPr>
          <p:cNvPr id="10" name="TextBox 9"/>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207653949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لوقا قبطي">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023E9D-DD5C-77CE-18E5-BC92E9134B6D}"/>
              </a:ext>
            </a:extLst>
          </p:cNvPr>
          <p:cNvSpPr txBox="1"/>
          <p:nvPr userDrawn="1"/>
        </p:nvSpPr>
        <p:spPr>
          <a:xfrm>
            <a:off x="0" y="4339115"/>
            <a:ext cx="9144000" cy="707886"/>
          </a:xfrm>
          <a:prstGeom prst="rect">
            <a:avLst/>
          </a:prstGeom>
          <a:noFill/>
        </p:spPr>
        <p:txBody>
          <a:bodyPr wrap="square" rtlCol="0">
            <a:spAutoFit/>
          </a:bodyPr>
          <a:lstStyle/>
          <a:p>
            <a:pPr algn="ctr" rtl="1" eaLnBrk="1" hangingPunct="1">
              <a:spcBef>
                <a:spcPct val="20000"/>
              </a:spcBef>
            </a:pPr>
            <a:r>
              <a:rPr lang="ar-SA" sz="4000" b="1" dirty="0">
                <a:solidFill>
                  <a:schemeClr val="bg1"/>
                </a:solidFill>
                <a:latin typeface="CS New Athanasius" panose="020B0500000000000000" pitchFamily="34" charset="0"/>
                <a:cs typeface="Times New Roman" panose="02020603050405020304" pitchFamily="18" charset="0"/>
              </a:rPr>
              <a:t>فصل من الأنجيل المقدس  حسب القديس (</a:t>
            </a:r>
            <a:r>
              <a:rPr lang="ar-EG" sz="4000" b="1" dirty="0">
                <a:solidFill>
                  <a:schemeClr val="bg1"/>
                </a:solidFill>
                <a:latin typeface="CS New Athanasius" panose="020B0500000000000000" pitchFamily="34" charset="0"/>
                <a:cs typeface="Times New Roman" panose="02020603050405020304" pitchFamily="18" charset="0"/>
              </a:rPr>
              <a:t>لوقا</a:t>
            </a:r>
            <a:r>
              <a:rPr lang="ar-SA" sz="4000" b="1" dirty="0">
                <a:solidFill>
                  <a:schemeClr val="bg1"/>
                </a:solidFill>
                <a:latin typeface="CS New Athanasius" panose="020B0500000000000000" pitchFamily="34" charset="0"/>
                <a:cs typeface="Times New Roman" panose="02020603050405020304" pitchFamily="18" charset="0"/>
              </a:rPr>
              <a:t>)</a:t>
            </a:r>
            <a:r>
              <a:rPr lang="ar-EG" sz="4000" b="1" dirty="0">
                <a:solidFill>
                  <a:schemeClr val="bg1"/>
                </a:solidFill>
                <a:latin typeface="CS New Athanasius" panose="020B0500000000000000" pitchFamily="34" charset="0"/>
                <a:cs typeface="Times New Roman" panose="02020603050405020304" pitchFamily="18" charset="0"/>
              </a:rPr>
              <a:t>.</a:t>
            </a:r>
            <a:endParaRPr lang="ar-SA" sz="4000" b="1" dirty="0">
              <a:solidFill>
                <a:schemeClr val="bg1"/>
              </a:solidFill>
              <a:latin typeface="CS New Athanasius" panose="020B0500000000000000"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0F5A5314-B7C6-5028-7D2D-46DAC87EA148}"/>
              </a:ext>
            </a:extLst>
          </p:cNvPr>
          <p:cNvSpPr txBox="1"/>
          <p:nvPr userDrawn="1"/>
        </p:nvSpPr>
        <p:spPr>
          <a:xfrm>
            <a:off x="0" y="5097721"/>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ebol</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qen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pieuaggelion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e;ouab</a:t>
            </a:r>
            <a:r>
              <a:rPr lang="en-US" sz="3600" b="0" dirty="0">
                <a:solidFill>
                  <a:srgbClr val="FFC000"/>
                </a:solidFill>
                <a:latin typeface="CS New Athanasius" panose="020B0500000000000000" pitchFamily="34" charset="0"/>
                <a:cs typeface="Times New Roman" panose="02020603050405020304" pitchFamily="18" charset="0"/>
              </a:rPr>
              <a:t> kata (</a:t>
            </a:r>
            <a:r>
              <a:rPr lang="en-US" sz="3600" b="0" dirty="0" err="1">
                <a:solidFill>
                  <a:srgbClr val="FFC000"/>
                </a:solidFill>
                <a:latin typeface="CS New Athanasius" panose="020B0500000000000000" pitchFamily="34" charset="0"/>
                <a:cs typeface="Times New Roman" panose="02020603050405020304" pitchFamily="18" charset="0"/>
              </a:rPr>
              <a:t>Loukan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agiou</a:t>
            </a:r>
            <a:r>
              <a:rPr lang="en-US" sz="3600" b="0" dirty="0">
                <a:solidFill>
                  <a:srgbClr val="FFC000"/>
                </a:solidFill>
                <a:latin typeface="CS New Athanasius" panose="020B0500000000000000" pitchFamily="34" charset="0"/>
                <a:cs typeface="Times New Roman" panose="02020603050405020304" pitchFamily="18" charset="0"/>
              </a:rPr>
              <a:t>.</a:t>
            </a:r>
          </a:p>
        </p:txBody>
      </p:sp>
      <p:sp>
        <p:nvSpPr>
          <p:cNvPr id="6" name="TextBox 5">
            <a:extLst>
              <a:ext uri="{FF2B5EF4-FFF2-40B4-BE49-F238E27FC236}">
                <a16:creationId xmlns:a16="http://schemas.microsoft.com/office/drawing/2014/main" id="{1B1048A9-72C1-A324-3E46-B095393031EC}"/>
              </a:ext>
            </a:extLst>
          </p:cNvPr>
          <p:cNvSpPr txBox="1"/>
          <p:nvPr userDrawn="1"/>
        </p:nvSpPr>
        <p:spPr>
          <a:xfrm>
            <a:off x="-581758" y="6273225"/>
            <a:ext cx="9725758" cy="584775"/>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200" b="1" dirty="0">
                <a:solidFill>
                  <a:schemeClr val="bg1"/>
                </a:solidFill>
                <a:latin typeface="CS New Athanasius" panose="020B0500000000000000" pitchFamily="34" charset="0"/>
                <a:cs typeface="Times New Roman" panose="02020603050405020304" pitchFamily="18" charset="0"/>
              </a:rPr>
              <a:t>أو </a:t>
            </a:r>
            <a:r>
              <a:rPr lang="ar-EG" sz="3200" b="1" dirty="0">
                <a:solidFill>
                  <a:schemeClr val="bg1"/>
                </a:solidFill>
                <a:latin typeface="CS New Athanasius" panose="020B0500000000000000" pitchFamily="34" charset="0"/>
                <a:cs typeface="Times New Roman" panose="02020603050405020304" pitchFamily="18" charset="0"/>
              </a:rPr>
              <a:t>أ</a:t>
            </a:r>
            <a:r>
              <a:rPr lang="ar-SA" sz="3200" b="1" dirty="0">
                <a:solidFill>
                  <a:schemeClr val="bg1"/>
                </a:solidFill>
                <a:latin typeface="CS New Athanasius" panose="020B0500000000000000" pitchFamily="34" charset="0"/>
                <a:cs typeface="Times New Roman" panose="02020603050405020304" pitchFamily="18" charset="0"/>
              </a:rPr>
              <a:t>ناغنوسيس إي</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ول خين پى إ</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200" b="1" dirty="0">
                <a:solidFill>
                  <a:schemeClr val="bg1"/>
                </a:solidFill>
                <a:latin typeface="CS New Athanasius" panose="020B0500000000000000" pitchFamily="34" charset="0"/>
                <a:cs typeface="Times New Roman" panose="02020603050405020304" pitchFamily="18" charset="0"/>
              </a:rPr>
              <a:t>لوكان</a:t>
            </a:r>
            <a:r>
              <a:rPr lang="ar-SA" sz="3200" b="1" dirty="0">
                <a:solidFill>
                  <a:schemeClr val="bg1"/>
                </a:solidFill>
                <a:latin typeface="CS New Athanasius" panose="020B0500000000000000" pitchFamily="34" charset="0"/>
                <a:cs typeface="Times New Roman" panose="02020603050405020304" pitchFamily="18" charset="0"/>
              </a:rPr>
              <a:t>)أجيو</a:t>
            </a:r>
            <a:r>
              <a:rPr lang="ar-EG" sz="3200" b="1" dirty="0">
                <a:solidFill>
                  <a:schemeClr val="bg1"/>
                </a:solidFill>
                <a:latin typeface="CS New Athanasius" panose="020B0500000000000000" pitchFamily="34" charset="0"/>
                <a:cs typeface="Times New Roman" panose="02020603050405020304" pitchFamily="18" charset="0"/>
              </a:rPr>
              <a:t>.</a:t>
            </a:r>
            <a:endParaRPr lang="ar-SA" sz="3200" b="1" dirty="0">
              <a:solidFill>
                <a:schemeClr val="bg1"/>
              </a:solidFill>
              <a:latin typeface="CS New Athanasius" panose="020B0500000000000000" pitchFamily="34" charset="0"/>
              <a:cs typeface="Times New Roman" panose="02020603050405020304" pitchFamily="18" charset="0"/>
            </a:endParaRPr>
          </a:p>
        </p:txBody>
      </p:sp>
    </p:spTree>
    <p:extLst>
      <p:ext uri="{BB962C8B-B14F-4D97-AF65-F5344CB8AC3E}">
        <p14:creationId xmlns:p14="http://schemas.microsoft.com/office/powerpoint/2010/main" val="447993362"/>
      </p:ext>
    </p:extLst>
  </p:cSld>
  <p:clrMapOvr>
    <a:masterClrMapping/>
  </p:clrMapOvr>
</p:sldLayout>
</file>

<file path=ppt/slideLayouts/slideLayout580.xml><?xml version="1.0" encoding="utf-8"?>
<p:sldLayout xmlns:a="http://schemas.openxmlformats.org/drawingml/2006/main" xmlns:r="http://schemas.openxmlformats.org/officeDocument/2006/relationships" xmlns:p="http://schemas.openxmlformats.org/presentationml/2006/main" preserve="1" userDrawn="1">
  <p:cSld name="الساعة الثلاثة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71"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917495361"/>
      </p:ext>
    </p:extLst>
  </p:cSld>
  <p:clrMapOvr>
    <a:masterClrMapping/>
  </p:clrMapOvr>
</p:sldLayout>
</file>

<file path=ppt/slideLayouts/slideLayout581.xml><?xml version="1.0" encoding="utf-8"?>
<p:sldLayout xmlns:a="http://schemas.openxmlformats.org/drawingml/2006/main" xmlns:r="http://schemas.openxmlformats.org/officeDocument/2006/relationships" xmlns:p="http://schemas.openxmlformats.org/presentationml/2006/main" preserve="1" userDrawn="1">
  <p:cSld name="الساعة الثلاثة 2">
    <p:spTree>
      <p:nvGrpSpPr>
        <p:cNvPr id="1" name=""/>
        <p:cNvGrpSpPr/>
        <p:nvPr/>
      </p:nvGrpSpPr>
      <p:grpSpPr>
        <a:xfrm>
          <a:off x="0" y="0"/>
          <a:ext cx="0" cy="0"/>
          <a:chOff x="0" y="0"/>
          <a:chExt cx="0" cy="0"/>
        </a:xfrm>
      </p:grpSpPr>
      <p:sp>
        <p:nvSpPr>
          <p:cNvPr id="4" name="TextBox 3"/>
          <p:cNvSpPr txBox="1"/>
          <p:nvPr userDrawn="1"/>
        </p:nvSpPr>
        <p:spPr>
          <a:xfrm>
            <a:off x="252391" y="4361773"/>
            <a:ext cx="8427375" cy="923330"/>
          </a:xfrm>
          <a:prstGeom prst="rect">
            <a:avLst/>
          </a:prstGeom>
          <a:noFill/>
        </p:spPr>
        <p:txBody>
          <a:bodyPr wrap="square" rtlCol="0">
            <a:spAutoFit/>
          </a:bodyPr>
          <a:lstStyle/>
          <a:p>
            <a:pPr algn="ctr" defTabSz="914400" rtl="1">
              <a:lnSpc>
                <a:spcPct val="90000"/>
              </a:lnSpc>
              <a:spcBef>
                <a:spcPct val="0"/>
              </a:spcBef>
            </a:pPr>
            <a:r>
              <a:rPr lang="ar-EG" sz="60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7571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800" b="1" kern="1200" dirty="0">
                <a:solidFill>
                  <a:schemeClr val="bg1"/>
                </a:solidFill>
                <a:latin typeface="Times New Roman" panose="02020603050405020304" pitchFamily="18" charset="0"/>
                <a:ea typeface="+mj-ea"/>
                <a:cs typeface="+mj-cs"/>
              </a:rPr>
              <a:t>إمانوئيل بين نوتى بين أوورو</a:t>
            </a:r>
          </a:p>
        </p:txBody>
      </p:sp>
      <p:sp>
        <p:nvSpPr>
          <p:cNvPr id="8" name="Rectangle 7"/>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359861485"/>
      </p:ext>
    </p:extLst>
  </p:cSld>
  <p:clrMapOvr>
    <a:masterClrMapping/>
  </p:clrMapOvr>
</p:sldLayout>
</file>

<file path=ppt/slideLayouts/slideLayout582.xml><?xml version="1.0" encoding="utf-8"?>
<p:sldLayout xmlns:a="http://schemas.openxmlformats.org/drawingml/2006/main" xmlns:r="http://schemas.openxmlformats.org/officeDocument/2006/relationships" xmlns:p="http://schemas.openxmlformats.org/presentationml/2006/main" preserve="1" userDrawn="1">
  <p:cSld name="الساعة الثلاثة 3">
    <p:spTree>
      <p:nvGrpSpPr>
        <p:cNvPr id="1" name=""/>
        <p:cNvGrpSpPr/>
        <p:nvPr/>
      </p:nvGrpSpPr>
      <p:grpSpPr>
        <a:xfrm>
          <a:off x="0" y="0"/>
          <a:ext cx="0" cy="0"/>
          <a:chOff x="0" y="0"/>
          <a:chExt cx="0" cy="0"/>
        </a:xfrm>
      </p:grpSpPr>
      <p:sp>
        <p:nvSpPr>
          <p:cNvPr id="8" name="Rectangle 7"/>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6" name="TextBox 5"/>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798050479"/>
      </p:ext>
    </p:extLst>
  </p:cSld>
  <p:clrMapOvr>
    <a:masterClrMapping/>
  </p:clrMapOvr>
</p:sldLayout>
</file>

<file path=ppt/slideLayouts/slideLayout583.xml><?xml version="1.0" encoding="utf-8"?>
<p:sldLayout xmlns:a="http://schemas.openxmlformats.org/drawingml/2006/main" xmlns:r="http://schemas.openxmlformats.org/officeDocument/2006/relationships" xmlns:p="http://schemas.openxmlformats.org/presentationml/2006/main" preserve="1" userDrawn="1">
  <p:cSld name="4.3">
    <p:spTree>
      <p:nvGrpSpPr>
        <p:cNvPr id="1" name=""/>
        <p:cNvGrpSpPr/>
        <p:nvPr/>
      </p:nvGrpSpPr>
      <p:grpSpPr>
        <a:xfrm>
          <a:off x="0" y="0"/>
          <a:ext cx="0" cy="0"/>
          <a:chOff x="0" y="0"/>
          <a:chExt cx="0" cy="0"/>
        </a:xfrm>
      </p:grpSpPr>
      <p:sp>
        <p:nvSpPr>
          <p:cNvPr id="8" name="Rectangle 7"/>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3454878553"/>
      </p:ext>
    </p:extLst>
  </p:cSld>
  <p:clrMapOvr>
    <a:masterClrMapping/>
  </p:clrMapOvr>
</p:sldLayout>
</file>

<file path=ppt/slideLayouts/slideLayout584.xml><?xml version="1.0" encoding="utf-8"?>
<p:sldLayout xmlns:a="http://schemas.openxmlformats.org/drawingml/2006/main" xmlns:r="http://schemas.openxmlformats.org/officeDocument/2006/relationships" xmlns:p="http://schemas.openxmlformats.org/presentationml/2006/main" preserve="1" userDrawn="1">
  <p:cSld name="الساعة السادسة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84408" y="5121147"/>
            <a:ext cx="9242474"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560778613"/>
      </p:ext>
    </p:extLst>
  </p:cSld>
  <p:clrMapOvr>
    <a:masterClrMapping/>
  </p:clrMapOvr>
</p:sldLayout>
</file>

<file path=ppt/slideLayouts/slideLayout585.xml><?xml version="1.0" encoding="utf-8"?>
<p:sldLayout xmlns:a="http://schemas.openxmlformats.org/drawingml/2006/main" xmlns:r="http://schemas.openxmlformats.org/officeDocument/2006/relationships" xmlns:p="http://schemas.openxmlformats.org/presentationml/2006/main" preserve="1" userDrawn="1">
  <p:cSld name="الساعة السادسة 2">
    <p:spTree>
      <p:nvGrpSpPr>
        <p:cNvPr id="1" name=""/>
        <p:cNvGrpSpPr/>
        <p:nvPr/>
      </p:nvGrpSpPr>
      <p:grpSpPr>
        <a:xfrm>
          <a:off x="0" y="0"/>
          <a:ext cx="0" cy="0"/>
          <a:chOff x="0" y="0"/>
          <a:chExt cx="0" cy="0"/>
        </a:xfrm>
      </p:grpSpPr>
      <p:sp>
        <p:nvSpPr>
          <p:cNvPr id="4" name="TextBox 3"/>
          <p:cNvSpPr txBox="1"/>
          <p:nvPr userDrawn="1"/>
        </p:nvSpPr>
        <p:spPr>
          <a:xfrm>
            <a:off x="252391" y="4361773"/>
            <a:ext cx="8427375" cy="840230"/>
          </a:xfrm>
          <a:prstGeom prst="rect">
            <a:avLst/>
          </a:prstGeom>
          <a:noFill/>
        </p:spPr>
        <p:txBody>
          <a:bodyPr wrap="square" rtlCol="0">
            <a:spAutoFit/>
          </a:bodyPr>
          <a:lstStyle/>
          <a:p>
            <a:pPr algn="ctr" defTabSz="914400" rtl="1">
              <a:lnSpc>
                <a:spcPct val="90000"/>
              </a:lnSpc>
              <a:spcBef>
                <a:spcPct val="0"/>
              </a:spcBef>
            </a:pPr>
            <a:r>
              <a:rPr lang="ar-EG" sz="54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8402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5400" b="1" kern="1200" dirty="0">
                <a:solidFill>
                  <a:schemeClr val="bg1"/>
                </a:solidFill>
                <a:latin typeface="Times New Roman" panose="02020603050405020304" pitchFamily="18" charset="0"/>
                <a:ea typeface="+mj-ea"/>
                <a:cs typeface="+mj-cs"/>
              </a:rPr>
              <a:t>إمانوئيل بين نوتى بين أوورو</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748111683"/>
      </p:ext>
    </p:extLst>
  </p:cSld>
  <p:clrMapOvr>
    <a:masterClrMapping/>
  </p:clrMapOvr>
</p:sldLayout>
</file>

<file path=ppt/slideLayouts/slideLayout586.xml><?xml version="1.0" encoding="utf-8"?>
<p:sldLayout xmlns:a="http://schemas.openxmlformats.org/drawingml/2006/main" xmlns:r="http://schemas.openxmlformats.org/officeDocument/2006/relationships" xmlns:p="http://schemas.openxmlformats.org/presentationml/2006/main" preserve="1" userDrawn="1">
  <p:cSld name="الساعة السادسة 3">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79480527"/>
      </p:ext>
    </p:extLst>
  </p:cSld>
  <p:clrMapOvr>
    <a:masterClrMapping/>
  </p:clrMapOvr>
</p:sldLayout>
</file>

<file path=ppt/slideLayouts/slideLayout587.xml><?xml version="1.0" encoding="utf-8"?>
<p:sldLayout xmlns:a="http://schemas.openxmlformats.org/drawingml/2006/main" xmlns:r="http://schemas.openxmlformats.org/officeDocument/2006/relationships" xmlns:p="http://schemas.openxmlformats.org/presentationml/2006/main" preserve="1" userDrawn="1">
  <p:cSld name="4.6">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3120459424"/>
      </p:ext>
    </p:extLst>
  </p:cSld>
  <p:clrMapOvr>
    <a:masterClrMapping/>
  </p:clrMapOvr>
</p:sldLayout>
</file>

<file path=ppt/slideLayouts/slideLayout588.xml><?xml version="1.0" encoding="utf-8"?>
<p:sldLayout xmlns:a="http://schemas.openxmlformats.org/drawingml/2006/main" xmlns:r="http://schemas.openxmlformats.org/officeDocument/2006/relationships" xmlns:p="http://schemas.openxmlformats.org/presentationml/2006/main" preserve="1" userDrawn="1">
  <p:cSld name="الساعة التاسعة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71"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283111365"/>
      </p:ext>
    </p:extLst>
  </p:cSld>
  <p:clrMapOvr>
    <a:masterClrMapping/>
  </p:clrMapOvr>
</p:sldLayout>
</file>

<file path=ppt/slideLayouts/slideLayout589.xml><?xml version="1.0" encoding="utf-8"?>
<p:sldLayout xmlns:a="http://schemas.openxmlformats.org/drawingml/2006/main" xmlns:r="http://schemas.openxmlformats.org/officeDocument/2006/relationships" xmlns:p="http://schemas.openxmlformats.org/presentationml/2006/main" preserve="1" userDrawn="1">
  <p:cSld name="الساعة التاسعة 2">
    <p:spTree>
      <p:nvGrpSpPr>
        <p:cNvPr id="1" name=""/>
        <p:cNvGrpSpPr/>
        <p:nvPr/>
      </p:nvGrpSpPr>
      <p:grpSpPr>
        <a:xfrm>
          <a:off x="0" y="0"/>
          <a:ext cx="0" cy="0"/>
          <a:chOff x="0" y="0"/>
          <a:chExt cx="0" cy="0"/>
        </a:xfrm>
      </p:grpSpPr>
      <p:sp>
        <p:nvSpPr>
          <p:cNvPr id="4" name="TextBox 3"/>
          <p:cNvSpPr txBox="1"/>
          <p:nvPr userDrawn="1"/>
        </p:nvSpPr>
        <p:spPr>
          <a:xfrm>
            <a:off x="252391" y="4361773"/>
            <a:ext cx="8427375" cy="840230"/>
          </a:xfrm>
          <a:prstGeom prst="rect">
            <a:avLst/>
          </a:prstGeom>
          <a:noFill/>
        </p:spPr>
        <p:txBody>
          <a:bodyPr wrap="square" rtlCol="0">
            <a:spAutoFit/>
          </a:bodyPr>
          <a:lstStyle/>
          <a:p>
            <a:pPr algn="ctr" defTabSz="914400" rtl="1">
              <a:lnSpc>
                <a:spcPct val="90000"/>
              </a:lnSpc>
              <a:spcBef>
                <a:spcPct val="0"/>
              </a:spcBef>
            </a:pPr>
            <a:r>
              <a:rPr lang="ar-EG" sz="54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8402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5400" b="1" kern="1200" dirty="0">
                <a:solidFill>
                  <a:schemeClr val="bg1"/>
                </a:solidFill>
                <a:latin typeface="Times New Roman" panose="02020603050405020304" pitchFamily="18" charset="0"/>
                <a:ea typeface="+mj-ea"/>
                <a:cs typeface="+mj-cs"/>
              </a:rPr>
              <a:t>إمانوئيل بين نوتى بين أوورو</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45726149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يوحنا قبطي">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39B98CF-0A3A-0807-1765-4408B3644097}"/>
              </a:ext>
            </a:extLst>
          </p:cNvPr>
          <p:cNvSpPr txBox="1"/>
          <p:nvPr userDrawn="1"/>
        </p:nvSpPr>
        <p:spPr>
          <a:xfrm>
            <a:off x="0" y="4339115"/>
            <a:ext cx="9144000" cy="707886"/>
          </a:xfrm>
          <a:prstGeom prst="rect">
            <a:avLst/>
          </a:prstGeom>
          <a:noFill/>
        </p:spPr>
        <p:txBody>
          <a:bodyPr wrap="square" rtlCol="0">
            <a:spAutoFit/>
          </a:bodyPr>
          <a:lstStyle/>
          <a:p>
            <a:pPr algn="ctr" rtl="1" eaLnBrk="1" hangingPunct="1">
              <a:spcBef>
                <a:spcPct val="20000"/>
              </a:spcBef>
            </a:pPr>
            <a:r>
              <a:rPr lang="ar-SA" sz="4000" b="1" dirty="0">
                <a:solidFill>
                  <a:schemeClr val="bg1"/>
                </a:solidFill>
                <a:latin typeface="CS New Athanasius" panose="020B0500000000000000" pitchFamily="34" charset="0"/>
                <a:cs typeface="Times New Roman" panose="02020603050405020304" pitchFamily="18" charset="0"/>
              </a:rPr>
              <a:t>فصل من الأنجيل المقدس  حسب القديس (يوحنا)</a:t>
            </a:r>
            <a:r>
              <a:rPr lang="ar-EG" sz="4000" b="1" dirty="0">
                <a:solidFill>
                  <a:schemeClr val="bg1"/>
                </a:solidFill>
                <a:latin typeface="CS New Athanasius" panose="020B0500000000000000" pitchFamily="34" charset="0"/>
                <a:cs typeface="Times New Roman" panose="02020603050405020304" pitchFamily="18" charset="0"/>
              </a:rPr>
              <a:t>.</a:t>
            </a:r>
            <a:endParaRPr lang="ar-SA" sz="4000" b="1" dirty="0">
              <a:solidFill>
                <a:schemeClr val="bg1"/>
              </a:solidFill>
              <a:latin typeface="CS New Athanasius" panose="020B0500000000000000"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41C0224B-9037-ABB4-1D3E-8BA1BF74D7D2}"/>
              </a:ext>
            </a:extLst>
          </p:cNvPr>
          <p:cNvSpPr txBox="1"/>
          <p:nvPr userDrawn="1"/>
        </p:nvSpPr>
        <p:spPr>
          <a:xfrm>
            <a:off x="0" y="5097721"/>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ebol</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qen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pieuaggelion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e;ouab</a:t>
            </a:r>
            <a:r>
              <a:rPr lang="en-US" sz="3600" b="0" baseline="0" dirty="0">
                <a:solidFill>
                  <a:srgbClr val="FFC000"/>
                </a:solidFill>
                <a:latin typeface="CS New Athanasius" panose="020B0500000000000000" pitchFamily="34" charset="0"/>
                <a:cs typeface="Times New Roman" panose="02020603050405020304" pitchFamily="18" charset="0"/>
              </a:rPr>
              <a:t> kata (</a:t>
            </a:r>
            <a:r>
              <a:rPr lang="en-US" sz="3600" b="0" baseline="0" dirty="0" err="1">
                <a:solidFill>
                  <a:srgbClr val="FFC000"/>
                </a:solidFill>
                <a:latin typeface="CS New Athanasius" panose="020B0500000000000000" pitchFamily="34" charset="0"/>
                <a:cs typeface="Times New Roman" panose="02020603050405020304" pitchFamily="18" charset="0"/>
              </a:rPr>
              <a:t>Iwannyn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agiou</a:t>
            </a:r>
            <a:r>
              <a:rPr lang="en-US" sz="3600" b="0" baseline="0" dirty="0">
                <a:solidFill>
                  <a:srgbClr val="FFC000"/>
                </a:solidFill>
                <a:latin typeface="CS New Athanasius" panose="020B0500000000000000" pitchFamily="34" charset="0"/>
                <a:cs typeface="Times New Roman" panose="02020603050405020304" pitchFamily="18" charset="0"/>
              </a:rPr>
              <a:t>.</a:t>
            </a:r>
            <a:endParaRPr lang="en-US" sz="3600" b="0" dirty="0">
              <a:solidFill>
                <a:srgbClr val="FFC000"/>
              </a:solidFill>
              <a:latin typeface="CS New Athanasius" panose="020B0500000000000000"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D5DA2189-F30E-0D8C-5B8B-C314DBD59598}"/>
              </a:ext>
            </a:extLst>
          </p:cNvPr>
          <p:cNvSpPr txBox="1"/>
          <p:nvPr userDrawn="1"/>
        </p:nvSpPr>
        <p:spPr>
          <a:xfrm>
            <a:off x="-581758" y="6273225"/>
            <a:ext cx="9725758" cy="584775"/>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200" b="1" dirty="0">
                <a:solidFill>
                  <a:schemeClr val="bg1"/>
                </a:solidFill>
                <a:latin typeface="CS New Athanasius" panose="020B0500000000000000" pitchFamily="34" charset="0"/>
                <a:cs typeface="Times New Roman" panose="02020603050405020304" pitchFamily="18" charset="0"/>
              </a:rPr>
              <a:t>أو </a:t>
            </a:r>
            <a:r>
              <a:rPr lang="ar-EG" sz="3200" b="1" dirty="0">
                <a:solidFill>
                  <a:schemeClr val="bg1"/>
                </a:solidFill>
                <a:latin typeface="CS New Athanasius" panose="020B0500000000000000" pitchFamily="34" charset="0"/>
                <a:cs typeface="Times New Roman" panose="02020603050405020304" pitchFamily="18" charset="0"/>
              </a:rPr>
              <a:t>أ</a:t>
            </a:r>
            <a:r>
              <a:rPr lang="ar-SA" sz="3200" b="1" dirty="0">
                <a:solidFill>
                  <a:schemeClr val="bg1"/>
                </a:solidFill>
                <a:latin typeface="CS New Athanasius" panose="020B0500000000000000" pitchFamily="34" charset="0"/>
                <a:cs typeface="Times New Roman" panose="02020603050405020304" pitchFamily="18" charset="0"/>
              </a:rPr>
              <a:t>ناغنوسيس إي</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ول خين پى إ</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200" b="1" dirty="0">
                <a:solidFill>
                  <a:schemeClr val="bg1"/>
                </a:solidFill>
                <a:latin typeface="CS New Athanasius" panose="020B0500000000000000" pitchFamily="34" charset="0"/>
                <a:cs typeface="Times New Roman" panose="02020603050405020304" pitchFamily="18" charset="0"/>
              </a:rPr>
              <a:t>يؤنين</a:t>
            </a:r>
            <a:r>
              <a:rPr lang="ar-SA" sz="3200" b="1" dirty="0">
                <a:solidFill>
                  <a:schemeClr val="bg1"/>
                </a:solidFill>
                <a:latin typeface="CS New Athanasius" panose="020B0500000000000000" pitchFamily="34" charset="0"/>
                <a:cs typeface="Times New Roman" panose="02020603050405020304" pitchFamily="18" charset="0"/>
              </a:rPr>
              <a:t>)</a:t>
            </a:r>
            <a:r>
              <a:rPr lang="ar-EG" sz="3200" b="1" dirty="0">
                <a:solidFill>
                  <a:schemeClr val="bg1"/>
                </a:solidFill>
                <a:latin typeface="CS New Athanasius" panose="020B0500000000000000" pitchFamily="34" charset="0"/>
                <a:cs typeface="Times New Roman" panose="02020603050405020304" pitchFamily="18" charset="0"/>
              </a:rPr>
              <a:t>آ</a:t>
            </a:r>
            <a:r>
              <a:rPr lang="ar-SA" sz="3200" b="1" dirty="0">
                <a:solidFill>
                  <a:schemeClr val="bg1"/>
                </a:solidFill>
                <a:latin typeface="CS New Athanasius" panose="020B0500000000000000" pitchFamily="34" charset="0"/>
                <a:cs typeface="Times New Roman" panose="02020603050405020304" pitchFamily="18" charset="0"/>
              </a:rPr>
              <a:t>جيو</a:t>
            </a:r>
          </a:p>
        </p:txBody>
      </p:sp>
    </p:spTree>
    <p:extLst>
      <p:ext uri="{BB962C8B-B14F-4D97-AF65-F5344CB8AC3E}">
        <p14:creationId xmlns:p14="http://schemas.microsoft.com/office/powerpoint/2010/main" val="1348905484"/>
      </p:ext>
    </p:extLst>
  </p:cSld>
  <p:clrMapOvr>
    <a:masterClrMapping/>
  </p:clrMapOvr>
</p:sldLayout>
</file>

<file path=ppt/slideLayouts/slideLayout590.xml><?xml version="1.0" encoding="utf-8"?>
<p:sldLayout xmlns:a="http://schemas.openxmlformats.org/drawingml/2006/main" xmlns:r="http://schemas.openxmlformats.org/officeDocument/2006/relationships" xmlns:p="http://schemas.openxmlformats.org/presentationml/2006/main" preserve="1" userDrawn="1">
  <p:cSld name="الساعة التاسعة 3">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885168517"/>
      </p:ext>
    </p:extLst>
  </p:cSld>
  <p:clrMapOvr>
    <a:masterClrMapping/>
  </p:clrMapOvr>
</p:sldLayout>
</file>

<file path=ppt/slideLayouts/slideLayout591.xml><?xml version="1.0" encoding="utf-8"?>
<p:sldLayout xmlns:a="http://schemas.openxmlformats.org/drawingml/2006/main" xmlns:r="http://schemas.openxmlformats.org/officeDocument/2006/relationships" xmlns:p="http://schemas.openxmlformats.org/presentationml/2006/main" preserve="1" userDrawn="1">
  <p:cSld name="4.9">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3311349536"/>
      </p:ext>
    </p:extLst>
  </p:cSld>
  <p:clrMapOvr>
    <a:masterClrMapping/>
  </p:clrMapOvr>
</p:sldLayout>
</file>

<file path=ppt/slideLayouts/slideLayout592.xml><?xml version="1.0" encoding="utf-8"?>
<p:sldLayout xmlns:a="http://schemas.openxmlformats.org/drawingml/2006/main" xmlns:r="http://schemas.openxmlformats.org/officeDocument/2006/relationships" xmlns:p="http://schemas.openxmlformats.org/presentationml/2006/main" preserve="1" userDrawn="1">
  <p:cSld name="الحادية عشر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71"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128839326"/>
      </p:ext>
    </p:extLst>
  </p:cSld>
  <p:clrMapOvr>
    <a:masterClrMapping/>
  </p:clrMapOvr>
</p:sldLayout>
</file>

<file path=ppt/slideLayouts/slideLayout593.xml><?xml version="1.0" encoding="utf-8"?>
<p:sldLayout xmlns:a="http://schemas.openxmlformats.org/drawingml/2006/main" xmlns:r="http://schemas.openxmlformats.org/officeDocument/2006/relationships" xmlns:p="http://schemas.openxmlformats.org/presentationml/2006/main" preserve="1" userDrawn="1">
  <p:cSld name="الحادية عشر 2">
    <p:spTree>
      <p:nvGrpSpPr>
        <p:cNvPr id="1" name=""/>
        <p:cNvGrpSpPr/>
        <p:nvPr/>
      </p:nvGrpSpPr>
      <p:grpSpPr>
        <a:xfrm>
          <a:off x="0" y="0"/>
          <a:ext cx="0" cy="0"/>
          <a:chOff x="0" y="0"/>
          <a:chExt cx="0" cy="0"/>
        </a:xfrm>
      </p:grpSpPr>
      <p:sp>
        <p:nvSpPr>
          <p:cNvPr id="4" name="TextBox 3"/>
          <p:cNvSpPr txBox="1"/>
          <p:nvPr userDrawn="1"/>
        </p:nvSpPr>
        <p:spPr>
          <a:xfrm>
            <a:off x="252391" y="4361773"/>
            <a:ext cx="8427375" cy="840230"/>
          </a:xfrm>
          <a:prstGeom prst="rect">
            <a:avLst/>
          </a:prstGeom>
          <a:noFill/>
        </p:spPr>
        <p:txBody>
          <a:bodyPr wrap="square" rtlCol="0">
            <a:spAutoFit/>
          </a:bodyPr>
          <a:lstStyle/>
          <a:p>
            <a:pPr algn="ctr" defTabSz="914400" rtl="1">
              <a:lnSpc>
                <a:spcPct val="90000"/>
              </a:lnSpc>
              <a:spcBef>
                <a:spcPct val="0"/>
              </a:spcBef>
            </a:pPr>
            <a:r>
              <a:rPr lang="ar-EG" sz="54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7571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800" b="1" kern="1200" dirty="0">
                <a:solidFill>
                  <a:schemeClr val="bg1"/>
                </a:solidFill>
                <a:latin typeface="Times New Roman" panose="02020603050405020304" pitchFamily="18" charset="0"/>
                <a:ea typeface="+mj-ea"/>
                <a:cs typeface="+mj-cs"/>
              </a:rPr>
              <a:t>إمانوئيل بين نوتى بين أوورو</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966478206"/>
      </p:ext>
    </p:extLst>
  </p:cSld>
  <p:clrMapOvr>
    <a:masterClrMapping/>
  </p:clrMapOvr>
</p:sldLayout>
</file>

<file path=ppt/slideLayouts/slideLayout594.xml><?xml version="1.0" encoding="utf-8"?>
<p:sldLayout xmlns:a="http://schemas.openxmlformats.org/drawingml/2006/main" xmlns:r="http://schemas.openxmlformats.org/officeDocument/2006/relationships" xmlns:p="http://schemas.openxmlformats.org/presentationml/2006/main" preserve="1" userDrawn="1">
  <p:cSld name="الحادية عشر 3">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021390300"/>
      </p:ext>
    </p:extLst>
  </p:cSld>
  <p:clrMapOvr>
    <a:masterClrMapping/>
  </p:clrMapOvr>
</p:sldLayout>
</file>

<file path=ppt/slideLayouts/slideLayout595.xml><?xml version="1.0" encoding="utf-8"?>
<p:sldLayout xmlns:a="http://schemas.openxmlformats.org/drawingml/2006/main" xmlns:r="http://schemas.openxmlformats.org/officeDocument/2006/relationships" xmlns:p="http://schemas.openxmlformats.org/presentationml/2006/main" preserve="1" userDrawn="1">
  <p:cSld name="4.11">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3509254477"/>
      </p:ext>
    </p:extLst>
  </p:cSld>
  <p:clrMapOvr>
    <a:masterClrMapping/>
  </p:clrMapOvr>
</p:sldLayout>
</file>

<file path=ppt/slideLayouts/slideLayout596.xml><?xml version="1.0" encoding="utf-8"?>
<p:sldLayout xmlns:a="http://schemas.openxmlformats.org/drawingml/2006/main" xmlns:r="http://schemas.openxmlformats.org/officeDocument/2006/relationships" xmlns:p="http://schemas.openxmlformats.org/presentationml/2006/main" userDrawn="1">
  <p:cSld name="مقدمة الطرح 1">
    <p:spTree>
      <p:nvGrpSpPr>
        <p:cNvPr id="1" name=""/>
        <p:cNvGrpSpPr/>
        <p:nvPr/>
      </p:nvGrpSpPr>
      <p:grpSpPr>
        <a:xfrm>
          <a:off x="0" y="0"/>
          <a:ext cx="0" cy="0"/>
          <a:chOff x="0" y="0"/>
          <a:chExt cx="0" cy="0"/>
        </a:xfrm>
      </p:grpSpPr>
      <p:sp>
        <p:nvSpPr>
          <p:cNvPr id="18" name="Rectangle 17"/>
          <p:cNvSpPr/>
          <p:nvPr userDrawn="1"/>
        </p:nvSpPr>
        <p:spPr>
          <a:xfrm>
            <a:off x="3451134" y="568836"/>
            <a:ext cx="2058416" cy="46166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 مقدمة الطرح </a:t>
            </a:r>
          </a:p>
        </p:txBody>
      </p:sp>
      <p:graphicFrame>
        <p:nvGraphicFramePr>
          <p:cNvPr id="19" name="Table 18"/>
          <p:cNvGraphicFramePr>
            <a:graphicFrameLocks noGrp="1"/>
          </p:cNvGraphicFramePr>
          <p:nvPr userDrawn="1">
            <p:extLst>
              <p:ext uri="{D42A27DB-BD31-4B8C-83A1-F6EECF244321}">
                <p14:modId xmlns:p14="http://schemas.microsoft.com/office/powerpoint/2010/main" val="2358320468"/>
              </p:ext>
            </p:extLst>
          </p:nvPr>
        </p:nvGraphicFramePr>
        <p:xfrm>
          <a:off x="0" y="3138316"/>
          <a:ext cx="9144000" cy="4084638"/>
        </p:xfrm>
        <a:graphic>
          <a:graphicData uri="http://schemas.openxmlformats.org/drawingml/2006/table">
            <a:tbl>
              <a:tblPr rtl="1" firstRow="1" bandRow="1">
                <a:tableStyleId>{073A0DAA-6AF3-43AB-8588-CEC1D06C72B9}</a:tableStyleId>
              </a:tblPr>
              <a:tblGrid>
                <a:gridCol w="3877654">
                  <a:extLst>
                    <a:ext uri="{9D8B030D-6E8A-4147-A177-3AD203B41FA5}">
                      <a16:colId xmlns:a16="http://schemas.microsoft.com/office/drawing/2014/main" val="20000"/>
                    </a:ext>
                  </a:extLst>
                </a:gridCol>
                <a:gridCol w="5266346">
                  <a:extLst>
                    <a:ext uri="{9D8B030D-6E8A-4147-A177-3AD203B41FA5}">
                      <a16:colId xmlns:a16="http://schemas.microsoft.com/office/drawing/2014/main" val="20001"/>
                    </a:ext>
                  </a:extLst>
                </a:gridCol>
              </a:tblGrid>
              <a:tr h="1310685">
                <a:tc gridSpan="2">
                  <a:txBody>
                    <a:bodyPr/>
                    <a:lstStyle/>
                    <a:p>
                      <a:pPr marL="0" indent="0" algn="ctr" rtl="0" eaLnBrk="1" hangingPunct="1">
                        <a:spcBef>
                          <a:spcPts val="0"/>
                        </a:spcBef>
                        <a:buFontTx/>
                        <a:buNone/>
                      </a:pPr>
                      <a:endParaRPr lang="pt-BR" sz="3200" b="0" dirty="0">
                        <a:latin typeface="CS New Athanasius" panose="020B0500000000000000" pitchFamily="34" charset="0"/>
                        <a:cs typeface="Times New Roman" panose="02020603050405020304" pitchFamily="18" charset="0"/>
                      </a:endParaRPr>
                    </a:p>
                  </a:txBody>
                  <a:tcPr marT="45647" marB="45647">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tc>
                <a:extLst>
                  <a:ext uri="{0D108BD9-81ED-4DB2-BD59-A6C34878D82A}">
                    <a16:rowId xmlns:a16="http://schemas.microsoft.com/office/drawing/2014/main" val="10000"/>
                  </a:ext>
                </a:extLst>
              </a:tr>
              <a:tr h="2773953">
                <a:tc>
                  <a:txBody>
                    <a:bodyPr/>
                    <a:lstStyle/>
                    <a:p>
                      <a:pPr algn="justLow" rtl="1" eaLnBrk="1" hangingPunct="1">
                        <a:spcBef>
                          <a:spcPct val="20000"/>
                        </a:spcBef>
                      </a:pPr>
                      <a:r>
                        <a:rPr lang="ar-SA" sz="3600" b="1" dirty="0">
                          <a:solidFill>
                            <a:schemeClr val="bg1"/>
                          </a:solidFill>
                          <a:latin typeface="CS New Athanasius" panose="020B0500000000000000" pitchFamily="34" charset="0"/>
                          <a:cs typeface="Times New Roman" panose="02020603050405020304" pitchFamily="18" charset="0"/>
                        </a:rPr>
                        <a:t>باسم الثالوث</a:t>
                      </a:r>
                      <a:r>
                        <a:rPr lang="ar-EG" sz="3600" b="1" dirty="0">
                          <a:solidFill>
                            <a:schemeClr val="bg1"/>
                          </a:solidFill>
                          <a:latin typeface="CS New Athanasius" panose="020B0500000000000000" pitchFamily="34" charset="0"/>
                          <a:cs typeface="Times New Roman" panose="02020603050405020304" pitchFamily="18" charset="0"/>
                        </a:rPr>
                        <a:t>،</a:t>
                      </a:r>
                      <a:r>
                        <a:rPr lang="ar-SA" sz="3600" b="1" dirty="0">
                          <a:solidFill>
                            <a:schemeClr val="bg1"/>
                          </a:solidFill>
                          <a:latin typeface="CS New Athanasius" panose="020B0500000000000000" pitchFamily="34" charset="0"/>
                          <a:cs typeface="Times New Roman" panose="02020603050405020304" pitchFamily="18" charset="0"/>
                        </a:rPr>
                        <a:t> المساوي</a:t>
                      </a:r>
                      <a:r>
                        <a:rPr lang="ar-EG" sz="3600" b="1" dirty="0">
                          <a:solidFill>
                            <a:schemeClr val="bg1"/>
                          </a:solidFill>
                          <a:latin typeface="CS New Athanasius" panose="020B0500000000000000" pitchFamily="34" charset="0"/>
                          <a:cs typeface="Times New Roman" panose="02020603050405020304" pitchFamily="18" charset="0"/>
                        </a:rPr>
                        <a:t>، </a:t>
                      </a:r>
                      <a:r>
                        <a:rPr lang="ar-SA" sz="3600" b="1" dirty="0">
                          <a:solidFill>
                            <a:schemeClr val="bg1"/>
                          </a:solidFill>
                          <a:latin typeface="CS New Athanasius" panose="020B0500000000000000" pitchFamily="34" charset="0"/>
                          <a:cs typeface="Times New Roman" panose="02020603050405020304" pitchFamily="18" charset="0"/>
                        </a:rPr>
                        <a:t>الآب والابن</a:t>
                      </a:r>
                      <a:r>
                        <a:rPr lang="ar-EG" sz="3600" b="1" dirty="0">
                          <a:solidFill>
                            <a:schemeClr val="bg1"/>
                          </a:solidFill>
                          <a:latin typeface="CS New Athanasius" panose="020B0500000000000000" pitchFamily="34" charset="0"/>
                          <a:cs typeface="Times New Roman" panose="02020603050405020304" pitchFamily="18" charset="0"/>
                        </a:rPr>
                        <a:t>،</a:t>
                      </a:r>
                      <a:r>
                        <a:rPr lang="ar-SA" sz="3600" b="1" dirty="0">
                          <a:solidFill>
                            <a:schemeClr val="bg1"/>
                          </a:solidFill>
                          <a:latin typeface="CS New Athanasius" panose="020B0500000000000000" pitchFamily="34" charset="0"/>
                          <a:cs typeface="Times New Roman" panose="02020603050405020304" pitchFamily="18" charset="0"/>
                        </a:rPr>
                        <a:t> والروح القدس</a:t>
                      </a:r>
                      <a:r>
                        <a:rPr lang="ar-EG" sz="3600" b="1" dirty="0">
                          <a:solidFill>
                            <a:schemeClr val="bg1"/>
                          </a:solidFill>
                          <a:latin typeface="CS New Athanasius" panose="020B0500000000000000" pitchFamily="34" charset="0"/>
                          <a:cs typeface="Times New Roman" panose="02020603050405020304" pitchFamily="18" charset="0"/>
                        </a:rPr>
                        <a:t>.</a:t>
                      </a:r>
                      <a:endParaRPr lang="ar-SA" sz="3600" b="1" dirty="0">
                        <a:solidFill>
                          <a:schemeClr val="bg1"/>
                        </a:solidFill>
                        <a:latin typeface="CS New Athanasius" panose="020B0500000000000000" pitchFamily="34" charset="0"/>
                        <a:cs typeface="Times New Roman" panose="02020603050405020304" pitchFamily="18" charset="0"/>
                      </a:endParaRPr>
                    </a:p>
                  </a:txBody>
                  <a:tcPr marT="45647" marB="45647">
                    <a:lnL w="12700" cmpd="sng">
                      <a:noFill/>
                    </a:lnL>
                    <a:lnR w="28575"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600" b="1" dirty="0">
                          <a:solidFill>
                            <a:schemeClr val="bg1"/>
                          </a:solidFill>
                          <a:latin typeface="CS New Athanasius" panose="020B0500000000000000" pitchFamily="34" charset="0"/>
                          <a:cs typeface="Times New Roman" panose="02020603050405020304" pitchFamily="18" charset="0"/>
                        </a:rPr>
                        <a:t>خين إفران إن تي إترياس:</a:t>
                      </a:r>
                      <a:br>
                        <a:rPr lang="ar-SA" sz="3600" b="1" dirty="0">
                          <a:solidFill>
                            <a:schemeClr val="bg1"/>
                          </a:solidFill>
                          <a:latin typeface="CS New Athanasius" panose="020B0500000000000000" pitchFamily="34" charset="0"/>
                          <a:cs typeface="Times New Roman" panose="02020603050405020304" pitchFamily="18" charset="0"/>
                        </a:rPr>
                      </a:br>
                      <a:r>
                        <a:rPr lang="ar-SA" sz="3600" b="1" dirty="0">
                          <a:solidFill>
                            <a:schemeClr val="bg1"/>
                          </a:solidFill>
                          <a:latin typeface="CS New Athanasius" panose="020B0500000000000000" pitchFamily="34" charset="0"/>
                          <a:cs typeface="Times New Roman" panose="02020603050405020304" pitchFamily="18" charset="0"/>
                        </a:rPr>
                        <a:t>إن أومو</a:t>
                      </a:r>
                      <a:r>
                        <a:rPr lang="ar-EG" sz="3600" b="1" dirty="0">
                          <a:solidFill>
                            <a:schemeClr val="bg1"/>
                          </a:solidFill>
                          <a:latin typeface="CS New Athanasius" panose="020B0500000000000000" pitchFamily="34" charset="0"/>
                          <a:cs typeface="Times New Roman" panose="02020603050405020304" pitchFamily="18" charset="0"/>
                        </a:rPr>
                        <a:t> أو</a:t>
                      </a:r>
                      <a:r>
                        <a:rPr lang="ar-SA" sz="3600" b="1" dirty="0">
                          <a:solidFill>
                            <a:schemeClr val="bg1"/>
                          </a:solidFill>
                          <a:latin typeface="CS New Athanasius" panose="020B0500000000000000" pitchFamily="34" charset="0"/>
                          <a:cs typeface="Times New Roman" panose="02020603050405020304" pitchFamily="18" charset="0"/>
                        </a:rPr>
                        <a:t>سيوس:</a:t>
                      </a:r>
                      <a:br>
                        <a:rPr lang="ar-SA" sz="3600" b="1" dirty="0">
                          <a:solidFill>
                            <a:schemeClr val="bg1"/>
                          </a:solidFill>
                          <a:latin typeface="CS New Athanasius" panose="020B0500000000000000" pitchFamily="34" charset="0"/>
                          <a:cs typeface="Times New Roman" panose="02020603050405020304" pitchFamily="18" charset="0"/>
                        </a:rPr>
                      </a:br>
                      <a:r>
                        <a:rPr lang="ar-SA" sz="3600" b="1" dirty="0">
                          <a:solidFill>
                            <a:schemeClr val="bg1"/>
                          </a:solidFill>
                          <a:latin typeface="CS New Athanasius" panose="020B0500000000000000" pitchFamily="34" charset="0"/>
                          <a:cs typeface="Times New Roman" panose="02020603050405020304" pitchFamily="18" charset="0"/>
                        </a:rPr>
                        <a:t>إفيوت نيم إبشيري:</a:t>
                      </a:r>
                      <a:br>
                        <a:rPr lang="ar-SA" sz="3600" b="1" dirty="0">
                          <a:solidFill>
                            <a:schemeClr val="bg1"/>
                          </a:solidFill>
                          <a:latin typeface="CS New Athanasius" panose="020B0500000000000000" pitchFamily="34" charset="0"/>
                          <a:cs typeface="Times New Roman" panose="02020603050405020304" pitchFamily="18" charset="0"/>
                        </a:rPr>
                      </a:br>
                      <a:r>
                        <a:rPr lang="ar-SA" sz="3600" b="1" dirty="0">
                          <a:solidFill>
                            <a:schemeClr val="bg1"/>
                          </a:solidFill>
                          <a:latin typeface="CS New Athanasius" panose="020B0500000000000000" pitchFamily="34" charset="0"/>
                          <a:cs typeface="Times New Roman" panose="02020603050405020304" pitchFamily="18" charset="0"/>
                        </a:rPr>
                        <a:t>نيم پ</a:t>
                      </a:r>
                      <a:r>
                        <a:rPr lang="ar-EG" sz="3600" b="1" dirty="0">
                          <a:solidFill>
                            <a:schemeClr val="bg1"/>
                          </a:solidFill>
                          <a:latin typeface="CS New Athanasius" panose="020B0500000000000000" pitchFamily="34" charset="0"/>
                          <a:cs typeface="Times New Roman" panose="02020603050405020304" pitchFamily="18" charset="0"/>
                        </a:rPr>
                        <a:t>ى </a:t>
                      </a:r>
                      <a:r>
                        <a:rPr lang="ar-SA" sz="3600" b="1" dirty="0">
                          <a:solidFill>
                            <a:schemeClr val="bg1"/>
                          </a:solidFill>
                          <a:latin typeface="CS New Athanasius" panose="020B0500000000000000" pitchFamily="34" charset="0"/>
                          <a:cs typeface="Times New Roman" panose="02020603050405020304" pitchFamily="18" charset="0"/>
                        </a:rPr>
                        <a:t>پن</a:t>
                      </a:r>
                      <a:r>
                        <a:rPr lang="ar-EG" sz="3600" b="1" dirty="0">
                          <a:solidFill>
                            <a:schemeClr val="bg1"/>
                          </a:solidFill>
                          <a:latin typeface="CS New Athanasius" panose="020B0500000000000000" pitchFamily="34" charset="0"/>
                          <a:cs typeface="Times New Roman" panose="02020603050405020304" pitchFamily="18" charset="0"/>
                        </a:rPr>
                        <a:t>ي</a:t>
                      </a:r>
                      <a:r>
                        <a:rPr lang="ar-SA" sz="3600" b="1" dirty="0">
                          <a:solidFill>
                            <a:schemeClr val="bg1"/>
                          </a:solidFill>
                          <a:latin typeface="CS New Athanasius" panose="020B0500000000000000" pitchFamily="34" charset="0"/>
                          <a:cs typeface="Times New Roman" panose="02020603050405020304" pitchFamily="18" charset="0"/>
                        </a:rPr>
                        <a:t>ڤما إثؤواب</a:t>
                      </a:r>
                      <a:r>
                        <a:rPr lang="ar-EG" sz="3600" b="1" dirty="0">
                          <a:solidFill>
                            <a:schemeClr val="bg1"/>
                          </a:solidFill>
                          <a:latin typeface="CS New Athanasius" panose="020B0500000000000000" pitchFamily="34" charset="0"/>
                          <a:cs typeface="Times New Roman" panose="02020603050405020304" pitchFamily="18" charset="0"/>
                        </a:rPr>
                        <a:t>.</a:t>
                      </a:r>
                      <a:endParaRPr lang="ar-SA" sz="3600" b="1" dirty="0">
                        <a:solidFill>
                          <a:schemeClr val="bg1"/>
                        </a:solidFill>
                        <a:latin typeface="CS New Athanasius" panose="020B0500000000000000" pitchFamily="34" charset="0"/>
                        <a:cs typeface="Times New Roman" panose="02020603050405020304" pitchFamily="18" charset="0"/>
                      </a:endParaRPr>
                    </a:p>
                  </a:txBody>
                  <a:tcPr marT="45647" marB="45647">
                    <a:lnL w="28575" cap="flat" cmpd="sng" algn="ctr">
                      <a:solidFill>
                        <a:schemeClr val="bg1"/>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366209139"/>
      </p:ext>
    </p:extLst>
  </p:cSld>
  <p:clrMapOvr>
    <a:masterClrMapping/>
  </p:clrMapOvr>
</p:sldLayout>
</file>

<file path=ppt/slideLayouts/slideLayout597.xml><?xml version="1.0" encoding="utf-8"?>
<p:sldLayout xmlns:a="http://schemas.openxmlformats.org/drawingml/2006/main" xmlns:r="http://schemas.openxmlformats.org/officeDocument/2006/relationships" xmlns:p="http://schemas.openxmlformats.org/presentationml/2006/main" userDrawn="1">
  <p:cSld name="مقدمة الطرح 2">
    <p:spTree>
      <p:nvGrpSpPr>
        <p:cNvPr id="1" name=""/>
        <p:cNvGrpSpPr/>
        <p:nvPr/>
      </p:nvGrpSpPr>
      <p:grpSpPr>
        <a:xfrm>
          <a:off x="0" y="0"/>
          <a:ext cx="0" cy="0"/>
          <a:chOff x="0" y="0"/>
          <a:chExt cx="0" cy="0"/>
        </a:xfrm>
      </p:grpSpPr>
      <p:sp>
        <p:nvSpPr>
          <p:cNvPr id="16" name="Rectangle 15"/>
          <p:cNvSpPr/>
          <p:nvPr userDrawn="1"/>
        </p:nvSpPr>
        <p:spPr>
          <a:xfrm>
            <a:off x="1987060" y="493182"/>
            <a:ext cx="5638800" cy="46166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           مقدمة الطرح </a:t>
            </a:r>
          </a:p>
        </p:txBody>
      </p:sp>
      <p:sp>
        <p:nvSpPr>
          <p:cNvPr id="17" name="Rectangle 16">
            <a:hlinkClick r:id="rId2" action="ppaction://hlinksldjump"/>
          </p:cNvPr>
          <p:cNvSpPr/>
          <p:nvPr userDrawn="1"/>
        </p:nvSpPr>
        <p:spPr>
          <a:xfrm>
            <a:off x="8385459" y="4012165"/>
            <a:ext cx="758541"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اولي</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8" name="Rectangle 17">
            <a:hlinkClick r:id="rId3" action="ppaction://hlinksldjump"/>
          </p:cNvPr>
          <p:cNvSpPr/>
          <p:nvPr userDrawn="1"/>
        </p:nvSpPr>
        <p:spPr>
          <a:xfrm>
            <a:off x="7419642" y="4042571"/>
            <a:ext cx="638315"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ثالثة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9" name="Rectangle 18">
            <a:hlinkClick r:id="rId4" action="ppaction://hlinksldjump"/>
          </p:cNvPr>
          <p:cNvSpPr/>
          <p:nvPr userDrawn="1"/>
        </p:nvSpPr>
        <p:spPr>
          <a:xfrm>
            <a:off x="6005906" y="4042571"/>
            <a:ext cx="947695"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سادسة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20" name="Rectangle 19">
            <a:hlinkClick r:id="rId5" action="ppaction://hlinksldjump"/>
          </p:cNvPr>
          <p:cNvSpPr/>
          <p:nvPr userDrawn="1"/>
        </p:nvSpPr>
        <p:spPr>
          <a:xfrm>
            <a:off x="4735959" y="4012165"/>
            <a:ext cx="806631"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تاسعة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21" name="Rectangle 20">
            <a:hlinkClick r:id="rId6" action="ppaction://hlinksldjump"/>
          </p:cNvPr>
          <p:cNvSpPr/>
          <p:nvPr userDrawn="1"/>
        </p:nvSpPr>
        <p:spPr>
          <a:xfrm>
            <a:off x="3128526" y="4012165"/>
            <a:ext cx="1279516"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حادية عشر</a:t>
            </a:r>
            <a:endParaRPr lang="en-US" sz="2000" dirty="0">
              <a:solidFill>
                <a:srgbClr val="FFC000"/>
              </a:solidFill>
              <a:latin typeface="Times New Roman" panose="02020603050405020304" pitchFamily="18" charset="0"/>
              <a:ea typeface="+mj-ea"/>
              <a:cs typeface="Al-Mujahed Al-Anbobi" pitchFamily="2" charset="-78"/>
            </a:endParaRPr>
          </a:p>
        </p:txBody>
      </p:sp>
      <p:graphicFrame>
        <p:nvGraphicFramePr>
          <p:cNvPr id="2" name="Table 1"/>
          <p:cNvGraphicFramePr>
            <a:graphicFrameLocks noGrp="1"/>
          </p:cNvGraphicFramePr>
          <p:nvPr userDrawn="1">
            <p:extLst>
              <p:ext uri="{D42A27DB-BD31-4B8C-83A1-F6EECF244321}">
                <p14:modId xmlns:p14="http://schemas.microsoft.com/office/powerpoint/2010/main" val="683479071"/>
              </p:ext>
            </p:extLst>
          </p:nvPr>
        </p:nvGraphicFramePr>
        <p:xfrm>
          <a:off x="-3" y="4473086"/>
          <a:ext cx="9144002" cy="2560320"/>
        </p:xfrm>
        <a:graphic>
          <a:graphicData uri="http://schemas.openxmlformats.org/drawingml/2006/table">
            <a:tbl>
              <a:tblPr firstRow="1" bandRow="1">
                <a:tableStyleId>{5C22544A-7EE6-4342-B048-85BDC9FD1C3A}</a:tableStyleId>
              </a:tblPr>
              <a:tblGrid>
                <a:gridCol w="4572001">
                  <a:extLst>
                    <a:ext uri="{9D8B030D-6E8A-4147-A177-3AD203B41FA5}">
                      <a16:colId xmlns:a16="http://schemas.microsoft.com/office/drawing/2014/main" val="1933160867"/>
                    </a:ext>
                  </a:extLst>
                </a:gridCol>
                <a:gridCol w="4572001">
                  <a:extLst>
                    <a:ext uri="{9D8B030D-6E8A-4147-A177-3AD203B41FA5}">
                      <a16:colId xmlns:a16="http://schemas.microsoft.com/office/drawing/2014/main" val="3262106527"/>
                    </a:ext>
                  </a:extLst>
                </a:gridCol>
              </a:tblGrid>
              <a:tr h="2384913">
                <a:tc>
                  <a:txBody>
                    <a:bodyPr/>
                    <a:lstStyle/>
                    <a:p>
                      <a:pPr marL="0" marR="0" lvl="0" indent="0" algn="justLow" defTabSz="914400" rtl="1" eaLnBrk="1" fontAlgn="auto" latinLnBrk="0" hangingPunct="1">
                        <a:lnSpc>
                          <a:spcPct val="100000"/>
                        </a:lnSpc>
                        <a:spcBef>
                          <a:spcPct val="20000"/>
                        </a:spcBef>
                        <a:spcAft>
                          <a:spcPts val="0"/>
                        </a:spcAft>
                        <a:buClrTx/>
                        <a:buSzTx/>
                        <a:buFontTx/>
                        <a:buNone/>
                        <a:tabLst/>
                        <a:defRPr/>
                      </a:pP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بى أؤوينى إنتا افمى:</a:t>
                      </a:r>
                      <a:b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b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ڨى ايت اير اؤوينى: ايرومى نيڨين:</a:t>
                      </a:r>
                      <a:b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b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اثنيو </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إ</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يبى كوزموس.</a:t>
                      </a:r>
                    </a:p>
                    <a:p>
                      <a:endParaRPr lang="en-US" dirty="0"/>
                    </a:p>
                  </a:txBody>
                  <a:tcPr>
                    <a:noFill/>
                  </a:tcPr>
                </a:tc>
                <a:tc>
                  <a:txBody>
                    <a:bodyPr/>
                    <a:lstStyle/>
                    <a:p>
                      <a:pPr marL="0" marR="0" lvl="0" indent="0" algn="justLow" defTabSz="914400" rtl="1" eaLnBrk="1" fontAlgn="auto" latinLnBrk="0" hangingPunct="1">
                        <a:lnSpc>
                          <a:spcPct val="100000"/>
                        </a:lnSpc>
                        <a:spcBef>
                          <a:spcPct val="20000"/>
                        </a:spcBef>
                        <a:spcAft>
                          <a:spcPts val="0"/>
                        </a:spcAft>
                        <a:buClrTx/>
                        <a:buSzTx/>
                        <a:buFontTx/>
                        <a:buNone/>
                        <a:tabLst/>
                        <a:defRPr/>
                      </a:pP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أ</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يها النور الحقيقى</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 الذى ينير</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 لكل انسان</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 </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آ</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ت الى</a:t>
                      </a:r>
                      <a:b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b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العالم. </a:t>
                      </a:r>
                    </a:p>
                    <a:p>
                      <a:endParaRPr lang="en-US" dirty="0"/>
                    </a:p>
                  </a:txBody>
                  <a:tcPr>
                    <a:noFill/>
                  </a:tcPr>
                </a:tc>
                <a:extLst>
                  <a:ext uri="{0D108BD9-81ED-4DB2-BD59-A6C34878D82A}">
                    <a16:rowId xmlns:a16="http://schemas.microsoft.com/office/drawing/2014/main" val="4229838115"/>
                  </a:ext>
                </a:extLst>
              </a:tr>
            </a:tbl>
          </a:graphicData>
        </a:graphic>
      </p:graphicFrame>
      <p:sp>
        <p:nvSpPr>
          <p:cNvPr id="9" name="Rectangle 8">
            <a:hlinkClick r:id="rId7" action="ppaction://hlinksldjump"/>
          </p:cNvPr>
          <p:cNvSpPr/>
          <p:nvPr userDrawn="1"/>
        </p:nvSpPr>
        <p:spPr>
          <a:xfrm>
            <a:off x="1536856" y="4012165"/>
            <a:ext cx="1125629"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ثانية عشر</a:t>
            </a:r>
            <a:endParaRPr lang="en-US" sz="20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1042293631"/>
      </p:ext>
    </p:extLst>
  </p:cSld>
  <p:clrMapOvr>
    <a:masterClrMapping/>
  </p:clrMapOvr>
</p:sldLayout>
</file>

<file path=ppt/slideLayouts/slideLayout598.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اولي">
    <p:spTree>
      <p:nvGrpSpPr>
        <p:cNvPr id="1" name=""/>
        <p:cNvGrpSpPr/>
        <p:nvPr/>
      </p:nvGrpSpPr>
      <p:grpSpPr>
        <a:xfrm>
          <a:off x="0" y="0"/>
          <a:ext cx="0" cy="0"/>
          <a:chOff x="0" y="0"/>
          <a:chExt cx="0" cy="0"/>
        </a:xfrm>
      </p:grpSpPr>
      <p:sp>
        <p:nvSpPr>
          <p:cNvPr id="7" name="TextBox 6"/>
          <p:cNvSpPr txBox="1"/>
          <p:nvPr userDrawn="1"/>
        </p:nvSpPr>
        <p:spPr>
          <a:xfrm>
            <a:off x="-161779" y="522533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الاولي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1702751"/>
      </p:ext>
    </p:extLst>
  </p:cSld>
  <p:clrMapOvr>
    <a:masterClrMapping/>
  </p:clrMapOvr>
</p:sldLayout>
</file>

<file path=ppt/slideLayouts/slideLayout599.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ثالثة">
    <p:spTree>
      <p:nvGrpSpPr>
        <p:cNvPr id="1" name=""/>
        <p:cNvGrpSpPr/>
        <p:nvPr/>
      </p:nvGrpSpPr>
      <p:grpSpPr>
        <a:xfrm>
          <a:off x="0" y="0"/>
          <a:ext cx="0" cy="0"/>
          <a:chOff x="0" y="0"/>
          <a:chExt cx="0" cy="0"/>
        </a:xfrm>
      </p:grpSpPr>
      <p:sp>
        <p:nvSpPr>
          <p:cNvPr id="7" name="TextBox 6"/>
          <p:cNvSpPr txBox="1"/>
          <p:nvPr userDrawn="1"/>
        </p:nvSpPr>
        <p:spPr>
          <a:xfrm>
            <a:off x="-161779" y="520628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الثالثة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الثالثة</a:t>
            </a:r>
          </a:p>
        </p:txBody>
      </p:sp>
    </p:spTree>
    <p:extLst>
      <p:ext uri="{BB962C8B-B14F-4D97-AF65-F5344CB8AC3E}">
        <p14:creationId xmlns:p14="http://schemas.microsoft.com/office/powerpoint/2010/main" val="25580519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نبوات السادس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348111" y="119575"/>
            <a:ext cx="2447778"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87963521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مجداً للثالوث الاقدس">
    <p:spTree>
      <p:nvGrpSpPr>
        <p:cNvPr id="1" name=""/>
        <p:cNvGrpSpPr/>
        <p:nvPr/>
      </p:nvGrpSpPr>
      <p:grpSpPr>
        <a:xfrm>
          <a:off x="0" y="0"/>
          <a:ext cx="0" cy="0"/>
          <a:chOff x="0" y="0"/>
          <a:chExt cx="0" cy="0"/>
        </a:xfrm>
      </p:grpSpPr>
      <p:sp>
        <p:nvSpPr>
          <p:cNvPr id="3" name="TextBox 2"/>
          <p:cNvSpPr txBox="1"/>
          <p:nvPr userDrawn="1"/>
        </p:nvSpPr>
        <p:spPr>
          <a:xfrm>
            <a:off x="309490" y="4951828"/>
            <a:ext cx="8834510" cy="1200329"/>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7200" b="1" kern="1200" dirty="0">
                <a:solidFill>
                  <a:srgbClr val="FFC000"/>
                </a:solidFill>
                <a:latin typeface="Times New Roman" panose="02020603050405020304" pitchFamily="18" charset="0"/>
                <a:ea typeface="+mj-ea"/>
                <a:cs typeface="+mj-cs"/>
              </a:rPr>
              <a:t>مجداً للثالوث الاقدس</a:t>
            </a:r>
            <a:endParaRPr lang="en-US" sz="72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1346824047"/>
      </p:ext>
    </p:extLst>
  </p:cSld>
  <p:clrMapOvr>
    <a:masterClrMapping/>
  </p:clrMapOvr>
</p:sldLayout>
</file>

<file path=ppt/slideLayouts/slideLayout600.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سادسة">
    <p:spTree>
      <p:nvGrpSpPr>
        <p:cNvPr id="1" name=""/>
        <p:cNvGrpSpPr/>
        <p:nvPr/>
      </p:nvGrpSpPr>
      <p:grpSpPr>
        <a:xfrm>
          <a:off x="0" y="0"/>
          <a:ext cx="0" cy="0"/>
          <a:chOff x="0" y="0"/>
          <a:chExt cx="0" cy="0"/>
        </a:xfrm>
      </p:grpSpPr>
      <p:sp>
        <p:nvSpPr>
          <p:cNvPr id="7" name="TextBox 6"/>
          <p:cNvSpPr txBox="1"/>
          <p:nvPr userDrawn="1"/>
        </p:nvSpPr>
        <p:spPr>
          <a:xfrm>
            <a:off x="-161779" y="516818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السادسة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322110213"/>
      </p:ext>
    </p:extLst>
  </p:cSld>
  <p:clrMapOvr>
    <a:masterClrMapping/>
  </p:clrMapOvr>
</p:sldLayout>
</file>

<file path=ppt/slideLayouts/slideLayout601.xml><?xml version="1.0" encoding="utf-8"?>
<p:sldLayout xmlns:a="http://schemas.openxmlformats.org/drawingml/2006/main" xmlns:r="http://schemas.openxmlformats.org/officeDocument/2006/relationships" xmlns:p="http://schemas.openxmlformats.org/presentationml/2006/main" preserve="1" userDrawn="1">
  <p:cSld name="1_مقدمة طرح الساعة التاسعة ">
    <p:spTree>
      <p:nvGrpSpPr>
        <p:cNvPr id="1" name=""/>
        <p:cNvGrpSpPr/>
        <p:nvPr/>
      </p:nvGrpSpPr>
      <p:grpSpPr>
        <a:xfrm>
          <a:off x="0" y="0"/>
          <a:ext cx="0" cy="0"/>
          <a:chOff x="0" y="0"/>
          <a:chExt cx="0" cy="0"/>
        </a:xfrm>
      </p:grpSpPr>
      <p:sp>
        <p:nvSpPr>
          <p:cNvPr id="7" name="TextBox 6"/>
          <p:cNvSpPr txBox="1"/>
          <p:nvPr userDrawn="1"/>
        </p:nvSpPr>
        <p:spPr>
          <a:xfrm>
            <a:off x="-161779" y="518723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التاسعة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التاسعة</a:t>
            </a:r>
          </a:p>
        </p:txBody>
      </p:sp>
    </p:spTree>
    <p:extLst>
      <p:ext uri="{BB962C8B-B14F-4D97-AF65-F5344CB8AC3E}">
        <p14:creationId xmlns:p14="http://schemas.microsoft.com/office/powerpoint/2010/main" val="2277961263"/>
      </p:ext>
    </p:extLst>
  </p:cSld>
  <p:clrMapOvr>
    <a:masterClrMapping/>
  </p:clrMapOvr>
</p:sldLayout>
</file>

<file path=ppt/slideLayouts/slideLayout602.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حادية عشر">
    <p:spTree>
      <p:nvGrpSpPr>
        <p:cNvPr id="1" name=""/>
        <p:cNvGrpSpPr/>
        <p:nvPr/>
      </p:nvGrpSpPr>
      <p:grpSpPr>
        <a:xfrm>
          <a:off x="0" y="0"/>
          <a:ext cx="0" cy="0"/>
          <a:chOff x="0" y="0"/>
          <a:chExt cx="0" cy="0"/>
        </a:xfrm>
      </p:grpSpPr>
      <p:sp>
        <p:nvSpPr>
          <p:cNvPr id="7" name="TextBox 6"/>
          <p:cNvSpPr txBox="1"/>
          <p:nvPr userDrawn="1"/>
        </p:nvSpPr>
        <p:spPr>
          <a:xfrm>
            <a:off x="-161779" y="4920539"/>
            <a:ext cx="9143999" cy="1588127"/>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الحادية عشر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580726836"/>
      </p:ext>
    </p:extLst>
  </p:cSld>
  <p:clrMapOvr>
    <a:masterClrMapping/>
  </p:clrMapOvr>
</p:sldLayout>
</file>

<file path=ppt/slideLayouts/slideLayout603.xml><?xml version="1.0" encoding="utf-8"?>
<p:sldLayout xmlns:a="http://schemas.openxmlformats.org/drawingml/2006/main" xmlns:r="http://schemas.openxmlformats.org/officeDocument/2006/relationships" xmlns:p="http://schemas.openxmlformats.org/presentationml/2006/main" preserve="1" userDrawn="1">
  <p:cSld name="1_مقدمة طرح الساعة الحادية عشر">
    <p:spTree>
      <p:nvGrpSpPr>
        <p:cNvPr id="1" name=""/>
        <p:cNvGrpSpPr/>
        <p:nvPr/>
      </p:nvGrpSpPr>
      <p:grpSpPr>
        <a:xfrm>
          <a:off x="0" y="0"/>
          <a:ext cx="0" cy="0"/>
          <a:chOff x="0" y="0"/>
          <a:chExt cx="0" cy="0"/>
        </a:xfrm>
      </p:grpSpPr>
      <p:sp>
        <p:nvSpPr>
          <p:cNvPr id="7" name="TextBox 6"/>
          <p:cNvSpPr txBox="1"/>
          <p:nvPr userDrawn="1"/>
        </p:nvSpPr>
        <p:spPr>
          <a:xfrm>
            <a:off x="-161779" y="492053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الثانية عشر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335387339"/>
      </p:ext>
    </p:extLst>
  </p:cSld>
  <p:clrMapOvr>
    <a:masterClrMapping/>
  </p:clrMapOvr>
</p:sldLayout>
</file>

<file path=ppt/slideLayouts/slideLayout604.xml><?xml version="1.0" encoding="utf-8"?>
<p:sldLayout xmlns:a="http://schemas.openxmlformats.org/drawingml/2006/main" xmlns:r="http://schemas.openxmlformats.org/officeDocument/2006/relationships" xmlns:p="http://schemas.openxmlformats.org/presentationml/2006/main" preserve="1" userDrawn="1">
  <p:cSld name="ختام الطرح">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96179" cy="733207"/>
          </a:xfrm>
          <a:prstGeom prst="rect">
            <a:avLst/>
          </a:prstGeom>
        </p:spPr>
        <p:txBody>
          <a:bodyPr/>
          <a:lstStyle>
            <a:lvl1pPr algn="ctr" rtl="1">
              <a:defRPr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096179" cy="605937"/>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35569" y="181931"/>
            <a:ext cx="2335237"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ختام الطرح</a:t>
            </a:r>
          </a:p>
        </p:txBody>
      </p:sp>
    </p:spTree>
    <p:extLst>
      <p:ext uri="{BB962C8B-B14F-4D97-AF65-F5344CB8AC3E}">
        <p14:creationId xmlns:p14="http://schemas.microsoft.com/office/powerpoint/2010/main" val="295440801"/>
      </p:ext>
    </p:extLst>
  </p:cSld>
  <p:clrMapOvr>
    <a:masterClrMapping/>
  </p:clrMapOvr>
</p:sldLayout>
</file>

<file path=ppt/slideLayouts/slideLayout605.xml><?xml version="1.0" encoding="utf-8"?>
<p:sldLayout xmlns:a="http://schemas.openxmlformats.org/drawingml/2006/main" xmlns:r="http://schemas.openxmlformats.org/officeDocument/2006/relationships" xmlns:p="http://schemas.openxmlformats.org/presentationml/2006/main" userDrawn="1">
  <p:cSld name="19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5844216"/>
      </p:ext>
    </p:extLst>
  </p:cSld>
  <p:clrMapOvr>
    <a:masterClrMapping/>
  </p:clrMapOvr>
</p:sldLayout>
</file>

<file path=ppt/slideLayouts/slideLayout606.xml><?xml version="1.0" encoding="utf-8"?>
<p:sldLayout xmlns:a="http://schemas.openxmlformats.org/drawingml/2006/main" xmlns:r="http://schemas.openxmlformats.org/officeDocument/2006/relationships" xmlns:p="http://schemas.openxmlformats.org/presentationml/2006/main" preserve="1" userDrawn="1">
  <p:cSld name="1 مقدمة العظة قبطي">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550067A-22CC-44A2-9515-6623ABB3A635}"/>
              </a:ext>
            </a:extLst>
          </p:cNvPr>
          <p:cNvSpPr txBox="1"/>
          <p:nvPr userDrawn="1"/>
        </p:nvSpPr>
        <p:spPr>
          <a:xfrm>
            <a:off x="0" y="4433103"/>
            <a:ext cx="9096179" cy="1015663"/>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6000" b="1" i="0" u="none" strike="noStrike" kern="1200" cap="none" spc="0" normalizeH="0" baseline="0" noProof="0">
                <a:ln>
                  <a:noFill/>
                </a:ln>
                <a:solidFill>
                  <a:prstClr val="white"/>
                </a:solidFill>
                <a:effectLst/>
                <a:uLnTx/>
                <a:uFillTx/>
                <a:latin typeface="Calibri"/>
                <a:ea typeface="+mn-ea"/>
                <a:cs typeface="Arial" panose="020B0604020202020204" pitchFamily="34" charset="0"/>
              </a:rPr>
              <a:t>عظة لأبينا القديس انبا </a:t>
            </a:r>
            <a:endParaRPr kumimoji="0" lang="ar-EG" sz="96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endParaRPr>
          </a:p>
        </p:txBody>
      </p:sp>
      <p:sp>
        <p:nvSpPr>
          <p:cNvPr id="9" name="TextBox 8">
            <a:extLst>
              <a:ext uri="{FF2B5EF4-FFF2-40B4-BE49-F238E27FC236}">
                <a16:creationId xmlns:a16="http://schemas.microsoft.com/office/drawing/2014/main" id="{CDF1423D-C4ED-4CCE-8DA9-C385ABFADE4B}"/>
              </a:ext>
            </a:extLst>
          </p:cNvPr>
          <p:cNvSpPr txBox="1"/>
          <p:nvPr userDrawn="1"/>
        </p:nvSpPr>
        <p:spPr>
          <a:xfrm>
            <a:off x="0" y="5384235"/>
            <a:ext cx="9096179" cy="55399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000" b="0" i="0" u="none" strike="noStrike" kern="1200" cap="none" spc="0" normalizeH="0" baseline="0" noProof="0" dirty="0">
                <a:ln>
                  <a:noFill/>
                </a:ln>
                <a:solidFill>
                  <a:srgbClr val="FFC000"/>
                </a:solidFill>
                <a:effectLst/>
                <a:uLnTx/>
                <a:uFillTx/>
                <a:latin typeface="Avva_Shenouda"/>
                <a:ea typeface="+mn-ea"/>
                <a:cs typeface="+mn-cs"/>
              </a:rPr>
              <a:t> Ovkathx3cic `</a:t>
            </a:r>
            <a:r>
              <a:rPr kumimoji="0" lang="en-US" sz="3000" b="0" i="0" u="none" strike="noStrike" kern="1200" cap="none" spc="0" normalizeH="0" baseline="0" noProof="0" dirty="0" err="1">
                <a:ln>
                  <a:noFill/>
                </a:ln>
                <a:solidFill>
                  <a:srgbClr val="FFC000"/>
                </a:solidFill>
                <a:effectLst/>
                <a:uLnTx/>
                <a:uFillTx/>
                <a:latin typeface="Avva_Shenouda"/>
                <a:ea typeface="+mn-ea"/>
                <a:cs typeface="+mn-cs"/>
              </a:rPr>
              <a:t>nte</a:t>
            </a:r>
            <a:r>
              <a:rPr kumimoji="0" lang="en-US" sz="3000" b="0" i="0" u="none" strike="noStrike" kern="1200" cap="none" spc="0" normalizeH="0" baseline="0" noProof="0" dirty="0">
                <a:ln>
                  <a:noFill/>
                </a:ln>
                <a:solidFill>
                  <a:srgbClr val="FFC000"/>
                </a:solidFill>
                <a:effectLst/>
                <a:uLnTx/>
                <a:uFillTx/>
                <a:latin typeface="Avva_Shenouda"/>
                <a:ea typeface="+mn-ea"/>
                <a:cs typeface="+mn-cs"/>
              </a:rPr>
              <a:t> </a:t>
            </a:r>
            <a:r>
              <a:rPr kumimoji="0" lang="en-US" sz="3000" b="0" i="0" u="none" strike="noStrike" kern="1200" cap="none" spc="0" normalizeH="0" baseline="0" noProof="0" dirty="0" err="1">
                <a:ln>
                  <a:noFill/>
                </a:ln>
                <a:solidFill>
                  <a:srgbClr val="FFC000"/>
                </a:solidFill>
                <a:effectLst/>
                <a:uLnTx/>
                <a:uFillTx/>
                <a:latin typeface="Avva_Shenouda"/>
                <a:ea typeface="+mn-ea"/>
                <a:cs typeface="+mn-cs"/>
              </a:rPr>
              <a:t>peniwt</a:t>
            </a:r>
            <a:r>
              <a:rPr kumimoji="0" lang="en-US" sz="3000" b="0" i="0" u="none" strike="noStrike" kern="1200" cap="none" spc="0" normalizeH="0" baseline="0" noProof="0" dirty="0">
                <a:ln>
                  <a:noFill/>
                </a:ln>
                <a:solidFill>
                  <a:srgbClr val="FFC000"/>
                </a:solidFill>
                <a:effectLst/>
                <a:uLnTx/>
                <a:uFillTx/>
                <a:latin typeface="Avva_Shenouda"/>
                <a:ea typeface="+mn-ea"/>
                <a:cs typeface="+mn-cs"/>
              </a:rPr>
              <a:t> e0ovab</a:t>
            </a:r>
            <a:r>
              <a:rPr kumimoji="0" lang="ar-EG" sz="3000" b="0" i="0" u="none" strike="noStrike" kern="1200" cap="none" spc="0" normalizeH="0" baseline="0" noProof="0" dirty="0">
                <a:ln>
                  <a:noFill/>
                </a:ln>
                <a:solidFill>
                  <a:srgbClr val="FFC000"/>
                </a:solidFill>
                <a:effectLst/>
                <a:uLnTx/>
                <a:uFillTx/>
                <a:latin typeface="Avva_Shenouda"/>
                <a:ea typeface="+mn-ea"/>
                <a:cs typeface="Arial" panose="020B0604020202020204" pitchFamily="34" charset="0"/>
              </a:rPr>
              <a:t> </a:t>
            </a:r>
            <a:r>
              <a:rPr kumimoji="0" lang="en-US" sz="3000" b="0" i="0" u="none" strike="noStrike" kern="1200" cap="none" spc="0" normalizeH="0" baseline="0" noProof="0" dirty="0">
                <a:ln>
                  <a:noFill/>
                </a:ln>
                <a:solidFill>
                  <a:srgbClr val="FFC000"/>
                </a:solidFill>
                <a:effectLst/>
                <a:uLnTx/>
                <a:uFillTx/>
                <a:latin typeface="Avva_Shenouda"/>
                <a:ea typeface="+mn-ea"/>
                <a:cs typeface="+mn-cs"/>
              </a:rPr>
              <a:t>Abba</a:t>
            </a:r>
            <a:endParaRPr kumimoji="0" lang="en-US" sz="3000" b="0" i="0" u="none" strike="noStrike" kern="1200" cap="none" spc="0" normalizeH="0" baseline="0" noProof="0" dirty="0">
              <a:ln>
                <a:noFill/>
              </a:ln>
              <a:solidFill>
                <a:srgbClr val="FFC000"/>
              </a:solidFill>
              <a:effectLst/>
              <a:uLnTx/>
              <a:uFillTx/>
              <a:latin typeface="Avva_Shenouda" pitchFamily="34" charset="2"/>
              <a:ea typeface="+mn-ea"/>
              <a:cs typeface="+mn-cs"/>
            </a:endParaRPr>
          </a:p>
        </p:txBody>
      </p:sp>
      <p:sp>
        <p:nvSpPr>
          <p:cNvPr id="11" name="TextBox 10">
            <a:extLst>
              <a:ext uri="{FF2B5EF4-FFF2-40B4-BE49-F238E27FC236}">
                <a16:creationId xmlns:a16="http://schemas.microsoft.com/office/drawing/2014/main" id="{0C665660-6168-4926-9C3F-C818F1B66FF1}"/>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أوكاتي شيسيس انتي بين يوت اثؤواب أفا </a:t>
            </a:r>
          </a:p>
        </p:txBody>
      </p:sp>
    </p:spTree>
    <p:extLst>
      <p:ext uri="{BB962C8B-B14F-4D97-AF65-F5344CB8AC3E}">
        <p14:creationId xmlns:p14="http://schemas.microsoft.com/office/powerpoint/2010/main" val="1910358756"/>
      </p:ext>
    </p:extLst>
  </p:cSld>
  <p:clrMapOvr>
    <a:masterClrMapping/>
  </p:clrMapOvr>
</p:sldLayout>
</file>

<file path=ppt/slideLayouts/slideLayout607.xml><?xml version="1.0" encoding="utf-8"?>
<p:sldLayout xmlns:a="http://schemas.openxmlformats.org/drawingml/2006/main" xmlns:r="http://schemas.openxmlformats.org/officeDocument/2006/relationships" xmlns:p="http://schemas.openxmlformats.org/presentationml/2006/main" preserve="1" userDrawn="1">
  <p:cSld name="عظة انبا يوحنا فم الذهب">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6AFA02B-7FE9-49B5-ACAB-071DC147237D}"/>
              </a:ext>
            </a:extLst>
          </p:cNvPr>
          <p:cNvSpPr txBox="1"/>
          <p:nvPr userDrawn="1"/>
        </p:nvSpPr>
        <p:spPr>
          <a:xfrm>
            <a:off x="0" y="4433103"/>
            <a:ext cx="9096179" cy="830997"/>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انبا يوحنا فم الذهب</a:t>
            </a:r>
          </a:p>
        </p:txBody>
      </p:sp>
      <p:sp>
        <p:nvSpPr>
          <p:cNvPr id="7" name="TextBox 6">
            <a:extLst>
              <a:ext uri="{FF2B5EF4-FFF2-40B4-BE49-F238E27FC236}">
                <a16:creationId xmlns:a16="http://schemas.microsoft.com/office/drawing/2014/main" id="{905EC6A6-108C-4582-AFE2-DDF8BE05AA60}"/>
              </a:ext>
            </a:extLst>
          </p:cNvPr>
          <p:cNvSpPr txBox="1"/>
          <p:nvPr userDrawn="1"/>
        </p:nvSpPr>
        <p:spPr>
          <a:xfrm>
            <a:off x="0" y="5303211"/>
            <a:ext cx="914400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C000"/>
                </a:solidFill>
                <a:effectLst/>
                <a:uLnTx/>
                <a:uFillTx/>
                <a:latin typeface="Avva_Shenouda"/>
                <a:ea typeface="+mn-ea"/>
                <a:cs typeface="+mn-cs"/>
              </a:rPr>
              <a:t>Iwann3c </a:t>
            </a:r>
            <a:r>
              <a:rPr kumimoji="0" lang="en-US" sz="4000" b="0" i="0" u="none" strike="noStrike" kern="1200" cap="none" spc="0" normalizeH="0" baseline="0" noProof="0" dirty="0" err="1">
                <a:ln>
                  <a:noFill/>
                </a:ln>
                <a:solidFill>
                  <a:srgbClr val="FFC000"/>
                </a:solidFill>
                <a:effectLst/>
                <a:uLnTx/>
                <a:uFillTx/>
                <a:latin typeface="Avva_Shenouda"/>
                <a:ea typeface="+mn-ea"/>
                <a:cs typeface="+mn-cs"/>
              </a:rPr>
              <a:t>pi`xrvcoctomoc</a:t>
            </a:r>
            <a:endParaRPr kumimoji="0" lang="en-US" sz="4000" b="0" i="0" u="none" strike="noStrike" kern="1200" cap="none" spc="0" normalizeH="0" baseline="0" noProof="0" dirty="0">
              <a:ln>
                <a:noFill/>
              </a:ln>
              <a:solidFill>
                <a:srgbClr val="FFC000"/>
              </a:solidFill>
              <a:effectLst/>
              <a:uLnTx/>
              <a:uFillTx/>
              <a:latin typeface="Avva_Shenouda"/>
              <a:ea typeface="+mn-ea"/>
              <a:cs typeface="+mn-cs"/>
            </a:endParaRPr>
          </a:p>
        </p:txBody>
      </p:sp>
      <p:sp>
        <p:nvSpPr>
          <p:cNvPr id="8" name="TextBox 7">
            <a:extLst>
              <a:ext uri="{FF2B5EF4-FFF2-40B4-BE49-F238E27FC236}">
                <a16:creationId xmlns:a16="http://schemas.microsoft.com/office/drawing/2014/main" id="{B6AB4F77-7274-441A-86D3-05E7CE68BB3C}"/>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يوأنيس بي اخريزوستوموس</a:t>
            </a:r>
          </a:p>
        </p:txBody>
      </p:sp>
    </p:spTree>
    <p:extLst>
      <p:ext uri="{BB962C8B-B14F-4D97-AF65-F5344CB8AC3E}">
        <p14:creationId xmlns:p14="http://schemas.microsoft.com/office/powerpoint/2010/main" val="1041793132"/>
      </p:ext>
    </p:extLst>
  </p:cSld>
  <p:clrMapOvr>
    <a:masterClrMapping/>
  </p:clrMapOvr>
</p:sldLayout>
</file>

<file path=ppt/slideLayouts/slideLayout608.xml><?xml version="1.0" encoding="utf-8"?>
<p:sldLayout xmlns:a="http://schemas.openxmlformats.org/drawingml/2006/main" xmlns:r="http://schemas.openxmlformats.org/officeDocument/2006/relationships" xmlns:p="http://schemas.openxmlformats.org/presentationml/2006/main" preserve="1" userDrawn="1">
  <p:cSld name="1_عظة انبا اثناسيوس الرسولى">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C3454F4-0DAE-417E-8847-E23D51CE8E0C}"/>
              </a:ext>
            </a:extLst>
          </p:cNvPr>
          <p:cNvSpPr txBox="1"/>
          <p:nvPr userDrawn="1"/>
        </p:nvSpPr>
        <p:spPr>
          <a:xfrm>
            <a:off x="0" y="4433103"/>
            <a:ext cx="9096179" cy="830997"/>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انبا اثناسيوس الرسولى</a:t>
            </a:r>
          </a:p>
        </p:txBody>
      </p:sp>
      <p:sp>
        <p:nvSpPr>
          <p:cNvPr id="4" name="TextBox 3">
            <a:extLst>
              <a:ext uri="{FF2B5EF4-FFF2-40B4-BE49-F238E27FC236}">
                <a16:creationId xmlns:a16="http://schemas.microsoft.com/office/drawing/2014/main" id="{E9659A44-0D64-4C43-AFC5-09170EF84F49}"/>
              </a:ext>
            </a:extLst>
          </p:cNvPr>
          <p:cNvSpPr txBox="1"/>
          <p:nvPr userDrawn="1"/>
        </p:nvSpPr>
        <p:spPr>
          <a:xfrm>
            <a:off x="0" y="5303211"/>
            <a:ext cx="914400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C000"/>
                </a:solidFill>
                <a:effectLst/>
                <a:uLnTx/>
                <a:uFillTx/>
                <a:latin typeface="Avva_Shenouda"/>
                <a:ea typeface="+mn-ea"/>
                <a:cs typeface="+mn-cs"/>
              </a:rPr>
              <a:t>A0anacioc </a:t>
            </a:r>
            <a:r>
              <a:rPr kumimoji="0" lang="en-US" sz="4000" b="0" i="0" u="none" strike="noStrike" kern="1200" cap="none" spc="0" normalizeH="0" baseline="0" noProof="0" dirty="0" err="1">
                <a:ln>
                  <a:noFill/>
                </a:ln>
                <a:solidFill>
                  <a:srgbClr val="FFC000"/>
                </a:solidFill>
                <a:effectLst/>
                <a:uLnTx/>
                <a:uFillTx/>
                <a:latin typeface="Avva_Shenouda"/>
                <a:ea typeface="+mn-ea"/>
                <a:cs typeface="+mn-cs"/>
              </a:rPr>
              <a:t>pi`apoctolikoc</a:t>
            </a:r>
            <a:endParaRPr kumimoji="0" lang="en-US" sz="4000" b="0" i="0" u="none" strike="noStrike" kern="1200" cap="none" spc="0" normalizeH="0" baseline="0" noProof="0" dirty="0">
              <a:ln>
                <a:noFill/>
              </a:ln>
              <a:solidFill>
                <a:srgbClr val="FFC000"/>
              </a:solidFill>
              <a:effectLst/>
              <a:uLnTx/>
              <a:uFillTx/>
              <a:latin typeface="Avva_Shenouda"/>
              <a:ea typeface="+mn-ea"/>
              <a:cs typeface="+mn-cs"/>
            </a:endParaRPr>
          </a:p>
        </p:txBody>
      </p:sp>
      <p:sp>
        <p:nvSpPr>
          <p:cNvPr id="5" name="TextBox 4">
            <a:extLst>
              <a:ext uri="{FF2B5EF4-FFF2-40B4-BE49-F238E27FC236}">
                <a16:creationId xmlns:a16="http://schemas.microsoft.com/office/drawing/2014/main" id="{22B1FD4C-D048-4E60-85D7-22CEBEFE8274}"/>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أثناسيوس بي أبوسطوليكوس</a:t>
            </a:r>
          </a:p>
        </p:txBody>
      </p:sp>
    </p:spTree>
    <p:extLst>
      <p:ext uri="{BB962C8B-B14F-4D97-AF65-F5344CB8AC3E}">
        <p14:creationId xmlns:p14="http://schemas.microsoft.com/office/powerpoint/2010/main" val="2873449817"/>
      </p:ext>
    </p:extLst>
  </p:cSld>
  <p:clrMapOvr>
    <a:masterClrMapping/>
  </p:clrMapOvr>
</p:sldLayout>
</file>

<file path=ppt/slideLayouts/slideLayout609.xml><?xml version="1.0" encoding="utf-8"?>
<p:sldLayout xmlns:a="http://schemas.openxmlformats.org/drawingml/2006/main" xmlns:r="http://schemas.openxmlformats.org/officeDocument/2006/relationships" xmlns:p="http://schemas.openxmlformats.org/presentationml/2006/main" preserve="1" userDrawn="1">
  <p:cSld name="2_عظة أنبا ساويرسب">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4BC9D8-1CD1-4A53-BEBF-482F28638CC0}"/>
              </a:ext>
            </a:extLst>
          </p:cNvPr>
          <p:cNvSpPr txBox="1"/>
          <p:nvPr userDrawn="1"/>
        </p:nvSpPr>
        <p:spPr>
          <a:xfrm>
            <a:off x="23143" y="4333581"/>
            <a:ext cx="9096179" cy="923330"/>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5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أنبا ساويرس</a:t>
            </a:r>
          </a:p>
        </p:txBody>
      </p:sp>
      <p:sp>
        <p:nvSpPr>
          <p:cNvPr id="4" name="TextBox 3">
            <a:extLst>
              <a:ext uri="{FF2B5EF4-FFF2-40B4-BE49-F238E27FC236}">
                <a16:creationId xmlns:a16="http://schemas.microsoft.com/office/drawing/2014/main" id="{7F9EB1CC-2593-458E-8389-C1FCB321D85F}"/>
              </a:ext>
            </a:extLst>
          </p:cNvPr>
          <p:cNvSpPr txBox="1"/>
          <p:nvPr userDrawn="1"/>
        </p:nvSpPr>
        <p:spPr>
          <a:xfrm>
            <a:off x="11575" y="5233761"/>
            <a:ext cx="9144000"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C000"/>
                </a:solidFill>
                <a:effectLst/>
                <a:uLnTx/>
                <a:uFillTx/>
                <a:latin typeface="Avva_Shenouda"/>
                <a:ea typeface="+mn-ea"/>
                <a:cs typeface="+mn-cs"/>
              </a:rPr>
              <a:t>Cev3rianoc </a:t>
            </a:r>
          </a:p>
        </p:txBody>
      </p:sp>
      <p:sp>
        <p:nvSpPr>
          <p:cNvPr id="5" name="TextBox 4">
            <a:extLst>
              <a:ext uri="{FF2B5EF4-FFF2-40B4-BE49-F238E27FC236}">
                <a16:creationId xmlns:a16="http://schemas.microsoft.com/office/drawing/2014/main" id="{876F8DEC-7F4F-46CE-8E48-67EA6FC981F7}"/>
              </a:ext>
            </a:extLst>
          </p:cNvPr>
          <p:cNvSpPr txBox="1"/>
          <p:nvPr userDrawn="1"/>
        </p:nvSpPr>
        <p:spPr>
          <a:xfrm>
            <a:off x="-47821" y="5925820"/>
            <a:ext cx="9191821" cy="830997"/>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سيفيريانوس </a:t>
            </a:r>
          </a:p>
        </p:txBody>
      </p:sp>
    </p:spTree>
    <p:extLst>
      <p:ext uri="{BB962C8B-B14F-4D97-AF65-F5344CB8AC3E}">
        <p14:creationId xmlns:p14="http://schemas.microsoft.com/office/powerpoint/2010/main" val="320664074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هللويا">
    <p:spTree>
      <p:nvGrpSpPr>
        <p:cNvPr id="1" name=""/>
        <p:cNvGrpSpPr/>
        <p:nvPr/>
      </p:nvGrpSpPr>
      <p:grpSpPr>
        <a:xfrm>
          <a:off x="0" y="0"/>
          <a:ext cx="0" cy="0"/>
          <a:chOff x="0" y="0"/>
          <a:chExt cx="0" cy="0"/>
        </a:xfrm>
      </p:grpSpPr>
      <p:sp>
        <p:nvSpPr>
          <p:cNvPr id="2" name="TextBox 1"/>
          <p:cNvSpPr txBox="1"/>
          <p:nvPr userDrawn="1"/>
        </p:nvSpPr>
        <p:spPr>
          <a:xfrm>
            <a:off x="309490" y="4670474"/>
            <a:ext cx="8834510" cy="156966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b="1" kern="1200" dirty="0">
                <a:solidFill>
                  <a:srgbClr val="FFC000"/>
                </a:solidFill>
                <a:latin typeface="Times New Roman" panose="02020603050405020304" pitchFamily="18" charset="0"/>
                <a:ea typeface="+mj-ea"/>
                <a:cs typeface="+mj-cs"/>
              </a:rPr>
              <a:t>هللويا </a:t>
            </a:r>
            <a:endParaRPr lang="en-US" sz="96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3698537509"/>
      </p:ext>
    </p:extLst>
  </p:cSld>
  <p:clrMapOvr>
    <a:masterClrMapping/>
  </p:clrMapOvr>
</p:sldLayout>
</file>

<file path=ppt/slideLayouts/slideLayout610.xml><?xml version="1.0" encoding="utf-8"?>
<p:sldLayout xmlns:a="http://schemas.openxmlformats.org/drawingml/2006/main" xmlns:r="http://schemas.openxmlformats.org/officeDocument/2006/relationships" xmlns:p="http://schemas.openxmlformats.org/presentationml/2006/main" preserve="1" userDrawn="1">
  <p:cSld name="عظة الانبا شنودة">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3C04963-7040-481A-834E-1F71F9745C9E}"/>
              </a:ext>
            </a:extLst>
          </p:cNvPr>
          <p:cNvSpPr txBox="1"/>
          <p:nvPr userDrawn="1"/>
        </p:nvSpPr>
        <p:spPr>
          <a:xfrm>
            <a:off x="0" y="4433103"/>
            <a:ext cx="9096179" cy="830997"/>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أفا شينوتي بي أرشي مان ادراتيس</a:t>
            </a:r>
          </a:p>
        </p:txBody>
      </p:sp>
      <p:sp>
        <p:nvSpPr>
          <p:cNvPr id="4" name="TextBox 3">
            <a:extLst>
              <a:ext uri="{FF2B5EF4-FFF2-40B4-BE49-F238E27FC236}">
                <a16:creationId xmlns:a16="http://schemas.microsoft.com/office/drawing/2014/main" id="{79442FC2-F717-4E81-97CE-2131C3F7570A}"/>
              </a:ext>
            </a:extLst>
          </p:cNvPr>
          <p:cNvSpPr txBox="1"/>
          <p:nvPr userDrawn="1"/>
        </p:nvSpPr>
        <p:spPr>
          <a:xfrm>
            <a:off x="0" y="5303211"/>
            <a:ext cx="9144000" cy="646331"/>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600" b="0" i="0" dirty="0">
                <a:solidFill>
                  <a:srgbClr val="FFC000"/>
                </a:solidFill>
                <a:latin typeface="Avva_Shenouda"/>
              </a:rPr>
              <a:t>Abba</a:t>
            </a:r>
            <a:r>
              <a:rPr lang="ar-EG" sz="3600" b="0" i="0" dirty="0">
                <a:solidFill>
                  <a:srgbClr val="FFC000"/>
                </a:solidFill>
                <a:latin typeface="Avva_Shenouda"/>
              </a:rPr>
              <a:t> </a:t>
            </a:r>
            <a:r>
              <a:rPr lang="en-US" sz="3600" b="0" i="0" dirty="0">
                <a:solidFill>
                  <a:srgbClr val="FFC000"/>
                </a:solidFill>
                <a:latin typeface="Avva_Shenouda"/>
              </a:rPr>
              <a:t>@enov5</a:t>
            </a:r>
            <a:r>
              <a:rPr lang="ar-EG" sz="3600" b="0" i="0" dirty="0">
                <a:solidFill>
                  <a:srgbClr val="FFC000"/>
                </a:solidFill>
                <a:latin typeface="Avva_Shenouda"/>
              </a:rPr>
              <a:t> </a:t>
            </a:r>
            <a:r>
              <a:rPr lang="en-US" sz="3600" b="0" i="0" dirty="0">
                <a:solidFill>
                  <a:srgbClr val="FFC000"/>
                </a:solidFill>
                <a:latin typeface="Avva_Shenouda"/>
              </a:rPr>
              <a:t>piarx3man`drat3</a:t>
            </a:r>
            <a:endParaRPr lang="en-US" sz="3600" b="0" kern="1200" baseline="0" dirty="0">
              <a:solidFill>
                <a:srgbClr val="FFC000"/>
              </a:solidFill>
              <a:latin typeface="Avva_Shenouda" pitchFamily="34" charset="2"/>
              <a:ea typeface="+mn-ea"/>
              <a:cs typeface="+mn-cs"/>
            </a:endParaRPr>
          </a:p>
        </p:txBody>
      </p:sp>
      <p:sp>
        <p:nvSpPr>
          <p:cNvPr id="5" name="TextBox 4">
            <a:extLst>
              <a:ext uri="{FF2B5EF4-FFF2-40B4-BE49-F238E27FC236}">
                <a16:creationId xmlns:a16="http://schemas.microsoft.com/office/drawing/2014/main" id="{505D8558-A8CC-4385-B706-2C857A91750B}"/>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انبا شنودة رئيس المتوحدين</a:t>
            </a:r>
          </a:p>
        </p:txBody>
      </p:sp>
    </p:spTree>
    <p:extLst>
      <p:ext uri="{BB962C8B-B14F-4D97-AF65-F5344CB8AC3E}">
        <p14:creationId xmlns:p14="http://schemas.microsoft.com/office/powerpoint/2010/main" val="3402219554"/>
      </p:ext>
    </p:extLst>
  </p:cSld>
  <p:clrMapOvr>
    <a:masterClrMapping/>
  </p:clrMapOvr>
</p:sldLayout>
</file>

<file path=ppt/slideLayouts/slideLayout611.xml><?xml version="1.0" encoding="utf-8"?>
<p:sldLayout xmlns:a="http://schemas.openxmlformats.org/drawingml/2006/main" xmlns:r="http://schemas.openxmlformats.org/officeDocument/2006/relationships" xmlns:p="http://schemas.openxmlformats.org/presentationml/2006/main" preserve="1" userDrawn="1">
  <p:cSld name="3  مقدمة العظة قبطي">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36FEC10-B2FF-4C0D-8CA8-9DC8A2953EF9}"/>
              </a:ext>
            </a:extLst>
          </p:cNvPr>
          <p:cNvSpPr txBox="1"/>
          <p:nvPr userDrawn="1"/>
        </p:nvSpPr>
        <p:spPr>
          <a:xfrm>
            <a:off x="0" y="4433103"/>
            <a:ext cx="9096179"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بركته المقدسة تكون معنا، آمين</a:t>
            </a:r>
            <a:endParaRPr lang="ar-EG" sz="80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FFD1E120-C701-44DE-8745-6553654C21E4}"/>
              </a:ext>
            </a:extLst>
          </p:cNvPr>
          <p:cNvSpPr txBox="1"/>
          <p:nvPr userDrawn="1"/>
        </p:nvSpPr>
        <p:spPr>
          <a:xfrm>
            <a:off x="0" y="5303211"/>
            <a:ext cx="9144000" cy="523220"/>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2800" b="0" i="0" dirty="0">
                <a:solidFill>
                  <a:srgbClr val="FFC000"/>
                </a:solidFill>
                <a:latin typeface="Avva_Shenouda"/>
              </a:rPr>
              <a:t>`ere pe4`cmov e0ovab 2wpi neman : `am3n</a:t>
            </a:r>
          </a:p>
        </p:txBody>
      </p:sp>
      <p:sp>
        <p:nvSpPr>
          <p:cNvPr id="6" name="TextBox 5">
            <a:extLst>
              <a:ext uri="{FF2B5EF4-FFF2-40B4-BE49-F238E27FC236}">
                <a16:creationId xmlns:a16="http://schemas.microsoft.com/office/drawing/2014/main" id="{74B3DE61-9689-4838-BAA9-6024A83D0A74}"/>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ايري بيف اسمو اثؤواب شوبي نيمان : أمين</a:t>
            </a:r>
          </a:p>
        </p:txBody>
      </p:sp>
    </p:spTree>
    <p:extLst>
      <p:ext uri="{BB962C8B-B14F-4D97-AF65-F5344CB8AC3E}">
        <p14:creationId xmlns:p14="http://schemas.microsoft.com/office/powerpoint/2010/main" val="3431135637"/>
      </p:ext>
    </p:extLst>
  </p:cSld>
  <p:clrMapOvr>
    <a:masterClrMapping/>
  </p:clrMapOvr>
</p:sldLayout>
</file>

<file path=ppt/slideLayouts/slideLayout612.xml><?xml version="1.0" encoding="utf-8"?>
<p:sldLayout xmlns:a="http://schemas.openxmlformats.org/drawingml/2006/main" xmlns:r="http://schemas.openxmlformats.org/officeDocument/2006/relationships" xmlns:p="http://schemas.openxmlformats.org/presentationml/2006/main" preserve="1" userDrawn="1">
  <p:cSld name="1_1 ختام العظة قبطي">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A00BA82-20E8-4430-A9D6-EBE3811DA150}"/>
              </a:ext>
            </a:extLst>
          </p:cNvPr>
          <p:cNvSpPr txBox="1"/>
          <p:nvPr userDrawn="1"/>
        </p:nvSpPr>
        <p:spPr>
          <a:xfrm>
            <a:off x="0" y="4433103"/>
            <a:ext cx="9096179"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فلنختم عظة أبينا القديس</a:t>
            </a:r>
            <a:endParaRPr lang="ar-EG" sz="80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15EEED84-229B-4135-909E-DA456D32E170}"/>
              </a:ext>
            </a:extLst>
          </p:cNvPr>
          <p:cNvSpPr txBox="1"/>
          <p:nvPr userDrawn="1"/>
        </p:nvSpPr>
        <p:spPr>
          <a:xfrm>
            <a:off x="0" y="5303211"/>
            <a:ext cx="9144000" cy="954107"/>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i="0" dirty="0" err="1">
                <a:solidFill>
                  <a:srgbClr val="FFC000"/>
                </a:solidFill>
                <a:latin typeface="Avva_Shenouda"/>
              </a:rPr>
              <a:t>Marenener</a:t>
            </a:r>
            <a:r>
              <a:rPr lang="en-US" sz="2800" b="0" i="0" dirty="0">
                <a:solidFill>
                  <a:srgbClr val="FFC000"/>
                </a:solidFill>
                <a:latin typeface="Avva_Shenouda"/>
              </a:rPr>
              <a:t> </a:t>
            </a:r>
            <a:r>
              <a:rPr lang="en-US" sz="2800" b="0" i="0" dirty="0" err="1">
                <a:solidFill>
                  <a:srgbClr val="FFC000"/>
                </a:solidFill>
                <a:latin typeface="Avva_Shenouda"/>
              </a:rPr>
              <a:t>cfrajizin</a:t>
            </a:r>
            <a:r>
              <a:rPr lang="en-US" sz="2800" b="0" i="0" dirty="0">
                <a:solidFill>
                  <a:srgbClr val="FFC000"/>
                </a:solidFill>
                <a:latin typeface="Avva_Shenouda"/>
              </a:rPr>
              <a:t> `n5kat3x3cic `</a:t>
            </a:r>
            <a:r>
              <a:rPr lang="en-US" sz="2800" b="0" i="0" dirty="0" err="1">
                <a:solidFill>
                  <a:srgbClr val="FFC000"/>
                </a:solidFill>
                <a:latin typeface="Avva_Shenouda"/>
              </a:rPr>
              <a:t>nte</a:t>
            </a:r>
            <a:r>
              <a:rPr lang="en-US" sz="2800" b="0" i="0" dirty="0">
                <a:solidFill>
                  <a:srgbClr val="FFC000"/>
                </a:solidFill>
                <a:latin typeface="Avva_Shenouda"/>
              </a:rPr>
              <a:t> </a:t>
            </a:r>
            <a:r>
              <a:rPr lang="en-US" sz="2800" b="0" i="0" dirty="0" err="1">
                <a:solidFill>
                  <a:srgbClr val="FFC000"/>
                </a:solidFill>
                <a:latin typeface="Avva_Shenouda"/>
              </a:rPr>
              <a:t>peniwt</a:t>
            </a:r>
            <a:r>
              <a:rPr lang="en-US" sz="2800" b="0" i="0" dirty="0">
                <a:solidFill>
                  <a:srgbClr val="FFC000"/>
                </a:solidFill>
                <a:latin typeface="Avva_Shenouda"/>
              </a:rPr>
              <a:t> e=0v</a:t>
            </a:r>
            <a:endParaRPr lang="en-US" sz="2800" b="0" kern="1200" baseline="0" dirty="0">
              <a:solidFill>
                <a:srgbClr val="FFC000"/>
              </a:solidFill>
              <a:latin typeface="Avva_Shenouda" pitchFamily="34" charset="2"/>
              <a:ea typeface="+mn-ea"/>
              <a:cs typeface="+mn-cs"/>
            </a:endParaRPr>
          </a:p>
        </p:txBody>
      </p:sp>
      <p:sp>
        <p:nvSpPr>
          <p:cNvPr id="6" name="TextBox 5">
            <a:extLst>
              <a:ext uri="{FF2B5EF4-FFF2-40B4-BE49-F238E27FC236}">
                <a16:creationId xmlns:a16="http://schemas.microsoft.com/office/drawing/2014/main" id="{6BC6AF97-BB45-458D-8010-A1E3F292BF35}"/>
              </a:ext>
            </a:extLst>
          </p:cNvPr>
          <p:cNvSpPr txBox="1"/>
          <p:nvPr userDrawn="1"/>
        </p:nvSpPr>
        <p:spPr>
          <a:xfrm>
            <a:off x="-47821" y="6273064"/>
            <a:ext cx="9191821" cy="584775"/>
          </a:xfrm>
          <a:prstGeom prst="rect">
            <a:avLst/>
          </a:prstGeom>
          <a:noFill/>
        </p:spPr>
        <p:txBody>
          <a:bodyPr wrap="square">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مارين اير اس افراجيزين انتي كاتي شيسيس انتي بين يوت اثؤواب</a:t>
            </a:r>
            <a:endParaRPr lang="ar-EG" sz="5400" b="1" dirty="0">
              <a:solidFill>
                <a:schemeClr val="bg1"/>
              </a:solidFill>
            </a:endParaRPr>
          </a:p>
        </p:txBody>
      </p:sp>
    </p:spTree>
    <p:extLst>
      <p:ext uri="{BB962C8B-B14F-4D97-AF65-F5344CB8AC3E}">
        <p14:creationId xmlns:p14="http://schemas.microsoft.com/office/powerpoint/2010/main" val="1416960688"/>
      </p:ext>
    </p:extLst>
  </p:cSld>
  <p:clrMapOvr>
    <a:masterClrMapping/>
  </p:clrMapOvr>
</p:sldLayout>
</file>

<file path=ppt/slideLayouts/slideLayout613.xml><?xml version="1.0" encoding="utf-8"?>
<p:sldLayout xmlns:a="http://schemas.openxmlformats.org/drawingml/2006/main" xmlns:r="http://schemas.openxmlformats.org/officeDocument/2006/relationships" xmlns:p="http://schemas.openxmlformats.org/presentationml/2006/main" preserve="1" userDrawn="1">
  <p:cSld name="1_3  ختام العظة قبطي">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018538F-054F-4C06-A43B-C0FA54DC617F}"/>
              </a:ext>
            </a:extLst>
          </p:cNvPr>
          <p:cNvSpPr txBox="1"/>
          <p:nvPr userDrawn="1"/>
        </p:nvSpPr>
        <p:spPr>
          <a:xfrm>
            <a:off x="0" y="4433103"/>
            <a:ext cx="9096179"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الذي أنار عقولنا و عيون قلوبنا </a:t>
            </a:r>
            <a:endParaRPr lang="ar-EG" sz="80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E5DBFD37-327C-4C6E-94B1-5B3B5CE52037}"/>
              </a:ext>
            </a:extLst>
          </p:cNvPr>
          <p:cNvSpPr txBox="1"/>
          <p:nvPr userDrawn="1"/>
        </p:nvSpPr>
        <p:spPr>
          <a:xfrm>
            <a:off x="-47821" y="5349510"/>
            <a:ext cx="9144000" cy="954107"/>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i="0" dirty="0">
                <a:solidFill>
                  <a:srgbClr val="FFC000"/>
                </a:solidFill>
                <a:latin typeface="Avva_Shenouda"/>
              </a:rPr>
              <a:t>F3eta4erovwini `</a:t>
            </a:r>
            <a:r>
              <a:rPr lang="en-US" sz="2800" b="0" i="0" dirty="0" err="1">
                <a:solidFill>
                  <a:srgbClr val="FFC000"/>
                </a:solidFill>
                <a:latin typeface="Avva_Shenouda"/>
              </a:rPr>
              <a:t>mpennovc</a:t>
            </a:r>
            <a:r>
              <a:rPr lang="en-US" sz="2800" b="0" i="0" dirty="0">
                <a:solidFill>
                  <a:srgbClr val="FFC000"/>
                </a:solidFill>
                <a:latin typeface="Avva_Shenouda"/>
              </a:rPr>
              <a:t> </a:t>
            </a:r>
            <a:r>
              <a:rPr lang="en-US" sz="2800" b="0" i="0" dirty="0" err="1">
                <a:solidFill>
                  <a:srgbClr val="FFC000"/>
                </a:solidFill>
                <a:latin typeface="Avva_Shenouda"/>
              </a:rPr>
              <a:t>nem</a:t>
            </a:r>
            <a:r>
              <a:rPr lang="en-US" sz="2800" b="0" i="0" dirty="0">
                <a:solidFill>
                  <a:srgbClr val="FFC000"/>
                </a:solidFill>
                <a:latin typeface="Avva_Shenouda"/>
              </a:rPr>
              <a:t> </a:t>
            </a:r>
            <a:r>
              <a:rPr lang="en-US" sz="2800" b="0" i="0" dirty="0" err="1">
                <a:solidFill>
                  <a:srgbClr val="FFC000"/>
                </a:solidFill>
                <a:latin typeface="Avva_Shenouda"/>
              </a:rPr>
              <a:t>nibal</a:t>
            </a:r>
            <a:r>
              <a:rPr lang="en-US" sz="2800" b="0" i="0" dirty="0">
                <a:solidFill>
                  <a:srgbClr val="FFC000"/>
                </a:solidFill>
                <a:latin typeface="Avva_Shenouda"/>
              </a:rPr>
              <a:t> `</a:t>
            </a:r>
            <a:r>
              <a:rPr lang="en-US" sz="2800" b="0" i="0" dirty="0" err="1">
                <a:solidFill>
                  <a:srgbClr val="FFC000"/>
                </a:solidFill>
                <a:latin typeface="Avva_Shenouda"/>
              </a:rPr>
              <a:t>nte</a:t>
            </a:r>
            <a:r>
              <a:rPr lang="en-US" sz="2800" b="0" i="0" dirty="0">
                <a:solidFill>
                  <a:srgbClr val="FFC000"/>
                </a:solidFill>
                <a:latin typeface="Avva_Shenouda"/>
              </a:rPr>
              <a:t> nenh3t</a:t>
            </a:r>
            <a:endParaRPr lang="en-US" sz="2800" b="0" kern="1200" baseline="0" dirty="0">
              <a:solidFill>
                <a:srgbClr val="FFC000"/>
              </a:solidFill>
              <a:latin typeface="Avva_Shenouda" pitchFamily="34" charset="2"/>
              <a:ea typeface="+mn-ea"/>
              <a:cs typeface="+mn-cs"/>
            </a:endParaRPr>
          </a:p>
        </p:txBody>
      </p:sp>
      <p:sp>
        <p:nvSpPr>
          <p:cNvPr id="6" name="TextBox 5">
            <a:extLst>
              <a:ext uri="{FF2B5EF4-FFF2-40B4-BE49-F238E27FC236}">
                <a16:creationId xmlns:a16="http://schemas.microsoft.com/office/drawing/2014/main" id="{8163A58D-C5CF-4FFA-9B1C-9FCA637B38BB}"/>
              </a:ext>
            </a:extLst>
          </p:cNvPr>
          <p:cNvSpPr txBox="1"/>
          <p:nvPr userDrawn="1"/>
        </p:nvSpPr>
        <p:spPr>
          <a:xfrm>
            <a:off x="-47821" y="6211669"/>
            <a:ext cx="9191821" cy="646331"/>
          </a:xfrm>
          <a:prstGeom prst="rect">
            <a:avLst/>
          </a:prstGeom>
          <a:noFill/>
        </p:spPr>
        <p:txBody>
          <a:bodyPr wrap="square">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في ايطاف اير أووأويني امبيننوس نيم ني فال انتي نين هيت </a:t>
            </a:r>
            <a:endParaRPr lang="ar-EG" sz="6000" b="1" dirty="0">
              <a:solidFill>
                <a:schemeClr val="bg1"/>
              </a:solidFill>
            </a:endParaRPr>
          </a:p>
        </p:txBody>
      </p:sp>
    </p:spTree>
    <p:extLst>
      <p:ext uri="{BB962C8B-B14F-4D97-AF65-F5344CB8AC3E}">
        <p14:creationId xmlns:p14="http://schemas.microsoft.com/office/powerpoint/2010/main" val="719243797"/>
      </p:ext>
    </p:extLst>
  </p:cSld>
  <p:clrMapOvr>
    <a:masterClrMapping/>
  </p:clrMapOvr>
</p:sldLayout>
</file>

<file path=ppt/slideLayouts/slideLayout614.xml><?xml version="1.0" encoding="utf-8"?>
<p:sldLayout xmlns:a="http://schemas.openxmlformats.org/drawingml/2006/main" xmlns:r="http://schemas.openxmlformats.org/officeDocument/2006/relationships" xmlns:p="http://schemas.openxmlformats.org/presentationml/2006/main" preserve="1" userDrawn="1">
  <p:cSld name="2_3  ختام العظة قبطي">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15D8DF2-A5F0-4B5F-A16F-C4564049282F}"/>
              </a:ext>
            </a:extLst>
          </p:cNvPr>
          <p:cNvSpPr txBox="1"/>
          <p:nvPr userDrawn="1"/>
        </p:nvSpPr>
        <p:spPr>
          <a:xfrm>
            <a:off x="0" y="4317353"/>
            <a:ext cx="9096179" cy="707886"/>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باسم الآب و الابن و الروح القدس, الاله الواحد.أمين</a:t>
            </a:r>
            <a:endParaRPr lang="ar-EG" sz="66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F33814B0-F368-4150-A8D6-37531955DF57}"/>
              </a:ext>
            </a:extLst>
          </p:cNvPr>
          <p:cNvSpPr txBox="1"/>
          <p:nvPr userDrawn="1"/>
        </p:nvSpPr>
        <p:spPr>
          <a:xfrm>
            <a:off x="-47821" y="5025416"/>
            <a:ext cx="9144000" cy="954107"/>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2800" b="0" i="0" dirty="0">
                <a:solidFill>
                  <a:srgbClr val="FFC000"/>
                </a:solidFill>
                <a:latin typeface="Avva_Shenouda"/>
              </a:rPr>
              <a:t>qen `fran `mFiwt nem `P23ri nem Pip=na e=0v: ovnov5 `novwt am3n </a:t>
            </a:r>
            <a:endParaRPr lang="en-US" sz="2800" b="0" kern="1200" baseline="0" dirty="0">
              <a:solidFill>
                <a:srgbClr val="FFC000"/>
              </a:solidFill>
              <a:latin typeface="Avva_Shenouda" pitchFamily="34" charset="2"/>
              <a:ea typeface="+mn-ea"/>
              <a:cs typeface="+mn-cs"/>
            </a:endParaRPr>
          </a:p>
        </p:txBody>
      </p:sp>
      <p:sp>
        <p:nvSpPr>
          <p:cNvPr id="6" name="TextBox 5">
            <a:extLst>
              <a:ext uri="{FF2B5EF4-FFF2-40B4-BE49-F238E27FC236}">
                <a16:creationId xmlns:a16="http://schemas.microsoft.com/office/drawing/2014/main" id="{7F7B7D18-B12F-4E44-B547-C6D9ED58BD47}"/>
              </a:ext>
            </a:extLst>
          </p:cNvPr>
          <p:cNvSpPr txBox="1"/>
          <p:nvPr userDrawn="1"/>
        </p:nvSpPr>
        <p:spPr>
          <a:xfrm>
            <a:off x="-47821" y="5852852"/>
            <a:ext cx="9191821" cy="1077218"/>
          </a:xfrm>
          <a:prstGeom prst="rect">
            <a:avLst/>
          </a:prstGeom>
          <a:noFill/>
        </p:spPr>
        <p:txBody>
          <a:bodyPr wrap="square">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خين افران ام افيوت نيم ابشيري نيم بي ابنيفما اثؤواب أوونوتي ان أووأوت : أمين </a:t>
            </a:r>
            <a:endParaRPr lang="ar-EG" sz="5400" b="1" dirty="0">
              <a:solidFill>
                <a:schemeClr val="bg1"/>
              </a:solidFill>
            </a:endParaRPr>
          </a:p>
        </p:txBody>
      </p:sp>
    </p:spTree>
    <p:extLst>
      <p:ext uri="{BB962C8B-B14F-4D97-AF65-F5344CB8AC3E}">
        <p14:creationId xmlns:p14="http://schemas.microsoft.com/office/powerpoint/2010/main" val="1246901476"/>
      </p:ext>
    </p:extLst>
  </p:cSld>
  <p:clrMapOvr>
    <a:masterClrMapping/>
  </p:clrMapOvr>
</p:sldLayout>
</file>

<file path=ppt/slideLayouts/slideLayout615.xml><?xml version="1.0" encoding="utf-8"?>
<p:sldLayout xmlns:a="http://schemas.openxmlformats.org/drawingml/2006/main" xmlns:r="http://schemas.openxmlformats.org/officeDocument/2006/relationships" xmlns:p="http://schemas.openxmlformats.org/presentationml/2006/main" userDrawn="1">
  <p:cSld name="blank11">
    <p:spTree>
      <p:nvGrpSpPr>
        <p:cNvPr id="1" name=""/>
        <p:cNvGrpSpPr/>
        <p:nvPr/>
      </p:nvGrpSpPr>
      <p:grpSpPr>
        <a:xfrm>
          <a:off x="0" y="0"/>
          <a:ext cx="0" cy="0"/>
          <a:chOff x="0" y="0"/>
          <a:chExt cx="0" cy="0"/>
        </a:xfrm>
      </p:grpSpPr>
      <p:sp>
        <p:nvSpPr>
          <p:cNvPr id="2" name="Rectangle 1"/>
          <p:cNvSpPr/>
          <p:nvPr userDrawn="1"/>
        </p:nvSpPr>
        <p:spPr>
          <a:xfrm>
            <a:off x="3581194" y="533400"/>
            <a:ext cx="1776448" cy="892552"/>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174280618"/>
      </p:ext>
    </p:extLst>
  </p:cSld>
  <p:clrMapOvr>
    <a:masterClrMapping/>
  </p:clrMapOvr>
</p:sldLayout>
</file>

<file path=ppt/slideLayouts/slideLayout616.xml><?xml version="1.0" encoding="utf-8"?>
<p:sldLayout xmlns:a="http://schemas.openxmlformats.org/drawingml/2006/main" xmlns:r="http://schemas.openxmlformats.org/officeDocument/2006/relationships" xmlns:p="http://schemas.openxmlformats.org/presentationml/2006/main" userDrawn="1">
  <p:cSld name="القطع">
    <p:spTree>
      <p:nvGrpSpPr>
        <p:cNvPr id="1" name=""/>
        <p:cNvGrpSpPr/>
        <p:nvPr/>
      </p:nvGrpSpPr>
      <p:grpSpPr>
        <a:xfrm>
          <a:off x="0" y="0"/>
          <a:ext cx="0" cy="0"/>
          <a:chOff x="0" y="0"/>
          <a:chExt cx="0" cy="0"/>
        </a:xfrm>
      </p:grpSpPr>
      <p:sp>
        <p:nvSpPr>
          <p:cNvPr id="2" name="Rectangle 1"/>
          <p:cNvSpPr/>
          <p:nvPr userDrawn="1"/>
        </p:nvSpPr>
        <p:spPr>
          <a:xfrm>
            <a:off x="3657394" y="476250"/>
            <a:ext cx="1608133" cy="523220"/>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السادسة</a:t>
            </a:r>
          </a:p>
        </p:txBody>
      </p:sp>
    </p:spTree>
    <p:extLst>
      <p:ext uri="{BB962C8B-B14F-4D97-AF65-F5344CB8AC3E}">
        <p14:creationId xmlns:p14="http://schemas.microsoft.com/office/powerpoint/2010/main" val="4250820148"/>
      </p:ext>
    </p:extLst>
  </p:cSld>
  <p:clrMapOvr>
    <a:masterClrMapping/>
  </p:clrMapOvr>
</p:sldLayout>
</file>

<file path=ppt/slideLayouts/slideLayout617.xml><?xml version="1.0" encoding="utf-8"?>
<p:sldLayout xmlns:a="http://schemas.openxmlformats.org/drawingml/2006/main" xmlns:r="http://schemas.openxmlformats.org/officeDocument/2006/relationships" xmlns:p="http://schemas.openxmlformats.org/presentationml/2006/main" userDrawn="1">
  <p:cSld name="قداس الكلم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859818431"/>
      </p:ext>
    </p:extLst>
  </p:cSld>
  <p:clrMapOvr>
    <a:masterClrMapping/>
  </p:clrMapOvr>
</p:sldLayout>
</file>

<file path=ppt/slideLayouts/slideLayout618.xml><?xml version="1.0" encoding="utf-8"?>
<p:sldLayout xmlns:a="http://schemas.openxmlformats.org/drawingml/2006/main" xmlns:r="http://schemas.openxmlformats.org/officeDocument/2006/relationships" xmlns:p="http://schemas.openxmlformats.org/presentationml/2006/main" preserve="1" userDrawn="1">
  <p:cSld name="avva sheounda الساعة السادس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125813372"/>
      </p:ext>
    </p:extLst>
  </p:cSld>
  <p:clrMapOvr>
    <a:masterClrMapping/>
  </p:clrMapOvr>
</p:sldLayout>
</file>

<file path=ppt/slideLayouts/slideLayout619.xml><?xml version="1.0" encoding="utf-8"?>
<p:sldLayout xmlns:a="http://schemas.openxmlformats.org/drawingml/2006/main" xmlns:r="http://schemas.openxmlformats.org/officeDocument/2006/relationships" xmlns:p="http://schemas.openxmlformats.org/presentationml/2006/main" preserve="1" userDrawn="1">
  <p:cSld name="1_avva sheounda الساعة التاسع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00077229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ذكصاصي كيريي ">
    <p:spTree>
      <p:nvGrpSpPr>
        <p:cNvPr id="1" name=""/>
        <p:cNvGrpSpPr/>
        <p:nvPr/>
      </p:nvGrpSpPr>
      <p:grpSpPr>
        <a:xfrm>
          <a:off x="0" y="0"/>
          <a:ext cx="0" cy="0"/>
          <a:chOff x="0" y="0"/>
          <a:chExt cx="0" cy="0"/>
        </a:xfrm>
      </p:grpSpPr>
      <p:sp>
        <p:nvSpPr>
          <p:cNvPr id="2" name="TextBox 1"/>
          <p:cNvSpPr txBox="1"/>
          <p:nvPr userDrawn="1"/>
        </p:nvSpPr>
        <p:spPr>
          <a:xfrm>
            <a:off x="309490" y="4670474"/>
            <a:ext cx="8834510" cy="144655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rgbClr val="FFC000"/>
                </a:solidFill>
                <a:latin typeface="Times New Roman" panose="02020603050405020304" pitchFamily="18" charset="0"/>
                <a:ea typeface="+mj-ea"/>
                <a:cs typeface="+mj-cs"/>
              </a:rPr>
              <a:t>ذكصاصي كيريي </a:t>
            </a:r>
            <a:endParaRPr lang="en-US" sz="88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812015755"/>
      </p:ext>
    </p:extLst>
  </p:cSld>
  <p:clrMapOvr>
    <a:masterClrMapping/>
  </p:clrMapOvr>
</p:sldLayout>
</file>

<file path=ppt/slideLayouts/slideLayout620.xml><?xml version="1.0" encoding="utf-8"?>
<p:sldLayout xmlns:a="http://schemas.openxmlformats.org/drawingml/2006/main" xmlns:r="http://schemas.openxmlformats.org/officeDocument/2006/relationships" xmlns:p="http://schemas.openxmlformats.org/presentationml/2006/main" preserve="1" userDrawn="1">
  <p:cSld name="abraam الساعة السادس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889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400" b="0" i="0" u="none" strike="noStrike" kern="1200" cap="none" spc="0" normalizeH="0" baseline="0" dirty="0" smtClean="0">
                <a:ln>
                  <a:noFill/>
                </a:ln>
                <a:solidFill>
                  <a:srgbClr val="FFC000"/>
                </a:solidFill>
                <a:effectLst/>
                <a:uLnTx/>
                <a:uFillTx/>
                <a:latin typeface="Abraam"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276017131"/>
      </p:ext>
    </p:extLst>
  </p:cSld>
  <p:clrMapOvr>
    <a:masterClrMapping/>
  </p:clrMapOvr>
</p:sldLayout>
</file>

<file path=ppt/slideLayouts/slideLayout621.xml><?xml version="1.0" encoding="utf-8"?>
<p:sldLayout xmlns:a="http://schemas.openxmlformats.org/drawingml/2006/main" xmlns:r="http://schemas.openxmlformats.org/officeDocument/2006/relationships" xmlns:p="http://schemas.openxmlformats.org/presentationml/2006/main" preserve="1" userDrawn="1">
  <p:cSld name="قطع الساعة السادسة abraa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400" b="0" i="0" u="none" strike="noStrike" kern="1200" cap="none" spc="0" normalizeH="0" baseline="0" dirty="0" smtClean="0">
                <a:ln>
                  <a:noFill/>
                </a:ln>
                <a:solidFill>
                  <a:srgbClr val="FFC000"/>
                </a:solidFill>
                <a:effectLst/>
                <a:uLnTx/>
                <a:uFillTx/>
                <a:latin typeface="Abraam"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158635" y="556549"/>
            <a:ext cx="2617132"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518966360"/>
      </p:ext>
    </p:extLst>
  </p:cSld>
  <p:clrMapOvr>
    <a:masterClrMapping/>
  </p:clrMapOvr>
</p:sldLayout>
</file>

<file path=ppt/slideLayouts/slideLayout622.xml><?xml version="1.0" encoding="utf-8"?>
<p:sldLayout xmlns:a="http://schemas.openxmlformats.org/drawingml/2006/main" xmlns:r="http://schemas.openxmlformats.org/officeDocument/2006/relationships" xmlns:p="http://schemas.openxmlformats.org/presentationml/2006/main" preserve="1" userDrawn="1">
  <p:cSld name="1_قطع الساعة السادسة abraa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1969757"/>
          </a:xfrm>
          <a:prstGeom prst="rect">
            <a:avLst/>
          </a:prstGeom>
        </p:spPr>
        <p:txBody>
          <a:bodyPr/>
          <a:lstStyle>
            <a:lvl1pPr algn="ctr" rtl="1">
              <a:defRPr sz="6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158635" y="556549"/>
            <a:ext cx="2617132"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251341475"/>
      </p:ext>
    </p:extLst>
  </p:cSld>
  <p:clrMapOvr>
    <a:masterClrMapping/>
  </p:clrMapOvr>
</p:sldLayout>
</file>

<file path=ppt/slideLayouts/slideLayout623.xml><?xml version="1.0" encoding="utf-8"?>
<p:sldLayout xmlns:a="http://schemas.openxmlformats.org/drawingml/2006/main" xmlns:r="http://schemas.openxmlformats.org/officeDocument/2006/relationships" xmlns:p="http://schemas.openxmlformats.org/presentationml/2006/main" userDrawn="1">
  <p:cSld name="اوشية الانجيل">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07646" y="565669"/>
            <a:ext cx="2543227"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الساعة السادسة</a:t>
            </a:r>
          </a:p>
        </p:txBody>
      </p:sp>
    </p:spTree>
    <p:extLst>
      <p:ext uri="{BB962C8B-B14F-4D97-AF65-F5344CB8AC3E}">
        <p14:creationId xmlns:p14="http://schemas.microsoft.com/office/powerpoint/2010/main" val="4160181383"/>
      </p:ext>
    </p:extLst>
  </p:cSld>
  <p:clrMapOvr>
    <a:masterClrMapping/>
  </p:clrMapOvr>
</p:sldLayout>
</file>

<file path=ppt/slideLayouts/slideLayout624.xml><?xml version="1.0" encoding="utf-8"?>
<p:sldLayout xmlns:a="http://schemas.openxmlformats.org/drawingml/2006/main" xmlns:r="http://schemas.openxmlformats.org/officeDocument/2006/relationships" xmlns:p="http://schemas.openxmlformats.org/presentationml/2006/main" userDrawn="1">
  <p:cSld name="1_اوشية الانجيل">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07646" y="565669"/>
            <a:ext cx="2543227"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cs typeface="AGA Sindibad Regular" pitchFamily="2" charset="-78"/>
              </a:rPr>
              <a:t>الساعة التاسعة</a:t>
            </a:r>
          </a:p>
        </p:txBody>
      </p:sp>
    </p:spTree>
    <p:extLst>
      <p:ext uri="{BB962C8B-B14F-4D97-AF65-F5344CB8AC3E}">
        <p14:creationId xmlns:p14="http://schemas.microsoft.com/office/powerpoint/2010/main" val="1795934075"/>
      </p:ext>
    </p:extLst>
  </p:cSld>
  <p:clrMapOvr>
    <a:masterClrMapping/>
  </p:clrMapOvr>
</p:sldLayout>
</file>

<file path=ppt/slideLayouts/slideLayout625.xml><?xml version="1.0" encoding="utf-8"?>
<p:sldLayout xmlns:a="http://schemas.openxmlformats.org/drawingml/2006/main" xmlns:r="http://schemas.openxmlformats.org/officeDocument/2006/relationships" xmlns:p="http://schemas.openxmlformats.org/presentationml/2006/main" userDrawn="1">
  <p:cSld name="قطع التاسعة avva shenou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251768" y="565669"/>
            <a:ext cx="2335237" cy="58477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537440364"/>
      </p:ext>
    </p:extLst>
  </p:cSld>
  <p:clrMapOvr>
    <a:masterClrMapping/>
  </p:clrMapOvr>
</p:sldLayout>
</file>

<file path=ppt/slideLayouts/slideLayout626.xml><?xml version="1.0" encoding="utf-8"?>
<p:sldLayout xmlns:a="http://schemas.openxmlformats.org/drawingml/2006/main" xmlns:r="http://schemas.openxmlformats.org/officeDocument/2006/relationships" xmlns:p="http://schemas.openxmlformats.org/presentationml/2006/main" preserve="1" userDrawn="1">
  <p:cSld name="1_قطع التاسعة abraa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braam"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251768" y="565669"/>
            <a:ext cx="2335237" cy="58477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858149889"/>
      </p:ext>
    </p:extLst>
  </p:cSld>
  <p:clrMapOvr>
    <a:masterClrMapping/>
  </p:clrMapOvr>
</p:sldLayout>
</file>

<file path=ppt/slideLayouts/slideLayout627.xml><?xml version="1.0" encoding="utf-8"?>
<p:sldLayout xmlns:a="http://schemas.openxmlformats.org/drawingml/2006/main" xmlns:r="http://schemas.openxmlformats.org/officeDocument/2006/relationships" xmlns:p="http://schemas.openxmlformats.org/presentationml/2006/main" userDrawn="1">
  <p:cSld name="1_تقدمة الحمل  3 انهار ath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545276470"/>
      </p:ext>
    </p:extLst>
  </p:cSld>
  <p:clrMapOvr>
    <a:masterClrMapping/>
  </p:clrMapOvr>
</p:sldLayout>
</file>

<file path=ppt/slideLayouts/slideLayout628.xml><?xml version="1.0" encoding="utf-8"?>
<p:sldLayout xmlns:a="http://schemas.openxmlformats.org/drawingml/2006/main" xmlns:r="http://schemas.openxmlformats.org/officeDocument/2006/relationships" xmlns:p="http://schemas.openxmlformats.org/presentationml/2006/main" userDrawn="1">
  <p:cSld name="الجعمة العظيمة avva shenou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636987472"/>
      </p:ext>
    </p:extLst>
  </p:cSld>
  <p:clrMapOvr>
    <a:masterClrMapping/>
  </p:clrMapOvr>
</p:sldLayout>
</file>

<file path=ppt/slideLayouts/slideLayout629.xml><?xml version="1.0" encoding="utf-8"?>
<p:sldLayout xmlns:a="http://schemas.openxmlformats.org/drawingml/2006/main" xmlns:r="http://schemas.openxmlformats.org/officeDocument/2006/relationships" xmlns:p="http://schemas.openxmlformats.org/presentationml/2006/main" userDrawn="1">
  <p:cSld name="1_الاواش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a:prstGeom prst="rect">
            <a:avLst/>
          </a:prstGeo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412240835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و المجد لله دائماً ">
    <p:spTree>
      <p:nvGrpSpPr>
        <p:cNvPr id="1" name=""/>
        <p:cNvGrpSpPr/>
        <p:nvPr/>
      </p:nvGrpSpPr>
      <p:grpSpPr>
        <a:xfrm>
          <a:off x="0" y="0"/>
          <a:ext cx="0" cy="0"/>
          <a:chOff x="0" y="0"/>
          <a:chExt cx="0" cy="0"/>
        </a:xfrm>
      </p:grpSpPr>
      <p:sp>
        <p:nvSpPr>
          <p:cNvPr id="2" name="TextBox 1"/>
          <p:cNvSpPr txBox="1"/>
          <p:nvPr userDrawn="1"/>
        </p:nvSpPr>
        <p:spPr>
          <a:xfrm>
            <a:off x="211016" y="4825219"/>
            <a:ext cx="8834510" cy="144655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rgbClr val="FFC000"/>
                </a:solidFill>
                <a:latin typeface="Times New Roman" panose="02020603050405020304" pitchFamily="18" charset="0"/>
                <a:ea typeface="+mj-ea"/>
                <a:cs typeface="+mj-cs"/>
              </a:rPr>
              <a:t>و المجد لله دائماً </a:t>
            </a:r>
            <a:endParaRPr lang="en-US" sz="88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3674133884"/>
      </p:ext>
    </p:extLst>
  </p:cSld>
  <p:clrMapOvr>
    <a:masterClrMapping/>
  </p:clrMapOvr>
</p:sldLayout>
</file>

<file path=ppt/slideLayouts/slideLayout630.xml><?xml version="1.0" encoding="utf-8"?>
<p:sldLayout xmlns:a="http://schemas.openxmlformats.org/drawingml/2006/main" xmlns:r="http://schemas.openxmlformats.org/officeDocument/2006/relationships" xmlns:p="http://schemas.openxmlformats.org/presentationml/2006/main" userDrawn="1">
  <p:cSld name="مقدمة البولس اثفت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a:prstGeom prst="rect">
            <a:avLst/>
          </a:prstGeo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CS New Athanasius" panose="020B05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95795" y="596447"/>
            <a:ext cx="2543227" cy="46166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400" b="1" i="0" u="none" strike="noStrike" cap="none" spc="0" normalizeH="0" baseline="0" dirty="0">
                <a:ln>
                  <a:noFill/>
                </a:ln>
                <a:solidFill>
                  <a:srgbClr val="FFC000"/>
                </a:solidFill>
                <a:effectLst/>
                <a:uLnTx/>
                <a:uFillTx/>
                <a:cs typeface="AGA Sindibad Regular" pitchFamily="2" charset="-78"/>
              </a:rPr>
              <a:t>الساعة التاسعة</a:t>
            </a:r>
          </a:p>
        </p:txBody>
      </p:sp>
    </p:spTree>
    <p:extLst>
      <p:ext uri="{BB962C8B-B14F-4D97-AF65-F5344CB8AC3E}">
        <p14:creationId xmlns:p14="http://schemas.microsoft.com/office/powerpoint/2010/main" val="3780767760"/>
      </p:ext>
    </p:extLst>
  </p:cSld>
  <p:clrMapOvr>
    <a:masterClrMapping/>
  </p:clrMapOvr>
</p:sldLayout>
</file>

<file path=ppt/slideLayouts/slideLayout631.xml><?xml version="1.0" encoding="utf-8"?>
<p:sldLayout xmlns:a="http://schemas.openxmlformats.org/drawingml/2006/main" xmlns:r="http://schemas.openxmlformats.org/officeDocument/2006/relationships" xmlns:p="http://schemas.openxmlformats.org/presentationml/2006/main" preserve="1" userDrawn="1">
  <p:cSld name="اي حاج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ctr" rtl="1">
              <a:defRPr sz="60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Tree>
    <p:extLst>
      <p:ext uri="{BB962C8B-B14F-4D97-AF65-F5344CB8AC3E}">
        <p14:creationId xmlns:p14="http://schemas.microsoft.com/office/powerpoint/2010/main" val="2569739993"/>
      </p:ext>
    </p:extLst>
  </p:cSld>
  <p:clrMapOvr>
    <a:masterClrMapping/>
  </p:clrMapOvr>
</p:sldLayout>
</file>

<file path=ppt/slideLayouts/slideLayout632.xml><?xml version="1.0" encoding="utf-8"?>
<p:sldLayout xmlns:a="http://schemas.openxmlformats.org/drawingml/2006/main" xmlns:r="http://schemas.openxmlformats.org/officeDocument/2006/relationships" xmlns:p="http://schemas.openxmlformats.org/presentationml/2006/main" preserve="1" userDrawn="1">
  <p:cSld name="امانة اللص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ctr" rtl="1">
              <a:defRPr sz="60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Tree>
    <p:extLst>
      <p:ext uri="{BB962C8B-B14F-4D97-AF65-F5344CB8AC3E}">
        <p14:creationId xmlns:p14="http://schemas.microsoft.com/office/powerpoint/2010/main" val="752334849"/>
      </p:ext>
    </p:extLst>
  </p:cSld>
  <p:clrMapOvr>
    <a:masterClrMapping/>
  </p:clrMapOvr>
</p:sldLayout>
</file>

<file path=ppt/slideLayouts/slideLayout633.xml><?xml version="1.0" encoding="utf-8"?>
<p:sldLayout xmlns:a="http://schemas.openxmlformats.org/drawingml/2006/main" xmlns:r="http://schemas.openxmlformats.org/officeDocument/2006/relationships" xmlns:p="http://schemas.openxmlformats.org/presentationml/2006/main" preserve="1" userDrawn="1">
  <p:cSld name="1_اي حاج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justLow" rtl="1">
              <a:defRPr sz="48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Tree>
    <p:extLst>
      <p:ext uri="{BB962C8B-B14F-4D97-AF65-F5344CB8AC3E}">
        <p14:creationId xmlns:p14="http://schemas.microsoft.com/office/powerpoint/2010/main" val="2326169475"/>
      </p:ext>
    </p:extLst>
  </p:cSld>
  <p:clrMapOvr>
    <a:masterClrMapping/>
  </p:clrMapOvr>
</p:sldLayout>
</file>

<file path=ppt/slideLayouts/slideLayout634.xml><?xml version="1.0" encoding="utf-8"?>
<p:sldLayout xmlns:a="http://schemas.openxmlformats.org/drawingml/2006/main" xmlns:r="http://schemas.openxmlformats.org/officeDocument/2006/relationships" xmlns:p="http://schemas.openxmlformats.org/presentationml/2006/main" preserve="1" userDrawn="1">
  <p:cSld name="نبوات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42400" cy="2203210"/>
          </a:xfrm>
          <a:prstGeom prst="rect">
            <a:avLst/>
          </a:prstGeom>
        </p:spPr>
        <p:txBody>
          <a:bodyPr>
            <a:normAutofit/>
          </a:bodyPr>
          <a:lstStyle>
            <a:lvl1pPr algn="ctr" rtl="1">
              <a:defRPr sz="6000" b="1">
                <a:solidFill>
                  <a:schemeClr val="bg1"/>
                </a:solidFill>
                <a:latin typeface="Times New Roman" panose="02020603050405020304" pitchFamily="18" charset="0"/>
                <a:cs typeface="+mj-cs"/>
              </a:defRPr>
            </a:lvl1pPr>
          </a:lstStyle>
          <a:p>
            <a:r>
              <a:rPr lang="en-US" dirty="0"/>
              <a:t> </a:t>
            </a:r>
            <a:r>
              <a:rPr lang="ar-EG" dirty="0"/>
              <a:t>عربي 	</a:t>
            </a:r>
            <a:endParaRPr lang="en-US" dirty="0"/>
          </a:p>
        </p:txBody>
      </p:sp>
      <p:sp>
        <p:nvSpPr>
          <p:cNvPr id="3" name="Rectangle 2"/>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715807739"/>
      </p:ext>
    </p:extLst>
  </p:cSld>
  <p:clrMapOvr>
    <a:masterClrMapping/>
  </p:clrMapOvr>
</p:sldLayout>
</file>

<file path=ppt/slideLayouts/slideLayout635.xml><?xml version="1.0" encoding="utf-8"?>
<p:sldLayout xmlns:a="http://schemas.openxmlformats.org/drawingml/2006/main" xmlns:r="http://schemas.openxmlformats.org/officeDocument/2006/relationships" xmlns:p="http://schemas.openxmlformats.org/presentationml/2006/main" preserve="1" userDrawn="1">
  <p:cSld name="1_نبوات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الثالثة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999390081"/>
      </p:ext>
    </p:extLst>
  </p:cSld>
  <p:clrMapOvr>
    <a:masterClrMapping/>
  </p:clrMapOvr>
</p:sldLayout>
</file>

<file path=ppt/slideLayouts/slideLayout636.xml><?xml version="1.0" encoding="utf-8"?>
<p:sldLayout xmlns:a="http://schemas.openxmlformats.org/drawingml/2006/main" xmlns:r="http://schemas.openxmlformats.org/officeDocument/2006/relationships" xmlns:p="http://schemas.openxmlformats.org/presentationml/2006/main" preserve="1" userDrawn="1">
  <p:cSld name="2_نبوات السادس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179299" y="210067"/>
            <a:ext cx="2447778"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660092334"/>
      </p:ext>
    </p:extLst>
  </p:cSld>
  <p:clrMapOvr>
    <a:masterClrMapping/>
  </p:clrMapOvr>
</p:sldLayout>
</file>

<file path=ppt/slideLayouts/slideLayout637.xml><?xml version="1.0" encoding="utf-8"?>
<p:sldLayout xmlns:a="http://schemas.openxmlformats.org/drawingml/2006/main" xmlns:r="http://schemas.openxmlformats.org/officeDocument/2006/relationships" xmlns:p="http://schemas.openxmlformats.org/presentationml/2006/main" preserve="1" userDrawn="1">
  <p:cSld name="3_نبوات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3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988106721"/>
      </p:ext>
    </p:extLst>
  </p:cSld>
  <p:clrMapOvr>
    <a:masterClrMapping/>
  </p:clrMapOvr>
</p:sldLayout>
</file>

<file path=ppt/slideLayouts/slideLayout638.xml><?xml version="1.0" encoding="utf-8"?>
<p:sldLayout xmlns:a="http://schemas.openxmlformats.org/drawingml/2006/main" xmlns:r="http://schemas.openxmlformats.org/officeDocument/2006/relationships" xmlns:p="http://schemas.openxmlformats.org/presentationml/2006/main" preserve="1" userDrawn="1">
  <p:cSld name="4_التاسعة البولس">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ctr" rtl="1">
              <a:defRPr lang="ar-EG" sz="54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3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بولس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843776129"/>
      </p:ext>
    </p:extLst>
  </p:cSld>
  <p:clrMapOvr>
    <a:masterClrMapping/>
  </p:clrMapOvr>
</p:sldLayout>
</file>

<file path=ppt/slideLayouts/slideLayout639.xml><?xml version="1.0" encoding="utf-8"?>
<p:sldLayout xmlns:a="http://schemas.openxmlformats.org/drawingml/2006/main" xmlns:r="http://schemas.openxmlformats.org/officeDocument/2006/relationships" xmlns:p="http://schemas.openxmlformats.org/presentationml/2006/main" preserve="1" userDrawn="1">
  <p:cSld name="5_التاسعة قطع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ctr" rtl="1">
              <a:defRPr lang="ar-EG" sz="54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3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51944360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_و المجد لله دائماً ـ اخر انجيل">
    <p:spTree>
      <p:nvGrpSpPr>
        <p:cNvPr id="1" name=""/>
        <p:cNvGrpSpPr/>
        <p:nvPr/>
      </p:nvGrpSpPr>
      <p:grpSpPr>
        <a:xfrm>
          <a:off x="0" y="0"/>
          <a:ext cx="0" cy="0"/>
          <a:chOff x="0" y="0"/>
          <a:chExt cx="0" cy="0"/>
        </a:xfrm>
      </p:grpSpPr>
      <p:sp>
        <p:nvSpPr>
          <p:cNvPr id="2" name="TextBox 1"/>
          <p:cNvSpPr txBox="1"/>
          <p:nvPr userDrawn="1"/>
        </p:nvSpPr>
        <p:spPr>
          <a:xfrm>
            <a:off x="211016" y="4825219"/>
            <a:ext cx="8834510" cy="144655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rgbClr val="FFC000"/>
                </a:solidFill>
                <a:latin typeface="Times New Roman" panose="02020603050405020304" pitchFamily="18" charset="0"/>
                <a:ea typeface="+mj-ea"/>
                <a:cs typeface="+mj-cs"/>
              </a:rPr>
              <a:t>و المجد لله دائماً </a:t>
            </a:r>
            <a:endParaRPr lang="en-US" sz="8800" b="1" kern="1200" dirty="0">
              <a:solidFill>
                <a:srgbClr val="FFC000"/>
              </a:solidFill>
              <a:latin typeface="Times New Roman" panose="02020603050405020304" pitchFamily="18" charset="0"/>
              <a:ea typeface="+mj-ea"/>
              <a:cs typeface="+mj-cs"/>
            </a:endParaRPr>
          </a:p>
        </p:txBody>
      </p:sp>
      <p:sp>
        <p:nvSpPr>
          <p:cNvPr id="5" name="Rectangle 4">
            <a:hlinkClick r:id="rId2" action="ppaction://hlinksldjump"/>
          </p:cNvPr>
          <p:cNvSpPr/>
          <p:nvPr userDrawn="1"/>
        </p:nvSpPr>
        <p:spPr>
          <a:xfrm>
            <a:off x="7371480" y="4027003"/>
            <a:ext cx="1835759" cy="477054"/>
          </a:xfrm>
          <a:prstGeom prst="rect">
            <a:avLst/>
          </a:prstGeom>
        </p:spPr>
        <p:txBody>
          <a:bodyPr wrap="none">
            <a:spAutoFit/>
          </a:bodyPr>
          <a:lstStyle/>
          <a:p>
            <a:pPr lvl="0" algn="ctr" defTabSz="914400"/>
            <a:r>
              <a:rPr lang="ar-EG" sz="2500" noProof="0" dirty="0">
                <a:solidFill>
                  <a:srgbClr val="FFC000"/>
                </a:solidFill>
                <a:latin typeface="Times New Roman" panose="02020603050405020304" pitchFamily="18" charset="0"/>
                <a:ea typeface="+mj-ea"/>
                <a:cs typeface="Al-Mujahed Al-Anbobi" pitchFamily="2" charset="-78"/>
              </a:rPr>
              <a:t>مقدمة الطرح</a:t>
            </a:r>
            <a:endParaRPr lang="en-US" sz="25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527563899"/>
      </p:ext>
    </p:extLst>
  </p:cSld>
  <p:clrMapOvr>
    <a:masterClrMapping/>
  </p:clrMapOvr>
</p:sldLayout>
</file>

<file path=ppt/slideLayouts/slideLayout640.xml><?xml version="1.0" encoding="utf-8"?>
<p:sldLayout xmlns:a="http://schemas.openxmlformats.org/drawingml/2006/main" xmlns:r="http://schemas.openxmlformats.org/officeDocument/2006/relationships" xmlns:p="http://schemas.openxmlformats.org/presentationml/2006/main" preserve="1" userDrawn="1">
  <p:cSld name="4_نبوات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2954216" y="224135"/>
            <a:ext cx="2883876"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934633725"/>
      </p:ext>
    </p:extLst>
  </p:cSld>
  <p:clrMapOvr>
    <a:masterClrMapping/>
  </p:clrMapOvr>
</p:sldLayout>
</file>

<file path=ppt/slideLayouts/slideLayout641.xml><?xml version="1.0" encoding="utf-8"?>
<p:sldLayout xmlns:a="http://schemas.openxmlformats.org/drawingml/2006/main" xmlns:r="http://schemas.openxmlformats.org/officeDocument/2006/relationships" xmlns:p="http://schemas.openxmlformats.org/presentationml/2006/main" preserve="1" userDrawn="1">
  <p:cSld name="5_نبوات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2954216" y="224135"/>
            <a:ext cx="2883876"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الثانية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01103982"/>
      </p:ext>
    </p:extLst>
  </p:cSld>
  <p:clrMapOvr>
    <a:masterClrMapping/>
  </p:clrMapOvr>
</p:sldLayout>
</file>

<file path=ppt/slideLayouts/slideLayout642.xml><?xml version="1.0" encoding="utf-8"?>
<p:sldLayout xmlns:a="http://schemas.openxmlformats.org/drawingml/2006/main" xmlns:r="http://schemas.openxmlformats.org/officeDocument/2006/relationships" xmlns:p="http://schemas.openxmlformats.org/presentationml/2006/main" preserve="1" userDrawn="1">
  <p:cSld name="تسبحة الاولي">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53849"/>
      </p:ext>
    </p:extLst>
  </p:cSld>
  <p:clrMapOvr>
    <a:masterClrMapping/>
  </p:clrMapOvr>
</p:sldLayout>
</file>

<file path=ppt/slideLayouts/slideLayout643.xml><?xml version="1.0" encoding="utf-8"?>
<p:sldLayout xmlns:a="http://schemas.openxmlformats.org/drawingml/2006/main" xmlns:r="http://schemas.openxmlformats.org/officeDocument/2006/relationships" xmlns:p="http://schemas.openxmlformats.org/presentationml/2006/main" preserve="1" userDrawn="1">
  <p:cSld name="1_تسبحة الثالثة">
    <p:spTree>
      <p:nvGrpSpPr>
        <p:cNvPr id="1" name=""/>
        <p:cNvGrpSpPr/>
        <p:nvPr/>
      </p:nvGrpSpPr>
      <p:grpSpPr>
        <a:xfrm>
          <a:off x="0" y="0"/>
          <a:ext cx="0" cy="0"/>
          <a:chOff x="0" y="0"/>
          <a:chExt cx="0" cy="0"/>
        </a:xfrm>
      </p:grpSpPr>
      <p:sp>
        <p:nvSpPr>
          <p:cNvPr id="4" name="Rectangle 3"/>
          <p:cNvSpPr/>
          <p:nvPr userDrawn="1"/>
        </p:nvSpPr>
        <p:spPr>
          <a:xfrm>
            <a:off x="3038621" y="181931"/>
            <a:ext cx="3003363"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تسبحة البصخة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168356579"/>
      </p:ext>
    </p:extLst>
  </p:cSld>
  <p:clrMapOvr>
    <a:masterClrMapping/>
  </p:clrMapOvr>
</p:sldLayout>
</file>

<file path=ppt/slideLayouts/slideLayout644.xml><?xml version="1.0" encoding="utf-8"?>
<p:sldLayout xmlns:a="http://schemas.openxmlformats.org/drawingml/2006/main" xmlns:r="http://schemas.openxmlformats.org/officeDocument/2006/relationships" xmlns:p="http://schemas.openxmlformats.org/presentationml/2006/main" preserve="1" userDrawn="1">
  <p:cSld name="2_تسبحة السادسة">
    <p:spTree>
      <p:nvGrpSpPr>
        <p:cNvPr id="1" name=""/>
        <p:cNvGrpSpPr/>
        <p:nvPr/>
      </p:nvGrpSpPr>
      <p:grpSpPr>
        <a:xfrm>
          <a:off x="0" y="0"/>
          <a:ext cx="0" cy="0"/>
          <a:chOff x="0" y="0"/>
          <a:chExt cx="0" cy="0"/>
        </a:xfrm>
      </p:grpSpPr>
      <p:sp>
        <p:nvSpPr>
          <p:cNvPr id="4" name="Rectangle 3"/>
          <p:cNvSpPr/>
          <p:nvPr userDrawn="1"/>
        </p:nvSpPr>
        <p:spPr>
          <a:xfrm>
            <a:off x="2919847" y="181931"/>
            <a:ext cx="3304305"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تسبحة البصخة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10614930"/>
      </p:ext>
    </p:extLst>
  </p:cSld>
  <p:clrMapOvr>
    <a:masterClrMapping/>
  </p:clrMapOvr>
</p:sldLayout>
</file>

<file path=ppt/slideLayouts/slideLayout645.xml><?xml version="1.0" encoding="utf-8"?>
<p:sldLayout xmlns:a="http://schemas.openxmlformats.org/drawingml/2006/main" xmlns:r="http://schemas.openxmlformats.org/officeDocument/2006/relationships" xmlns:p="http://schemas.openxmlformats.org/presentationml/2006/main" preserve="1" userDrawn="1">
  <p:cSld name="3_تسبحة التاسعة ">
    <p:spTree>
      <p:nvGrpSpPr>
        <p:cNvPr id="1" name=""/>
        <p:cNvGrpSpPr/>
        <p:nvPr/>
      </p:nvGrpSpPr>
      <p:grpSpPr>
        <a:xfrm>
          <a:off x="0" y="0"/>
          <a:ext cx="0" cy="0"/>
          <a:chOff x="0" y="0"/>
          <a:chExt cx="0" cy="0"/>
        </a:xfrm>
      </p:grpSpPr>
      <p:sp>
        <p:nvSpPr>
          <p:cNvPr id="4" name="Rectangle 3"/>
          <p:cNvSpPr/>
          <p:nvPr userDrawn="1"/>
        </p:nvSpPr>
        <p:spPr>
          <a:xfrm>
            <a:off x="2789035" y="175751"/>
            <a:ext cx="340847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 تسبحة البصخة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316344565"/>
      </p:ext>
    </p:extLst>
  </p:cSld>
  <p:clrMapOvr>
    <a:masterClrMapping/>
  </p:clrMapOvr>
</p:sldLayout>
</file>

<file path=ppt/slideLayouts/slideLayout646.xml><?xml version="1.0" encoding="utf-8"?>
<p:sldLayout xmlns:a="http://schemas.openxmlformats.org/drawingml/2006/main" xmlns:r="http://schemas.openxmlformats.org/officeDocument/2006/relationships" xmlns:p="http://schemas.openxmlformats.org/presentationml/2006/main" preserve="1" userDrawn="1">
  <p:cSld name="4_تسبحة الحادية عشر">
    <p:spTree>
      <p:nvGrpSpPr>
        <p:cNvPr id="1" name=""/>
        <p:cNvGrpSpPr/>
        <p:nvPr/>
      </p:nvGrpSpPr>
      <p:grpSpPr>
        <a:xfrm>
          <a:off x="0" y="0"/>
          <a:ext cx="0" cy="0"/>
          <a:chOff x="0" y="0"/>
          <a:chExt cx="0" cy="0"/>
        </a:xfrm>
      </p:grpSpPr>
      <p:sp>
        <p:nvSpPr>
          <p:cNvPr id="4" name="Rectangle 3"/>
          <p:cNvSpPr/>
          <p:nvPr userDrawn="1"/>
        </p:nvSpPr>
        <p:spPr>
          <a:xfrm>
            <a:off x="3038622" y="139727"/>
            <a:ext cx="2630658" cy="892552"/>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221029848"/>
      </p:ext>
    </p:extLst>
  </p:cSld>
  <p:clrMapOvr>
    <a:masterClrMapping/>
  </p:clrMapOvr>
</p:sldLayout>
</file>

<file path=ppt/slideLayouts/slideLayout647.xml><?xml version="1.0" encoding="utf-8"?>
<p:sldLayout xmlns:a="http://schemas.openxmlformats.org/drawingml/2006/main" xmlns:r="http://schemas.openxmlformats.org/officeDocument/2006/relationships" xmlns:p="http://schemas.openxmlformats.org/presentationml/2006/main" preserve="1" userDrawn="1">
  <p:cSld name="مزمور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en-US"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31652"/>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3556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626418586"/>
      </p:ext>
    </p:extLst>
  </p:cSld>
  <p:clrMapOvr>
    <a:masterClrMapping/>
  </p:clrMapOvr>
</p:sldLayout>
</file>

<file path=ppt/slideLayouts/slideLayout648.xml><?xml version="1.0" encoding="utf-8"?>
<p:sldLayout xmlns:a="http://schemas.openxmlformats.org/drawingml/2006/main" xmlns:r="http://schemas.openxmlformats.org/officeDocument/2006/relationships" xmlns:p="http://schemas.openxmlformats.org/presentationml/2006/main" preserve="1" userDrawn="1">
  <p:cSld name="مزمور الساعة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en-US"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038622" y="181931"/>
            <a:ext cx="2630658" cy="800219"/>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الاولي</a:t>
            </a:r>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314048597"/>
      </p:ext>
    </p:extLst>
  </p:cSld>
  <p:clrMapOvr>
    <a:masterClrMapping/>
  </p:clrMapOvr>
</p:sldLayout>
</file>

<file path=ppt/slideLayouts/slideLayout649.xml><?xml version="1.0" encoding="utf-8"?>
<p:sldLayout xmlns:a="http://schemas.openxmlformats.org/drawingml/2006/main" xmlns:r="http://schemas.openxmlformats.org/officeDocument/2006/relationships" xmlns:p="http://schemas.openxmlformats.org/presentationml/2006/main" preserve="1" userDrawn="1">
  <p:cSld name="1_مزمور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en-US"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3556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الثالثة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81367333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كيريه ليسون">
    <p:spTree>
      <p:nvGrpSpPr>
        <p:cNvPr id="1" name=""/>
        <p:cNvGrpSpPr/>
        <p:nvPr/>
      </p:nvGrpSpPr>
      <p:grpSpPr>
        <a:xfrm>
          <a:off x="0" y="0"/>
          <a:ext cx="0" cy="0"/>
          <a:chOff x="0" y="0"/>
          <a:chExt cx="0" cy="0"/>
        </a:xfrm>
      </p:grpSpPr>
      <p:sp>
        <p:nvSpPr>
          <p:cNvPr id="7" name="TextBox 6"/>
          <p:cNvSpPr txBox="1"/>
          <p:nvPr userDrawn="1"/>
        </p:nvSpPr>
        <p:spPr>
          <a:xfrm>
            <a:off x="572608" y="4477476"/>
            <a:ext cx="8117058"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rgbClr val="FFC000"/>
                </a:solidFill>
                <a:latin typeface="Times New Roman" panose="02020603050405020304" pitchFamily="18" charset="0"/>
                <a:ea typeface="+mj-ea"/>
                <a:cs typeface="+mj-cs"/>
              </a:rPr>
              <a:t>نسألك يارب أسمعنا و أرحمنا .</a:t>
            </a:r>
            <a:endParaRPr lang="en-US" sz="4400" b="1" kern="1200" dirty="0">
              <a:solidFill>
                <a:srgbClr val="FFC000"/>
              </a:solidFill>
              <a:latin typeface="Times New Roman" panose="02020603050405020304" pitchFamily="18" charset="0"/>
              <a:ea typeface="+mj-ea"/>
              <a:cs typeface="+mj-cs"/>
            </a:endParaRPr>
          </a:p>
        </p:txBody>
      </p:sp>
      <p:sp>
        <p:nvSpPr>
          <p:cNvPr id="10" name="Rectangle 9"/>
          <p:cNvSpPr/>
          <p:nvPr userDrawn="1"/>
        </p:nvSpPr>
        <p:spPr>
          <a:xfrm>
            <a:off x="5666546" y="5017255"/>
            <a:ext cx="3028393" cy="92333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ar-SA" sz="5400" b="1" kern="1200" noProof="0" dirty="0">
                <a:solidFill>
                  <a:schemeClr val="bg1"/>
                </a:solidFill>
                <a:latin typeface="Times New Roman" panose="02020603050405020304" pitchFamily="18" charset="0"/>
                <a:ea typeface="+mj-ea"/>
                <a:cs typeface="+mj-cs"/>
              </a:rPr>
              <a:t>كيري</a:t>
            </a:r>
            <a:r>
              <a:rPr lang="ar-EG" sz="5400" b="1" kern="1200" noProof="0" dirty="0">
                <a:solidFill>
                  <a:schemeClr val="bg1"/>
                </a:solidFill>
                <a:latin typeface="Times New Roman" panose="02020603050405020304" pitchFamily="18" charset="0"/>
                <a:ea typeface="+mj-ea"/>
                <a:cs typeface="+mj-cs"/>
              </a:rPr>
              <a:t>ه</a:t>
            </a:r>
            <a:r>
              <a:rPr lang="ar-SA" sz="5400" b="1" kern="1200" noProof="0" dirty="0">
                <a:solidFill>
                  <a:schemeClr val="bg1"/>
                </a:solidFill>
                <a:latin typeface="Times New Roman" panose="02020603050405020304" pitchFamily="18" charset="0"/>
                <a:ea typeface="+mj-ea"/>
                <a:cs typeface="+mj-cs"/>
              </a:rPr>
              <a:t> ليسون</a:t>
            </a:r>
            <a:endParaRPr lang="en-US" sz="5400" b="1" kern="1200" noProof="0" dirty="0">
              <a:solidFill>
                <a:schemeClr val="bg1"/>
              </a:solidFill>
              <a:latin typeface="Times New Roman" panose="02020603050405020304" pitchFamily="18" charset="0"/>
              <a:ea typeface="+mj-ea"/>
              <a:cs typeface="+mj-cs"/>
            </a:endParaRPr>
          </a:p>
        </p:txBody>
      </p:sp>
      <p:sp>
        <p:nvSpPr>
          <p:cNvPr id="12" name="Rectangle 11"/>
          <p:cNvSpPr/>
          <p:nvPr userDrawn="1"/>
        </p:nvSpPr>
        <p:spPr>
          <a:xfrm>
            <a:off x="567335" y="5138024"/>
            <a:ext cx="3887603" cy="1138773"/>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err="1">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Kurie</a:t>
            </a:r>
            <a:r>
              <a:rPr kumimoji="0" lang="en-US" sz="48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4800" b="0" i="0" u="none" strike="noStrike" kern="1200" cap="none" spc="0" normalizeH="0" baseline="0" noProof="0" dirty="0" err="1">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ele`ycon</a:t>
            </a:r>
            <a:r>
              <a:rPr kumimoji="0" lang="en-US" sz="48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a:t>
            </a:r>
            <a:br>
              <a:rPr kumimoji="0" lang="en-US" sz="48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br>
            <a:endParaRPr kumimoji="0" lang="en-US" sz="2000" b="0" i="0" u="none" strike="noStrike" kern="0" cap="none" spc="0" normalizeH="0" baseline="0" noProof="0" dirty="0">
              <a:ln>
                <a:noFill/>
              </a:ln>
              <a:solidFill>
                <a:schemeClr val="bg1"/>
              </a:solidFill>
              <a:effectLst/>
              <a:uLnTx/>
              <a:uFillTx/>
            </a:endParaRPr>
          </a:p>
        </p:txBody>
      </p:sp>
      <p:sp>
        <p:nvSpPr>
          <p:cNvPr id="13" name="Rectangle 12"/>
          <p:cNvSpPr/>
          <p:nvPr userDrawn="1"/>
        </p:nvSpPr>
        <p:spPr>
          <a:xfrm>
            <a:off x="3749609" y="5815132"/>
            <a:ext cx="2771913" cy="92333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ar-EG" sz="5400" b="1" kern="1200" noProof="0" dirty="0">
                <a:solidFill>
                  <a:schemeClr val="bg1"/>
                </a:solidFill>
                <a:latin typeface="Times New Roman" panose="02020603050405020304" pitchFamily="18" charset="0"/>
                <a:ea typeface="+mj-ea"/>
                <a:cs typeface="+mj-cs"/>
              </a:rPr>
              <a:t>يا رب ارحم</a:t>
            </a:r>
            <a:endParaRPr lang="en-US" sz="5400" b="1" kern="1200" noProof="0" dirty="0">
              <a:solidFill>
                <a:schemeClr val="bg1"/>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356694057"/>
      </p:ext>
    </p:extLst>
  </p:cSld>
  <p:clrMapOvr>
    <a:masterClrMapping/>
  </p:clrMapOvr>
</p:sldLayout>
</file>

<file path=ppt/slideLayouts/slideLayout650.xml><?xml version="1.0" encoding="utf-8"?>
<p:sldLayout xmlns:a="http://schemas.openxmlformats.org/drawingml/2006/main" xmlns:r="http://schemas.openxmlformats.org/officeDocument/2006/relationships" xmlns:p="http://schemas.openxmlformats.org/presentationml/2006/main" preserve="1" userDrawn="1">
  <p:cSld name="2_مزمور السادس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65233" y="181931"/>
            <a:ext cx="251811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156086049"/>
      </p:ext>
    </p:extLst>
  </p:cSld>
  <p:clrMapOvr>
    <a:masterClrMapping/>
  </p:clrMapOvr>
</p:sldLayout>
</file>

<file path=ppt/slideLayouts/slideLayout651.xml><?xml version="1.0" encoding="utf-8"?>
<p:sldLayout xmlns:a="http://schemas.openxmlformats.org/drawingml/2006/main" xmlns:r="http://schemas.openxmlformats.org/officeDocument/2006/relationships" xmlns:p="http://schemas.openxmlformats.org/presentationml/2006/main" preserve="1" userDrawn="1">
  <p:cSld name="3_مزمور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07433" y="181931"/>
            <a:ext cx="2475914"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734632090"/>
      </p:ext>
    </p:extLst>
  </p:cSld>
  <p:clrMapOvr>
    <a:masterClrMapping/>
  </p:clrMapOvr>
</p:sldLayout>
</file>

<file path=ppt/slideLayouts/slideLayout652.xml><?xml version="1.0" encoding="utf-8"?>
<p:sldLayout xmlns:a="http://schemas.openxmlformats.org/drawingml/2006/main" xmlns:r="http://schemas.openxmlformats.org/officeDocument/2006/relationships" xmlns:p="http://schemas.openxmlformats.org/presentationml/2006/main" preserve="1" userDrawn="1">
  <p:cSld name="4_مزمور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2988603" y="202956"/>
            <a:ext cx="28940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656338178"/>
      </p:ext>
    </p:extLst>
  </p:cSld>
  <p:clrMapOvr>
    <a:masterClrMapping/>
  </p:clrMapOvr>
</p:sldLayout>
</file>

<file path=ppt/slideLayouts/slideLayout653.xml><?xml version="1.0" encoding="utf-8"?>
<p:sldLayout xmlns:a="http://schemas.openxmlformats.org/drawingml/2006/main" xmlns:r="http://schemas.openxmlformats.org/officeDocument/2006/relationships" xmlns:p="http://schemas.openxmlformats.org/presentationml/2006/main" preserve="1" userDrawn="1">
  <p:cSld name="5_مزمور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33207"/>
          </a:xfrm>
          <a:prstGeom prst="rect">
            <a:avLst/>
          </a:prstGeom>
        </p:spPr>
        <p:txBody>
          <a:bodyPr/>
          <a:lstStyle>
            <a:lvl1pPr algn="ctr"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605937"/>
          </a:xfrm>
          <a:prstGeom prst="rect">
            <a:avLst/>
          </a:prstGeom>
        </p:spPr>
        <p:txBody>
          <a:bodyPr anchor="b">
            <a:noAutofit/>
          </a:bodyPr>
          <a:lstStyle>
            <a:lvl1pPr marL="0" indent="0" algn="ctr" rtl="1">
              <a:buNone/>
              <a:defRPr lang="ar-EG" sz="4400" kern="1200" dirty="0" smtClean="0">
                <a:solidFill>
                  <a:schemeClr val="bg1"/>
                </a:solidFill>
                <a:latin typeface="Times New Roman" panose="02020603050405020304" pitchFamily="18" charset="0"/>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049563" y="163054"/>
            <a:ext cx="285339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مزمور الساعة الثانية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300280718"/>
      </p:ext>
    </p:extLst>
  </p:cSld>
  <p:clrMapOvr>
    <a:masterClrMapping/>
  </p:clrMapOvr>
</p:sldLayout>
</file>

<file path=ppt/slideLayouts/slideLayout654.xml><?xml version="1.0" encoding="utf-8"?>
<p:sldLayout xmlns:a="http://schemas.openxmlformats.org/drawingml/2006/main" xmlns:r="http://schemas.openxmlformats.org/officeDocument/2006/relationships" xmlns:p="http://schemas.openxmlformats.org/presentationml/2006/main" preserve="1" userDrawn="1">
  <p:cSld name="انجيل الاولي قبطي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951692332"/>
      </p:ext>
    </p:extLst>
  </p:cSld>
  <p:clrMapOvr>
    <a:masterClrMapping/>
  </p:clrMapOvr>
</p:sldLayout>
</file>

<file path=ppt/slideLayouts/slideLayout655.xml><?xml version="1.0" encoding="utf-8"?>
<p:sldLayout xmlns:a="http://schemas.openxmlformats.org/drawingml/2006/main" xmlns:r="http://schemas.openxmlformats.org/officeDocument/2006/relationships" xmlns:p="http://schemas.openxmlformats.org/presentationml/2006/main" preserve="1" userDrawn="1">
  <p:cSld name="2_انجيل الثالثة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الثالثة</a:t>
            </a:r>
          </a:p>
        </p:txBody>
      </p:sp>
    </p:spTree>
    <p:extLst>
      <p:ext uri="{BB962C8B-B14F-4D97-AF65-F5344CB8AC3E}">
        <p14:creationId xmlns:p14="http://schemas.microsoft.com/office/powerpoint/2010/main" val="1379491785"/>
      </p:ext>
    </p:extLst>
  </p:cSld>
  <p:clrMapOvr>
    <a:masterClrMapping/>
  </p:clrMapOvr>
</p:sldLayout>
</file>

<file path=ppt/slideLayouts/slideLayout656.xml><?xml version="1.0" encoding="utf-8"?>
<p:sldLayout xmlns:a="http://schemas.openxmlformats.org/drawingml/2006/main" xmlns:r="http://schemas.openxmlformats.org/officeDocument/2006/relationships" xmlns:p="http://schemas.openxmlformats.org/presentationml/2006/main" preserve="1" userDrawn="1">
  <p:cSld name="3_انجيل السادسة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51163" y="181931"/>
            <a:ext cx="2504049"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352070531"/>
      </p:ext>
    </p:extLst>
  </p:cSld>
  <p:clrMapOvr>
    <a:masterClrMapping/>
  </p:clrMapOvr>
</p:sldLayout>
</file>

<file path=ppt/slideLayouts/slideLayout657.xml><?xml version="1.0" encoding="utf-8"?>
<p:sldLayout xmlns:a="http://schemas.openxmlformats.org/drawingml/2006/main" xmlns:r="http://schemas.openxmlformats.org/officeDocument/2006/relationships" xmlns:p="http://schemas.openxmlformats.org/presentationml/2006/main" preserve="1" userDrawn="1">
  <p:cSld name="4_انجيل التاسعة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39" y="181931"/>
            <a:ext cx="2433711"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625864938"/>
      </p:ext>
    </p:extLst>
  </p:cSld>
  <p:clrMapOvr>
    <a:masterClrMapping/>
  </p:clrMapOvr>
</p:sldLayout>
</file>

<file path=ppt/slideLayouts/slideLayout658.xml><?xml version="1.0" encoding="utf-8"?>
<p:sldLayout xmlns:a="http://schemas.openxmlformats.org/drawingml/2006/main" xmlns:r="http://schemas.openxmlformats.org/officeDocument/2006/relationships" xmlns:p="http://schemas.openxmlformats.org/presentationml/2006/main" preserve="1" userDrawn="1">
  <p:cSld name="5_انجيل الحادية عشر قبط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4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045655" y="222571"/>
            <a:ext cx="2735385"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721795568"/>
      </p:ext>
    </p:extLst>
  </p:cSld>
  <p:clrMapOvr>
    <a:masterClrMapping/>
  </p:clrMapOvr>
</p:sldLayout>
</file>

<file path=ppt/slideLayouts/slideLayout659.xml><?xml version="1.0" encoding="utf-8"?>
<p:sldLayout xmlns:a="http://schemas.openxmlformats.org/drawingml/2006/main" xmlns:r="http://schemas.openxmlformats.org/officeDocument/2006/relationships" xmlns:p="http://schemas.openxmlformats.org/presentationml/2006/main" preserve="1" userDrawn="1">
  <p:cSld name="2_انجيل عربي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الاولي</a:t>
            </a:r>
          </a:p>
        </p:txBody>
      </p:sp>
    </p:spTree>
    <p:extLst>
      <p:ext uri="{BB962C8B-B14F-4D97-AF65-F5344CB8AC3E}">
        <p14:creationId xmlns:p14="http://schemas.microsoft.com/office/powerpoint/2010/main" val="205268705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مرد الطرح ">
    <p:spTree>
      <p:nvGrpSpPr>
        <p:cNvPr id="1" name=""/>
        <p:cNvGrpSpPr/>
        <p:nvPr/>
      </p:nvGrpSpPr>
      <p:grpSpPr>
        <a:xfrm>
          <a:off x="0" y="0"/>
          <a:ext cx="0" cy="0"/>
          <a:chOff x="0" y="0"/>
          <a:chExt cx="0" cy="0"/>
        </a:xfrm>
      </p:grpSpPr>
      <p:sp>
        <p:nvSpPr>
          <p:cNvPr id="6" name="Title 2"/>
          <p:cNvSpPr txBox="1">
            <a:spLocks/>
          </p:cNvSpPr>
          <p:nvPr userDrawn="1"/>
        </p:nvSpPr>
        <p:spPr>
          <a:xfrm>
            <a:off x="351692" y="4535215"/>
            <a:ext cx="8539088" cy="2203210"/>
          </a:xfrm>
          <a:prstGeom prst="rect">
            <a:avLst/>
          </a:prstGeom>
        </p:spPr>
        <p:txBody>
          <a:bodyPr vert="horz" lIns="91440" tIns="45720" rIns="91440" bIns="45720" rtlCol="0" anchor="t">
            <a:normAutofit fontScale="82500" lnSpcReduction="10000"/>
          </a:bodyPr>
          <a:lstStyle>
            <a:lvl1pPr algn="justLow" defTabSz="914400" rtl="1" eaLnBrk="1" latinLnBrk="0" hangingPunct="1">
              <a:lnSpc>
                <a:spcPct val="90000"/>
              </a:lnSpc>
              <a:spcBef>
                <a:spcPct val="0"/>
              </a:spcBef>
              <a:buNone/>
              <a:defRPr sz="4400" kern="1200">
                <a:solidFill>
                  <a:schemeClr val="bg1"/>
                </a:solidFill>
                <a:latin typeface="Times New Roman" panose="02020603050405020304" pitchFamily="18" charset="0"/>
                <a:ea typeface="+mj-ea"/>
                <a:cs typeface="Times New Roman" panose="02020603050405020304" pitchFamily="18" charset="0"/>
              </a:defRPr>
            </a:lvl1pPr>
          </a:lstStyle>
          <a:p>
            <a:pPr marL="0" marR="0" lvl="0" indent="0" algn="justLow" defTabSz="914400" rtl="1" eaLnBrk="1" fontAlgn="auto" latinLnBrk="0" hangingPunct="1">
              <a:lnSpc>
                <a:spcPct val="110000"/>
              </a:lnSpc>
              <a:spcBef>
                <a:spcPct val="0"/>
              </a:spcBef>
              <a:spcAft>
                <a:spcPts val="0"/>
              </a:spcAft>
              <a:buClrTx/>
              <a:buSzTx/>
              <a:buFontTx/>
              <a:buNone/>
              <a:tabLst/>
              <a:defRPr/>
            </a:pPr>
            <a:r>
              <a:rPr kumimoji="0" lang="ar-EG"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Sayf Bold" pitchFamily="2" charset="-78"/>
              </a:rPr>
              <a:t>مرد بحري</a:t>
            </a: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ateen" pitchFamily="2" charset="-78"/>
              </a:rPr>
              <a:t>(</a:t>
            </a:r>
            <a:br>
              <a:rPr kumimoji="0" lang="ar-EG"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ateen" pitchFamily="2" charset="-78"/>
              </a:rPr>
            </a:br>
            <a:r>
              <a:rPr kumimoji="0" lang="ar-EG" sz="40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t>المسيح مُخلِّصنا جاءَ وتألَّمَ عَنَّا لكي بآلامِهِ يُخلِّصَنا.</a:t>
            </a:r>
            <a:br>
              <a:rPr kumimoji="0" lang="ar-EG"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b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t>)</a:t>
            </a:r>
            <a:r>
              <a:rPr kumimoji="0" lang="ar-SA"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Sayf Bold" pitchFamily="2" charset="-78"/>
              </a:rPr>
              <a:t>مرد قبلي</a:t>
            </a: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Sayf Bold" pitchFamily="2" charset="-78"/>
              </a:rPr>
              <a:t>(</a:t>
            </a:r>
            <a:br>
              <a:rPr kumimoji="0" lang="ar-SA"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br>
            <a:r>
              <a:rPr kumimoji="0" lang="ar-SA"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t>فلنمجِّدْهُ ونرفعْ اسمَهُ لأنَّهُ صَنعَ مَعَنَا رَحْمَةً كعظيمِ رَحْمَتِهِ.</a:t>
            </a:r>
            <a:endParaRPr kumimoji="0" lang="en-US"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endParaRPr>
          </a:p>
        </p:txBody>
      </p:sp>
      <p:sp>
        <p:nvSpPr>
          <p:cNvPr id="2" name="Rectangle 1">
            <a:hlinkClick r:id="rId2" action="ppaction://hlinksldjump"/>
          </p:cNvPr>
          <p:cNvSpPr/>
          <p:nvPr userDrawn="1"/>
        </p:nvSpPr>
        <p:spPr>
          <a:xfrm>
            <a:off x="1530360" y="4086678"/>
            <a:ext cx="1382109"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ختام الطرح</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1" name="Rectangle 10">
            <a:hlinkClick r:id="rId3" action="ppaction://hlinksldjump"/>
          </p:cNvPr>
          <p:cNvSpPr/>
          <p:nvPr userDrawn="1"/>
        </p:nvSpPr>
        <p:spPr>
          <a:xfrm>
            <a:off x="2994222" y="4082511"/>
            <a:ext cx="1324402"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الاثني عشر</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2" name="Rectangle 11">
            <a:hlinkClick r:id="rId4" action="ppaction://hlinksldjump"/>
          </p:cNvPr>
          <p:cNvSpPr/>
          <p:nvPr userDrawn="1"/>
        </p:nvSpPr>
        <p:spPr>
          <a:xfrm>
            <a:off x="8226906" y="4082511"/>
            <a:ext cx="780983"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الثالثة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3" name="Rectangle 12">
            <a:hlinkClick r:id="rId5" action="ppaction://hlinksldjump"/>
          </p:cNvPr>
          <p:cNvSpPr/>
          <p:nvPr userDrawn="1"/>
        </p:nvSpPr>
        <p:spPr>
          <a:xfrm>
            <a:off x="7070018" y="4087893"/>
            <a:ext cx="1090363"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السادسة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4" name="Rectangle 13">
            <a:hlinkClick r:id="rId6" action="ppaction://hlinksldjump"/>
          </p:cNvPr>
          <p:cNvSpPr/>
          <p:nvPr userDrawn="1"/>
        </p:nvSpPr>
        <p:spPr>
          <a:xfrm>
            <a:off x="5999693" y="4082511"/>
            <a:ext cx="947695"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التاسعة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5" name="Rectangle 14">
            <a:hlinkClick r:id="rId7" action="ppaction://hlinksldjump"/>
          </p:cNvPr>
          <p:cNvSpPr/>
          <p:nvPr userDrawn="1"/>
        </p:nvSpPr>
        <p:spPr>
          <a:xfrm>
            <a:off x="4437246" y="4082511"/>
            <a:ext cx="1396536"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الحادية عشر</a:t>
            </a:r>
            <a:endParaRPr lang="en-US" sz="20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2598478473"/>
      </p:ext>
    </p:extLst>
  </p:cSld>
  <p:clrMapOvr>
    <a:masterClrMapping/>
  </p:clrMapOvr>
</p:sldLayout>
</file>

<file path=ppt/slideLayouts/slideLayout660.xml><?xml version="1.0" encoding="utf-8"?>
<p:sldLayout xmlns:a="http://schemas.openxmlformats.org/drawingml/2006/main" xmlns:r="http://schemas.openxmlformats.org/officeDocument/2006/relationships" xmlns:p="http://schemas.openxmlformats.org/presentationml/2006/main" preserve="1" userDrawn="1">
  <p:cSld name="3_انجيل عربي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الثالثة</a:t>
            </a:r>
          </a:p>
        </p:txBody>
      </p:sp>
    </p:spTree>
    <p:extLst>
      <p:ext uri="{BB962C8B-B14F-4D97-AF65-F5344CB8AC3E}">
        <p14:creationId xmlns:p14="http://schemas.microsoft.com/office/powerpoint/2010/main" val="2720316297"/>
      </p:ext>
    </p:extLst>
  </p:cSld>
  <p:clrMapOvr>
    <a:masterClrMapping/>
  </p:clrMapOvr>
</p:sldLayout>
</file>

<file path=ppt/slideLayouts/slideLayout661.xml><?xml version="1.0" encoding="utf-8"?>
<p:sldLayout xmlns:a="http://schemas.openxmlformats.org/drawingml/2006/main" xmlns:r="http://schemas.openxmlformats.org/officeDocument/2006/relationships" xmlns:p="http://schemas.openxmlformats.org/presentationml/2006/main" preserve="1" userDrawn="1">
  <p:cSld name="4_انجيل عربي الثالث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4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27896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الثالثة</a:t>
            </a:r>
          </a:p>
        </p:txBody>
      </p:sp>
    </p:spTree>
    <p:extLst>
      <p:ext uri="{BB962C8B-B14F-4D97-AF65-F5344CB8AC3E}">
        <p14:creationId xmlns:p14="http://schemas.microsoft.com/office/powerpoint/2010/main" val="406120515"/>
      </p:ext>
    </p:extLst>
  </p:cSld>
  <p:clrMapOvr>
    <a:masterClrMapping/>
  </p:clrMapOvr>
</p:sldLayout>
</file>

<file path=ppt/slideLayouts/slideLayout662.xml><?xml version="1.0" encoding="utf-8"?>
<p:sldLayout xmlns:a="http://schemas.openxmlformats.org/drawingml/2006/main" xmlns:r="http://schemas.openxmlformats.org/officeDocument/2006/relationships" xmlns:p="http://schemas.openxmlformats.org/presentationml/2006/main" preserve="1" userDrawn="1">
  <p:cSld name="3_انجيل السادس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65231" y="181931"/>
            <a:ext cx="2405575"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السادسة</a:t>
            </a:r>
          </a:p>
        </p:txBody>
      </p:sp>
    </p:spTree>
    <p:extLst>
      <p:ext uri="{BB962C8B-B14F-4D97-AF65-F5344CB8AC3E}">
        <p14:creationId xmlns:p14="http://schemas.microsoft.com/office/powerpoint/2010/main" val="1729248286"/>
      </p:ext>
    </p:extLst>
  </p:cSld>
  <p:clrMapOvr>
    <a:masterClrMapping/>
  </p:clrMapOvr>
</p:sldLayout>
</file>

<file path=ppt/slideLayouts/slideLayout663.xml><?xml version="1.0" encoding="utf-8"?>
<p:sldLayout xmlns:a="http://schemas.openxmlformats.org/drawingml/2006/main" xmlns:r="http://schemas.openxmlformats.org/officeDocument/2006/relationships" xmlns:p="http://schemas.openxmlformats.org/presentationml/2006/main" preserve="1" userDrawn="1">
  <p:cSld name="4_انجيل التاسعة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291840" y="181931"/>
            <a:ext cx="2363372"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التاسعة</a:t>
            </a:r>
          </a:p>
        </p:txBody>
      </p:sp>
    </p:spTree>
    <p:extLst>
      <p:ext uri="{BB962C8B-B14F-4D97-AF65-F5344CB8AC3E}">
        <p14:creationId xmlns:p14="http://schemas.microsoft.com/office/powerpoint/2010/main" val="3364849793"/>
      </p:ext>
    </p:extLst>
  </p:cSld>
  <p:clrMapOvr>
    <a:masterClrMapping/>
  </p:clrMapOvr>
</p:sldLayout>
</file>

<file path=ppt/slideLayouts/slideLayout664.xml><?xml version="1.0" encoding="utf-8"?>
<p:sldLayout xmlns:a="http://schemas.openxmlformats.org/drawingml/2006/main" xmlns:r="http://schemas.openxmlformats.org/officeDocument/2006/relationships" xmlns:p="http://schemas.openxmlformats.org/presentationml/2006/main" preserve="1" userDrawn="1">
  <p:cSld name="5_انجيل الحادية عشر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060504" y="209285"/>
            <a:ext cx="2872936"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الحادية عشر</a:t>
            </a:r>
          </a:p>
        </p:txBody>
      </p:sp>
    </p:spTree>
    <p:extLst>
      <p:ext uri="{BB962C8B-B14F-4D97-AF65-F5344CB8AC3E}">
        <p14:creationId xmlns:p14="http://schemas.microsoft.com/office/powerpoint/2010/main" val="3045523714"/>
      </p:ext>
    </p:extLst>
  </p:cSld>
  <p:clrMapOvr>
    <a:masterClrMapping/>
  </p:clrMapOvr>
</p:sldLayout>
</file>

<file path=ppt/slideLayouts/slideLayout665.xml><?xml version="1.0" encoding="utf-8"?>
<p:sldLayout xmlns:a="http://schemas.openxmlformats.org/drawingml/2006/main" xmlns:r="http://schemas.openxmlformats.org/officeDocument/2006/relationships" xmlns:p="http://schemas.openxmlformats.org/presentationml/2006/main" preserve="1" userDrawn="1">
  <p:cSld name="6_انجيل الحادية عشر عرب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2908104" y="209285"/>
            <a:ext cx="3005015"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انجيل الساعة الثانية عشر</a:t>
            </a:r>
          </a:p>
        </p:txBody>
      </p:sp>
    </p:spTree>
    <p:extLst>
      <p:ext uri="{BB962C8B-B14F-4D97-AF65-F5344CB8AC3E}">
        <p14:creationId xmlns:p14="http://schemas.microsoft.com/office/powerpoint/2010/main" val="2938903440"/>
      </p:ext>
    </p:extLst>
  </p:cSld>
  <p:clrMapOvr>
    <a:masterClrMapping/>
  </p:clrMapOvr>
</p:sldLayout>
</file>

<file path=ppt/slideLayouts/slideLayout666.xml><?xml version="1.0" encoding="utf-8"?>
<p:sldLayout xmlns:a="http://schemas.openxmlformats.org/drawingml/2006/main" xmlns:r="http://schemas.openxmlformats.org/officeDocument/2006/relationships" xmlns:p="http://schemas.openxmlformats.org/presentationml/2006/main" preserve="1" userDrawn="1">
  <p:cSld name="طرح الساعة الاول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866606091"/>
      </p:ext>
    </p:extLst>
  </p:cSld>
  <p:clrMapOvr>
    <a:masterClrMapping/>
  </p:clrMapOvr>
</p:sldLayout>
</file>

<file path=ppt/slideLayouts/slideLayout667.xml><?xml version="1.0" encoding="utf-8"?>
<p:sldLayout xmlns:a="http://schemas.openxmlformats.org/drawingml/2006/main" xmlns:r="http://schemas.openxmlformats.org/officeDocument/2006/relationships" xmlns:p="http://schemas.openxmlformats.org/presentationml/2006/main" preserve="1" userDrawn="1">
  <p:cSld name="طرح الساعة الثالث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الثالثة</a:t>
            </a:r>
          </a:p>
        </p:txBody>
      </p:sp>
    </p:spTree>
    <p:extLst>
      <p:ext uri="{BB962C8B-B14F-4D97-AF65-F5344CB8AC3E}">
        <p14:creationId xmlns:p14="http://schemas.microsoft.com/office/powerpoint/2010/main" val="2463116991"/>
      </p:ext>
    </p:extLst>
  </p:cSld>
  <p:clrMapOvr>
    <a:masterClrMapping/>
  </p:clrMapOvr>
</p:sldLayout>
</file>

<file path=ppt/slideLayouts/slideLayout668.xml><?xml version="1.0" encoding="utf-8"?>
<p:sldLayout xmlns:a="http://schemas.openxmlformats.org/drawingml/2006/main" xmlns:r="http://schemas.openxmlformats.org/officeDocument/2006/relationships" xmlns:p="http://schemas.openxmlformats.org/presentationml/2006/main" preserve="1" userDrawn="1">
  <p:cSld name="طرح الساعة السادس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72469290"/>
      </p:ext>
    </p:extLst>
  </p:cSld>
  <p:clrMapOvr>
    <a:masterClrMapping/>
  </p:clrMapOvr>
</p:sldLayout>
</file>

<file path=ppt/slideLayouts/slideLayout669.xml><?xml version="1.0" encoding="utf-8"?>
<p:sldLayout xmlns:a="http://schemas.openxmlformats.org/drawingml/2006/main" xmlns:r="http://schemas.openxmlformats.org/officeDocument/2006/relationships" xmlns:p="http://schemas.openxmlformats.org/presentationml/2006/main" preserve="1" userDrawn="1">
  <p:cSld name="طرح الساعة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35844997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مقدمة النبوات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96948" y="4484209"/>
            <a:ext cx="4670474" cy="2203210"/>
          </a:xfrm>
          <a:prstGeom prst="rect">
            <a:avLst/>
          </a:prstGeom>
        </p:spPr>
        <p:txBody>
          <a:bodyPr>
            <a:normAutofit/>
          </a:bodyPr>
          <a:lstStyle>
            <a:lvl1pPr algn="justLow" rtl="1">
              <a:defRPr lang="en-US" sz="4800" b="1" kern="10" dirty="0">
                <a:ln w="9525">
                  <a:noFill/>
                  <a:round/>
                  <a:headEnd/>
                  <a:tailEnd/>
                </a:ln>
                <a:solidFill>
                  <a:srgbClr val="FFC000"/>
                </a:solidFill>
                <a:effectLst/>
                <a:latin typeface="Times New Roman"/>
                <a:ea typeface="+mn-ea"/>
                <a:cs typeface="+mn-cs"/>
              </a:defRPr>
            </a:lvl1pPr>
          </a:lstStyle>
          <a:p>
            <a:r>
              <a:rPr lang="ar-EG" dirty="0"/>
              <a:t>النبوة </a:t>
            </a:r>
            <a:endParaRPr lang="en-US" dirty="0"/>
          </a:p>
        </p:txBody>
      </p:sp>
      <p:sp>
        <p:nvSpPr>
          <p:cNvPr id="3" name="TextBox 2"/>
          <p:cNvSpPr txBox="1"/>
          <p:nvPr userDrawn="1"/>
        </p:nvSpPr>
        <p:spPr>
          <a:xfrm>
            <a:off x="4164038" y="4654790"/>
            <a:ext cx="4979962" cy="1862048"/>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1500" b="1" kern="10" dirty="0">
                <a:ln w="9525">
                  <a:noFill/>
                  <a:round/>
                  <a:headEnd/>
                  <a:tailEnd/>
                </a:ln>
                <a:solidFill>
                  <a:srgbClr val="FFC000"/>
                </a:solidFill>
                <a:effectLst/>
                <a:latin typeface="Times New Roman"/>
                <a:ea typeface="+mn-ea"/>
                <a:cs typeface="AGA Sindibad Regular" pitchFamily="2" charset="-78"/>
              </a:rPr>
              <a:t>النبوات </a:t>
            </a:r>
            <a:endParaRPr lang="en-US" sz="11500" b="1" kern="10" dirty="0">
              <a:ln w="9525">
                <a:noFill/>
                <a:round/>
                <a:headEnd/>
                <a:tailEnd/>
              </a:ln>
              <a:solidFill>
                <a:srgbClr val="FFC000"/>
              </a:solidFill>
              <a:effectLst/>
              <a:latin typeface="Times New Roman"/>
              <a:ea typeface="+mn-ea"/>
              <a:cs typeface="AGA Sindibad Regular" pitchFamily="2" charset="-78"/>
            </a:endParaRPr>
          </a:p>
        </p:txBody>
      </p:sp>
    </p:spTree>
    <p:extLst>
      <p:ext uri="{BB962C8B-B14F-4D97-AF65-F5344CB8AC3E}">
        <p14:creationId xmlns:p14="http://schemas.microsoft.com/office/powerpoint/2010/main" val="1458989853"/>
      </p:ext>
    </p:extLst>
  </p:cSld>
  <p:clrMapOvr>
    <a:masterClrMapping/>
  </p:clrMapOvr>
</p:sldLayout>
</file>

<file path=ppt/slideLayouts/slideLayout670.xml><?xml version="1.0" encoding="utf-8"?>
<p:sldLayout xmlns:a="http://schemas.openxmlformats.org/drawingml/2006/main" xmlns:r="http://schemas.openxmlformats.org/officeDocument/2006/relationships" xmlns:p="http://schemas.openxmlformats.org/presentationml/2006/main" preserve="1" userDrawn="1">
  <p:cSld name="طرح الساعة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005015" y="181931"/>
            <a:ext cx="2897945"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950103207"/>
      </p:ext>
    </p:extLst>
  </p:cSld>
  <p:clrMapOvr>
    <a:masterClrMapping/>
  </p:clrMapOvr>
</p:sldLayout>
</file>

<file path=ppt/slideLayouts/slideLayout671.xml><?xml version="1.0" encoding="utf-8"?>
<p:sldLayout xmlns:a="http://schemas.openxmlformats.org/drawingml/2006/main" xmlns:r="http://schemas.openxmlformats.org/officeDocument/2006/relationships" xmlns:p="http://schemas.openxmlformats.org/presentationml/2006/main" preserve="1" userDrawn="1">
  <p:cSld name="1_طرح الساعة الحادية عشر">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الثانية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755577005"/>
      </p:ext>
    </p:extLst>
  </p:cSld>
  <p:clrMapOvr>
    <a:masterClrMapping/>
  </p:clrMapOvr>
</p:sldLayout>
</file>

<file path=ppt/slideLayouts/slideLayout672.xml><?xml version="1.0" encoding="utf-8"?>
<p:sldLayout xmlns:a="http://schemas.openxmlformats.org/drawingml/2006/main" xmlns:r="http://schemas.openxmlformats.org/officeDocument/2006/relationships" xmlns:p="http://schemas.openxmlformats.org/presentationml/2006/main" preserve="1" userDrawn="1">
  <p:cSld name="طلبه مسائي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lstStyle>
            <a:lvl1pPr algn="ctr" rtl="1">
              <a:defRPr lang="ar-EG" sz="60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4" name="Rectangle 3"/>
          <p:cNvSpPr/>
          <p:nvPr userDrawn="1"/>
        </p:nvSpPr>
        <p:spPr>
          <a:xfrm>
            <a:off x="3111695" y="245431"/>
            <a:ext cx="2546253" cy="707886"/>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الطلبة المسائية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798530768"/>
      </p:ext>
    </p:extLst>
  </p:cSld>
  <p:clrMapOvr>
    <a:masterClrMapping/>
  </p:clrMapOvr>
</p:sldLayout>
</file>

<file path=ppt/slideLayouts/slideLayout673.xml><?xml version="1.0" encoding="utf-8"?>
<p:sldLayout xmlns:a="http://schemas.openxmlformats.org/drawingml/2006/main" xmlns:r="http://schemas.openxmlformats.org/officeDocument/2006/relationships" xmlns:p="http://schemas.openxmlformats.org/presentationml/2006/main" userDrawn="1">
  <p:cSld name="blank ">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4000052"/>
      </p:ext>
    </p:extLst>
  </p:cSld>
  <p:clrMapOvr>
    <a:masterClrMapping/>
  </p:clrMapOvr>
</p:sldLayout>
</file>

<file path=ppt/slideLayouts/slideLayout674.xml><?xml version="1.0" encoding="utf-8"?>
<p:sldLayout xmlns:a="http://schemas.openxmlformats.org/drawingml/2006/main" xmlns:r="http://schemas.openxmlformats.org/officeDocument/2006/relationships" xmlns:p="http://schemas.openxmlformats.org/presentationml/2006/main" preserve="1" userDrawn="1">
  <p:cSld name="1_مزمور لداود">
    <p:spTree>
      <p:nvGrpSpPr>
        <p:cNvPr id="1" name=""/>
        <p:cNvGrpSpPr/>
        <p:nvPr/>
      </p:nvGrpSpPr>
      <p:grpSpPr>
        <a:xfrm>
          <a:off x="0" y="0"/>
          <a:ext cx="0" cy="0"/>
          <a:chOff x="0" y="0"/>
          <a:chExt cx="0" cy="0"/>
        </a:xfrm>
      </p:grpSpPr>
      <p:sp>
        <p:nvSpPr>
          <p:cNvPr id="4" name="TextBox 3"/>
          <p:cNvSpPr txBox="1"/>
          <p:nvPr userDrawn="1"/>
        </p:nvSpPr>
        <p:spPr>
          <a:xfrm>
            <a:off x="1638885" y="4544653"/>
            <a:ext cx="5528603" cy="923330"/>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6000" b="1" kern="1200" noProof="0" dirty="0">
                <a:solidFill>
                  <a:schemeClr val="bg1"/>
                </a:solidFill>
                <a:latin typeface="Times New Roman" panose="02020603050405020304" pitchFamily="18" charset="0"/>
                <a:ea typeface="+mj-ea"/>
                <a:cs typeface="+mj-cs"/>
              </a:rPr>
              <a:t>مزمور لداود</a:t>
            </a:r>
            <a:endParaRPr lang="en-US" sz="6000" b="1" kern="1200" dirty="0">
              <a:solidFill>
                <a:schemeClr val="bg1"/>
              </a:solidFill>
              <a:latin typeface="Times New Roman" panose="02020603050405020304" pitchFamily="18" charset="0"/>
              <a:ea typeface="+mj-ea"/>
              <a:cs typeface="+mj-cs"/>
            </a:endParaRPr>
          </a:p>
        </p:txBody>
      </p:sp>
      <p:sp>
        <p:nvSpPr>
          <p:cNvPr id="7" name="TextBox 6"/>
          <p:cNvSpPr txBox="1"/>
          <p:nvPr userDrawn="1"/>
        </p:nvSpPr>
        <p:spPr>
          <a:xfrm>
            <a:off x="970671" y="5634182"/>
            <a:ext cx="7413673" cy="861005"/>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Yalmoc</a:t>
            </a:r>
            <a:r>
              <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tw</a:t>
            </a:r>
            <a:r>
              <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54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Dauid</a:t>
            </a:r>
            <a:endParaRPr kumimoji="0" lang="en-US" sz="5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endParaRPr>
          </a:p>
        </p:txBody>
      </p:sp>
    </p:spTree>
    <p:extLst>
      <p:ext uri="{BB962C8B-B14F-4D97-AF65-F5344CB8AC3E}">
        <p14:creationId xmlns:p14="http://schemas.microsoft.com/office/powerpoint/2010/main" val="2302054528"/>
      </p:ext>
    </p:extLst>
  </p:cSld>
  <p:clrMapOvr>
    <a:masterClrMapping/>
  </p:clrMapOvr>
</p:sldLayout>
</file>

<file path=ppt/slideLayouts/slideLayout675.xml><?xml version="1.0" encoding="utf-8"?>
<p:sldLayout xmlns:a="http://schemas.openxmlformats.org/drawingml/2006/main" xmlns:r="http://schemas.openxmlformats.org/officeDocument/2006/relationships" xmlns:p="http://schemas.openxmlformats.org/presentationml/2006/main" preserve="1" userDrawn="1">
  <p:cSld name="كى إيبرتو 1">
    <p:spTree>
      <p:nvGrpSpPr>
        <p:cNvPr id="1" name=""/>
        <p:cNvGrpSpPr/>
        <p:nvPr/>
      </p:nvGrpSpPr>
      <p:grpSpPr>
        <a:xfrm>
          <a:off x="0" y="0"/>
          <a:ext cx="0" cy="0"/>
          <a:chOff x="0" y="0"/>
          <a:chExt cx="0" cy="0"/>
        </a:xfrm>
      </p:grpSpPr>
      <p:sp>
        <p:nvSpPr>
          <p:cNvPr id="4" name="TextBox 3"/>
          <p:cNvSpPr txBox="1"/>
          <p:nvPr userDrawn="1"/>
        </p:nvSpPr>
        <p:spPr>
          <a:xfrm>
            <a:off x="393895" y="4361773"/>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لكي نكون مستحقين </a:t>
            </a:r>
          </a:p>
        </p:txBody>
      </p:sp>
      <p:sp>
        <p:nvSpPr>
          <p:cNvPr id="7" name="TextBox 6"/>
          <p:cNvSpPr txBox="1"/>
          <p:nvPr userDrawn="1"/>
        </p:nvSpPr>
        <p:spPr>
          <a:xfrm>
            <a:off x="0" y="5282489"/>
            <a:ext cx="9143999" cy="718658"/>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4400" b="0" i="0" dirty="0" err="1">
                <a:solidFill>
                  <a:srgbClr val="FFC000"/>
                </a:solidFill>
                <a:effectLst/>
                <a:latin typeface="CS Avva Shenouda" panose="020B7200000000000000" pitchFamily="34" charset="0"/>
              </a:rPr>
              <a:t>Ke</a:t>
            </a:r>
            <a:r>
              <a:rPr lang="en-US" sz="4400" b="0" i="0" dirty="0">
                <a:solidFill>
                  <a:srgbClr val="FFC000"/>
                </a:solidFill>
                <a:effectLst/>
                <a:latin typeface="CS Avva Shenouda" panose="020B7200000000000000" pitchFamily="34" charset="0"/>
              </a:rPr>
              <a:t> `</a:t>
            </a:r>
            <a:r>
              <a:rPr lang="en-US" sz="4400" b="0" i="0" dirty="0" err="1">
                <a:solidFill>
                  <a:srgbClr val="FFC000"/>
                </a:solidFill>
                <a:effectLst/>
                <a:latin typeface="CS Avva Shenouda" panose="020B7200000000000000" pitchFamily="34" charset="0"/>
              </a:rPr>
              <a:t>upertou</a:t>
            </a:r>
            <a:r>
              <a:rPr lang="en-US" sz="4400" b="0" i="0" dirty="0">
                <a:solidFill>
                  <a:srgbClr val="FFC000"/>
                </a:solidFill>
                <a:effectLst/>
                <a:latin typeface="CS Avva Shenouda" panose="020B7200000000000000" pitchFamily="34" charset="0"/>
              </a:rPr>
              <a:t> kata `</a:t>
            </a:r>
            <a:r>
              <a:rPr lang="en-US" sz="4400" b="0" i="0" dirty="0" err="1">
                <a:solidFill>
                  <a:srgbClr val="FFC000"/>
                </a:solidFill>
                <a:effectLst/>
                <a:latin typeface="CS Avva Shenouda" panose="020B7200000000000000" pitchFamily="34" charset="0"/>
              </a:rPr>
              <a:t>xiw</a:t>
            </a:r>
            <a:r>
              <a:rPr lang="en-US" sz="4400" b="0" i="0" dirty="0">
                <a:solidFill>
                  <a:srgbClr val="FFC000"/>
                </a:solidFill>
                <a:effectLst/>
                <a:latin typeface="CS Avva Shenouda" panose="020B7200000000000000" pitchFamily="34" charset="0"/>
              </a:rPr>
              <a:t> ;</a:t>
            </a:r>
            <a:r>
              <a:rPr lang="en-US" sz="4400" b="0" i="0" dirty="0" err="1">
                <a:solidFill>
                  <a:srgbClr val="FFC000"/>
                </a:solidFill>
                <a:effectLst/>
                <a:latin typeface="CS Avva Shenouda" panose="020B7200000000000000" pitchFamily="34" charset="0"/>
              </a:rPr>
              <a:t>yne</a:t>
            </a:r>
            <a:r>
              <a:rPr lang="en-US" sz="4400" b="0" i="0" dirty="0">
                <a:solidFill>
                  <a:srgbClr val="FFC000"/>
                </a:solidFill>
                <a:effectLst/>
                <a:latin typeface="CS Avva Shenouda" panose="020B7200000000000000" pitchFamily="34" charset="0"/>
              </a:rPr>
              <a:t> `</a:t>
            </a:r>
            <a:r>
              <a:rPr lang="en-US" sz="4400" b="0" i="0" dirty="0" err="1">
                <a:solidFill>
                  <a:srgbClr val="FFC000"/>
                </a:solidFill>
                <a:effectLst/>
                <a:latin typeface="CS Avva Shenouda" panose="020B7200000000000000" pitchFamily="34" charset="0"/>
              </a:rPr>
              <a:t>ymac</a:t>
            </a:r>
            <a:endParaRPr kumimoji="0" lang="en-US" sz="44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534571" y="5887270"/>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كى إيبرتو كاطا كسيو ثي ني إيماس</a:t>
            </a:r>
          </a:p>
        </p:txBody>
      </p:sp>
    </p:spTree>
    <p:extLst>
      <p:ext uri="{BB962C8B-B14F-4D97-AF65-F5344CB8AC3E}">
        <p14:creationId xmlns:p14="http://schemas.microsoft.com/office/powerpoint/2010/main" val="2528922268"/>
      </p:ext>
    </p:extLst>
  </p:cSld>
  <p:clrMapOvr>
    <a:masterClrMapping/>
  </p:clrMapOvr>
</p:sldLayout>
</file>

<file path=ppt/slideLayouts/slideLayout676.xml><?xml version="1.0" encoding="utf-8"?>
<p:sldLayout xmlns:a="http://schemas.openxmlformats.org/drawingml/2006/main" xmlns:r="http://schemas.openxmlformats.org/officeDocument/2006/relationships" xmlns:p="http://schemas.openxmlformats.org/presentationml/2006/main" preserve="1" userDrawn="1">
  <p:cSld name="كى إيبرتو  2">
    <p:spTree>
      <p:nvGrpSpPr>
        <p:cNvPr id="1" name=""/>
        <p:cNvGrpSpPr/>
        <p:nvPr/>
      </p:nvGrpSpPr>
      <p:grpSpPr>
        <a:xfrm>
          <a:off x="0" y="0"/>
          <a:ext cx="0" cy="0"/>
          <a:chOff x="0" y="0"/>
          <a:chExt cx="0" cy="0"/>
        </a:xfrm>
      </p:grpSpPr>
      <p:sp>
        <p:nvSpPr>
          <p:cNvPr id="4" name="TextBox 3"/>
          <p:cNvSpPr txBox="1"/>
          <p:nvPr userDrawn="1"/>
        </p:nvSpPr>
        <p:spPr>
          <a:xfrm>
            <a:off x="393895" y="4361773"/>
            <a:ext cx="8285871"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Times New Roman" panose="02020603050405020304" pitchFamily="18" charset="0"/>
                <a:ea typeface="+mj-ea"/>
                <a:cs typeface="+mj-cs"/>
              </a:rPr>
              <a:t>لسماع الإنجيل المقدس</a:t>
            </a:r>
            <a:endParaRPr lang="ar-SA" sz="4400" b="1" kern="1200" dirty="0">
              <a:solidFill>
                <a:schemeClr val="bg1"/>
              </a:solidFill>
              <a:latin typeface="Times New Roman" panose="02020603050405020304" pitchFamily="18" charset="0"/>
              <a:ea typeface="+mj-ea"/>
              <a:cs typeface="+mj-cs"/>
            </a:endParaRPr>
          </a:p>
        </p:txBody>
      </p:sp>
      <p:sp>
        <p:nvSpPr>
          <p:cNvPr id="7" name="TextBox 6"/>
          <p:cNvSpPr txBox="1"/>
          <p:nvPr userDrawn="1"/>
        </p:nvSpPr>
        <p:spPr>
          <a:xfrm>
            <a:off x="0" y="5282489"/>
            <a:ext cx="9143999" cy="547842"/>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t3c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akroacewc</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tov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Ajiov</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evajjeliov</a:t>
            </a:r>
            <a:endPar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534571" y="5887270"/>
            <a:ext cx="8285871"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Times New Roman" panose="02020603050405020304" pitchFamily="18" charset="0"/>
                <a:ea typeface="+mj-ea"/>
                <a:cs typeface="+mj-cs"/>
              </a:rPr>
              <a:t>تيس أكروأسيؤس طو أجيو إﭫ أنجيليو</a:t>
            </a:r>
          </a:p>
        </p:txBody>
      </p:sp>
    </p:spTree>
    <p:extLst>
      <p:ext uri="{BB962C8B-B14F-4D97-AF65-F5344CB8AC3E}">
        <p14:creationId xmlns:p14="http://schemas.microsoft.com/office/powerpoint/2010/main" val="3484922580"/>
      </p:ext>
    </p:extLst>
  </p:cSld>
  <p:clrMapOvr>
    <a:masterClrMapping/>
  </p:clrMapOvr>
</p:sldLayout>
</file>

<file path=ppt/slideLayouts/slideLayout677.xml><?xml version="1.0" encoding="utf-8"?>
<p:sldLayout xmlns:a="http://schemas.openxmlformats.org/drawingml/2006/main" xmlns:r="http://schemas.openxmlformats.org/officeDocument/2006/relationships" xmlns:p="http://schemas.openxmlformats.org/presentationml/2006/main" preserve="1" userDrawn="1">
  <p:cSld name="كى إيبرتو 3">
    <p:spTree>
      <p:nvGrpSpPr>
        <p:cNvPr id="1" name=""/>
        <p:cNvGrpSpPr/>
        <p:nvPr/>
      </p:nvGrpSpPr>
      <p:grpSpPr>
        <a:xfrm>
          <a:off x="0" y="0"/>
          <a:ext cx="0" cy="0"/>
          <a:chOff x="0" y="0"/>
          <a:chExt cx="0" cy="0"/>
        </a:xfrm>
      </p:grpSpPr>
      <p:sp>
        <p:nvSpPr>
          <p:cNvPr id="4" name="TextBox 3"/>
          <p:cNvSpPr txBox="1"/>
          <p:nvPr userDrawn="1"/>
        </p:nvSpPr>
        <p:spPr>
          <a:xfrm>
            <a:off x="393895" y="4361773"/>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نتوسل من ربنا وإلهنا</a:t>
            </a:r>
          </a:p>
        </p:txBody>
      </p:sp>
      <p:sp>
        <p:nvSpPr>
          <p:cNvPr id="7" name="TextBox 6"/>
          <p:cNvSpPr txBox="1"/>
          <p:nvPr userDrawn="1"/>
        </p:nvSpPr>
        <p:spPr>
          <a:xfrm>
            <a:off x="970671" y="5282489"/>
            <a:ext cx="7413673" cy="604781"/>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6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Kvrrion</a:t>
            </a:r>
            <a:r>
              <a:rPr kumimoji="0" lang="en-US" sz="36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Ton 0eon 3mwn</a:t>
            </a:r>
          </a:p>
        </p:txBody>
      </p:sp>
      <p:sp>
        <p:nvSpPr>
          <p:cNvPr id="5" name="TextBox 4"/>
          <p:cNvSpPr txBox="1"/>
          <p:nvPr userDrawn="1"/>
        </p:nvSpPr>
        <p:spPr>
          <a:xfrm>
            <a:off x="534571" y="5887270"/>
            <a:ext cx="8285871"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Times New Roman" panose="02020603050405020304" pitchFamily="18" charset="0"/>
                <a:ea typeface="+mj-ea"/>
                <a:cs typeface="+mj-cs"/>
              </a:rPr>
              <a:t>كيريون طون ثيؤن إيمون</a:t>
            </a:r>
          </a:p>
        </p:txBody>
      </p:sp>
    </p:spTree>
    <p:extLst>
      <p:ext uri="{BB962C8B-B14F-4D97-AF65-F5344CB8AC3E}">
        <p14:creationId xmlns:p14="http://schemas.microsoft.com/office/powerpoint/2010/main" val="4183230624"/>
      </p:ext>
    </p:extLst>
  </p:cSld>
  <p:clrMapOvr>
    <a:masterClrMapping/>
  </p:clrMapOvr>
</p:sldLayout>
</file>

<file path=ppt/slideLayouts/slideLayout678.xml><?xml version="1.0" encoding="utf-8"?>
<p:sldLayout xmlns:a="http://schemas.openxmlformats.org/drawingml/2006/main" xmlns:r="http://schemas.openxmlformats.org/officeDocument/2006/relationships" xmlns:p="http://schemas.openxmlformats.org/presentationml/2006/main" preserve="1" userDrawn="1">
  <p:cSld name="كى إيبرتو 4">
    <p:spTree>
      <p:nvGrpSpPr>
        <p:cNvPr id="1" name=""/>
        <p:cNvGrpSpPr/>
        <p:nvPr/>
      </p:nvGrpSpPr>
      <p:grpSpPr>
        <a:xfrm>
          <a:off x="0" y="0"/>
          <a:ext cx="0" cy="0"/>
          <a:chOff x="0" y="0"/>
          <a:chExt cx="0" cy="0"/>
        </a:xfrm>
      </p:grpSpPr>
      <p:sp>
        <p:nvSpPr>
          <p:cNvPr id="4" name="TextBox 3"/>
          <p:cNvSpPr txBox="1"/>
          <p:nvPr userDrawn="1"/>
        </p:nvSpPr>
        <p:spPr>
          <a:xfrm>
            <a:off x="370447" y="4371943"/>
            <a:ext cx="8285871" cy="7017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400" b="1" kern="1200" noProof="0" dirty="0">
                <a:solidFill>
                  <a:schemeClr val="bg1"/>
                </a:solidFill>
                <a:latin typeface="Times New Roman" panose="02020603050405020304" pitchFamily="18" charset="0"/>
                <a:ea typeface="+mj-ea"/>
                <a:cs typeface="+mj-cs"/>
              </a:rPr>
              <a:t>أصغوا وأنصتوا بحكمة للإنجيل المقدس</a:t>
            </a:r>
          </a:p>
        </p:txBody>
      </p:sp>
      <p:sp>
        <p:nvSpPr>
          <p:cNvPr id="7" name="TextBox 6"/>
          <p:cNvSpPr txBox="1"/>
          <p:nvPr userDrawn="1"/>
        </p:nvSpPr>
        <p:spPr>
          <a:xfrm>
            <a:off x="0" y="5071473"/>
            <a:ext cx="9333915" cy="991041"/>
          </a:xfrm>
          <a:prstGeom prst="rect">
            <a:avLst/>
          </a:prstGeom>
          <a:noFill/>
        </p:spPr>
        <p:txBody>
          <a:bodyPr wrap="squar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iketevcwmen</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&gt;</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cofia</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Or0oi:akovcwmen tov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ajiov</a:t>
            </a:r>
            <a:r>
              <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 </a:t>
            </a:r>
            <a:r>
              <a:rPr kumimoji="0" lang="en-US" sz="3200" b="0" i="0" u="none" strike="noStrike" kern="1200" cap="none" spc="0" normalizeH="0" baseline="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rPr>
              <a:t>evajjelion</a:t>
            </a:r>
            <a:endParaRPr kumimoji="0" lang="en-US" sz="3200" b="0" i="0" u="none" strike="noStrike" kern="1200" cap="none" spc="0" normalizeH="0" baseline="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5" name="TextBox 4"/>
          <p:cNvSpPr txBox="1"/>
          <p:nvPr userDrawn="1"/>
        </p:nvSpPr>
        <p:spPr>
          <a:xfrm>
            <a:off x="-35170" y="6050856"/>
            <a:ext cx="9143999" cy="5355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3200" b="1" kern="1200" noProof="0" dirty="0">
                <a:solidFill>
                  <a:schemeClr val="bg1"/>
                </a:solidFill>
                <a:latin typeface="Times New Roman" panose="02020603050405020304" pitchFamily="18" charset="0"/>
                <a:ea typeface="+mj-ea"/>
                <a:cs typeface="+mj-cs"/>
              </a:rPr>
              <a:t>إيكتيف سومين سوفيا أورثى: أك أوصومين طو أجيو إﭫ أنجيليون</a:t>
            </a:r>
          </a:p>
        </p:txBody>
      </p:sp>
    </p:spTree>
    <p:extLst>
      <p:ext uri="{BB962C8B-B14F-4D97-AF65-F5344CB8AC3E}">
        <p14:creationId xmlns:p14="http://schemas.microsoft.com/office/powerpoint/2010/main" val="4088956285"/>
      </p:ext>
    </p:extLst>
  </p:cSld>
  <p:clrMapOvr>
    <a:masterClrMapping/>
  </p:clrMapOvr>
</p:sldLayout>
</file>

<file path=ppt/slideLayouts/slideLayout679.xml><?xml version="1.0" encoding="utf-8"?>
<p:sldLayout xmlns:a="http://schemas.openxmlformats.org/drawingml/2006/main" xmlns:r="http://schemas.openxmlformats.org/officeDocument/2006/relationships" xmlns:p="http://schemas.openxmlformats.org/presentationml/2006/main" preserve="1" userDrawn="1">
  <p:cSld name="مقدمة الانجيل قبطي">
    <p:spTree>
      <p:nvGrpSpPr>
        <p:cNvPr id="1" name=""/>
        <p:cNvGrpSpPr/>
        <p:nvPr/>
      </p:nvGrpSpPr>
      <p:grpSpPr>
        <a:xfrm>
          <a:off x="0" y="0"/>
          <a:ext cx="0" cy="0"/>
          <a:chOff x="0" y="0"/>
          <a:chExt cx="0" cy="0"/>
        </a:xfrm>
      </p:grpSpPr>
      <p:sp>
        <p:nvSpPr>
          <p:cNvPr id="4" name="TextBox 3"/>
          <p:cNvSpPr txBox="1"/>
          <p:nvPr userDrawn="1"/>
        </p:nvSpPr>
        <p:spPr>
          <a:xfrm>
            <a:off x="370447" y="4371943"/>
            <a:ext cx="8285871" cy="646331"/>
          </a:xfrm>
          <a:prstGeom prst="rect">
            <a:avLst/>
          </a:prstGeom>
          <a:noFill/>
        </p:spPr>
        <p:txBody>
          <a:bodyPr wrap="square" rtlCol="0">
            <a:spAutoFit/>
          </a:bodyPr>
          <a:lstStyle/>
          <a:p>
            <a:pPr algn="ctr" defTabSz="914400" rtl="1" eaLnBrk="1" latinLnBrk="0" hangingPunct="1">
              <a:lnSpc>
                <a:spcPct val="90000"/>
              </a:lnSpc>
              <a:spcBef>
                <a:spcPct val="0"/>
              </a:spcBef>
              <a:buNone/>
            </a:pPr>
            <a:r>
              <a:rPr lang="ar-EG" sz="4000" b="1" kern="1200" noProof="0" dirty="0">
                <a:solidFill>
                  <a:schemeClr val="bg1"/>
                </a:solidFill>
                <a:latin typeface="Times New Roman" panose="02020603050405020304" pitchFamily="18" charset="0"/>
                <a:ea typeface="+mj-ea"/>
                <a:cs typeface="+mj-cs"/>
              </a:rPr>
              <a:t>فصل من الأنجيل المقدس  حسب القديس</a:t>
            </a:r>
            <a:r>
              <a:rPr lang="ar-EG" sz="4000" b="1" kern="1200" baseline="0" noProof="0" dirty="0">
                <a:solidFill>
                  <a:schemeClr val="bg1"/>
                </a:solidFill>
                <a:latin typeface="Times New Roman" panose="02020603050405020304" pitchFamily="18" charset="0"/>
                <a:ea typeface="+mj-ea"/>
                <a:cs typeface="+mj-cs"/>
              </a:rPr>
              <a:t> ......</a:t>
            </a:r>
            <a:r>
              <a:rPr lang="ar-EG" sz="4000" b="1" kern="1200" noProof="0" dirty="0">
                <a:solidFill>
                  <a:schemeClr val="bg1"/>
                </a:solidFill>
                <a:latin typeface="Times New Roman" panose="02020603050405020304" pitchFamily="18" charset="0"/>
                <a:ea typeface="+mj-ea"/>
                <a:cs typeface="+mj-cs"/>
              </a:rPr>
              <a:t>.</a:t>
            </a:r>
          </a:p>
        </p:txBody>
      </p:sp>
      <p:sp>
        <p:nvSpPr>
          <p:cNvPr id="7" name="TextBox 6"/>
          <p:cNvSpPr txBox="1"/>
          <p:nvPr userDrawn="1"/>
        </p:nvSpPr>
        <p:spPr>
          <a:xfrm>
            <a:off x="0" y="5071473"/>
            <a:ext cx="9333915"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ebol</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qen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pieuaggelion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e;ouab</a:t>
            </a:r>
            <a:r>
              <a:rPr lang="en-US" sz="3600" b="0" baseline="0" dirty="0">
                <a:solidFill>
                  <a:srgbClr val="FFC000"/>
                </a:solidFill>
                <a:latin typeface="CS New Athanasius" panose="020B0500000000000000" pitchFamily="34" charset="0"/>
                <a:cs typeface="Times New Roman" panose="02020603050405020304" pitchFamily="18" charset="0"/>
              </a:rPr>
              <a:t> kata (</a:t>
            </a:r>
            <a:r>
              <a:rPr lang="ar-EG" sz="3600" b="0" baseline="0" dirty="0">
                <a:solidFill>
                  <a:srgbClr val="FFC000"/>
                </a:solidFill>
                <a:latin typeface="CS New Athanasius" panose="020B0500000000000000" pitchFamily="34" charset="0"/>
                <a:cs typeface="Times New Roman" panose="02020603050405020304" pitchFamily="18" charset="0"/>
              </a:rPr>
              <a:t>.........</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agiou</a:t>
            </a:r>
            <a:r>
              <a:rPr lang="en-US" sz="3600" b="0" baseline="0" dirty="0">
                <a:solidFill>
                  <a:srgbClr val="FFC000"/>
                </a:solidFill>
                <a:latin typeface="CS New Athanasius" panose="020B0500000000000000" pitchFamily="34" charset="0"/>
                <a:cs typeface="Times New Roman" panose="02020603050405020304" pitchFamily="18" charset="0"/>
              </a:rPr>
              <a:t>.</a:t>
            </a:r>
            <a:endParaRPr lang="en-US" sz="3600" b="0" dirty="0">
              <a:solidFill>
                <a:srgbClr val="FFC000"/>
              </a:solidFill>
              <a:latin typeface="CS New Athanasius" panose="020B0500000000000000" pitchFamily="34" charset="0"/>
              <a:cs typeface="Times New Roman" panose="02020603050405020304" pitchFamily="18" charset="0"/>
            </a:endParaRPr>
          </a:p>
        </p:txBody>
      </p:sp>
      <p:sp>
        <p:nvSpPr>
          <p:cNvPr id="5" name="TextBox 4"/>
          <p:cNvSpPr txBox="1"/>
          <p:nvPr userDrawn="1"/>
        </p:nvSpPr>
        <p:spPr>
          <a:xfrm>
            <a:off x="-35170" y="6050856"/>
            <a:ext cx="9143999" cy="553998"/>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000" b="1" dirty="0">
                <a:solidFill>
                  <a:schemeClr val="bg1"/>
                </a:solidFill>
                <a:latin typeface="CS New Athanasius" panose="020B0500000000000000" pitchFamily="34" charset="0"/>
                <a:cs typeface="Times New Roman" panose="02020603050405020304" pitchFamily="18" charset="0"/>
              </a:rPr>
              <a:t>أو </a:t>
            </a:r>
            <a:r>
              <a:rPr lang="ar-EG" sz="3000" b="1" dirty="0">
                <a:solidFill>
                  <a:schemeClr val="bg1"/>
                </a:solidFill>
                <a:latin typeface="CS New Athanasius" panose="020B0500000000000000" pitchFamily="34" charset="0"/>
                <a:cs typeface="Times New Roman" panose="02020603050405020304" pitchFamily="18" charset="0"/>
              </a:rPr>
              <a:t>أ</a:t>
            </a:r>
            <a:r>
              <a:rPr lang="ar-SA" sz="3000" b="1" dirty="0">
                <a:solidFill>
                  <a:schemeClr val="bg1"/>
                </a:solidFill>
                <a:latin typeface="CS New Athanasius" panose="020B0500000000000000" pitchFamily="34" charset="0"/>
                <a:cs typeface="Times New Roman" panose="02020603050405020304" pitchFamily="18" charset="0"/>
              </a:rPr>
              <a:t>ناغنوسيس إي</a:t>
            </a:r>
            <a:r>
              <a:rPr lang="ar-EG" sz="3000" b="1" kern="1200" dirty="0">
                <a:solidFill>
                  <a:schemeClr val="bg1"/>
                </a:solidFill>
                <a:latin typeface="Times New Roman" pitchFamily="18" charset="0"/>
                <a:ea typeface="+mn-ea"/>
                <a:cs typeface="Times New Roman" pitchFamily="18" charset="0"/>
              </a:rPr>
              <a:t>ڤ</a:t>
            </a:r>
            <a:r>
              <a:rPr lang="ar-SA" sz="3000" b="1" dirty="0">
                <a:solidFill>
                  <a:schemeClr val="bg1"/>
                </a:solidFill>
                <a:latin typeface="CS New Athanasius" panose="020B0500000000000000" pitchFamily="34" charset="0"/>
                <a:cs typeface="Times New Roman" panose="02020603050405020304" pitchFamily="18" charset="0"/>
              </a:rPr>
              <a:t>ول خين پى إ</a:t>
            </a:r>
            <a:r>
              <a:rPr lang="ar-EG" sz="3000" b="1" kern="1200" dirty="0">
                <a:solidFill>
                  <a:schemeClr val="bg1"/>
                </a:solidFill>
                <a:latin typeface="Times New Roman" pitchFamily="18" charset="0"/>
                <a:ea typeface="+mn-ea"/>
                <a:cs typeface="Times New Roman" pitchFamily="18" charset="0"/>
              </a:rPr>
              <a:t>ڤ</a:t>
            </a:r>
            <a:r>
              <a:rPr lang="ar-SA" sz="30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000" b="1" dirty="0">
                <a:solidFill>
                  <a:schemeClr val="bg1"/>
                </a:solidFill>
                <a:latin typeface="CS New Athanasius" panose="020B0500000000000000" pitchFamily="34" charset="0"/>
                <a:cs typeface="Times New Roman" panose="02020603050405020304" pitchFamily="18" charset="0"/>
              </a:rPr>
              <a:t>             آ</a:t>
            </a:r>
            <a:r>
              <a:rPr lang="ar-SA" sz="3000" b="1" dirty="0">
                <a:solidFill>
                  <a:schemeClr val="bg1"/>
                </a:solidFill>
                <a:latin typeface="CS New Athanasius" panose="020B0500000000000000" pitchFamily="34" charset="0"/>
                <a:cs typeface="Times New Roman" panose="02020603050405020304" pitchFamily="18" charset="0"/>
              </a:rPr>
              <a:t>جيو</a:t>
            </a:r>
            <a:r>
              <a:rPr lang="ar-EG" sz="3000" b="1" dirty="0">
                <a:solidFill>
                  <a:schemeClr val="bg1"/>
                </a:solidFill>
                <a:latin typeface="CS New Athanasius" panose="020B0500000000000000" pitchFamily="34" charset="0"/>
                <a:cs typeface="Times New Roman" panose="02020603050405020304" pitchFamily="18" charset="0"/>
              </a:rPr>
              <a:t>.</a:t>
            </a:r>
            <a:endParaRPr lang="ar-SA" sz="3000" b="1" dirty="0">
              <a:solidFill>
                <a:schemeClr val="bg1"/>
              </a:solidFill>
              <a:latin typeface="CS New Athanasius" panose="020B0500000000000000" pitchFamily="34" charset="0"/>
              <a:cs typeface="Times New Roman" panose="02020603050405020304" pitchFamily="18" charset="0"/>
            </a:endParaRPr>
          </a:p>
        </p:txBody>
      </p:sp>
      <p:sp>
        <p:nvSpPr>
          <p:cNvPr id="6" name="Title 1"/>
          <p:cNvSpPr>
            <a:spLocks noGrp="1"/>
          </p:cNvSpPr>
          <p:nvPr>
            <p:ph type="title" hasCustomPrompt="1"/>
          </p:nvPr>
        </p:nvSpPr>
        <p:spPr>
          <a:xfrm>
            <a:off x="469899" y="5820484"/>
            <a:ext cx="1446821" cy="1009033"/>
          </a:xfrm>
          <a:prstGeom prst="rect">
            <a:avLst/>
          </a:prstGeom>
        </p:spPr>
        <p:txBody>
          <a:bodyPr>
            <a:normAutofit/>
          </a:bodyPr>
          <a:lstStyle>
            <a:lvl1pPr algn="justLow" rtl="1">
              <a:defRPr lang="en-US" sz="4000" b="1" kern="10" dirty="0">
                <a:ln w="9525">
                  <a:noFill/>
                  <a:round/>
                  <a:headEnd/>
                  <a:tailEnd/>
                </a:ln>
                <a:solidFill>
                  <a:schemeClr val="bg1"/>
                </a:solidFill>
                <a:effectLst/>
                <a:latin typeface="Times New Roman"/>
                <a:ea typeface="+mn-ea"/>
                <a:cs typeface="+mn-cs"/>
              </a:defRPr>
            </a:lvl1pPr>
          </a:lstStyle>
          <a:p>
            <a:r>
              <a:rPr lang="ar-EG" dirty="0"/>
              <a:t>انجيل</a:t>
            </a:r>
            <a:endParaRPr lang="en-US" dirty="0"/>
          </a:p>
        </p:txBody>
      </p:sp>
    </p:spTree>
    <p:extLst>
      <p:ext uri="{BB962C8B-B14F-4D97-AF65-F5344CB8AC3E}">
        <p14:creationId xmlns:p14="http://schemas.microsoft.com/office/powerpoint/2010/main" val="149234366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مقدمة العظ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96948" y="4484209"/>
            <a:ext cx="4670474" cy="2203210"/>
          </a:xfrm>
          <a:prstGeom prst="rect">
            <a:avLst/>
          </a:prstGeom>
        </p:spPr>
        <p:txBody>
          <a:bodyPr/>
          <a:lstStyle>
            <a:lvl1pPr algn="justLow" rtl="1">
              <a:defRPr lang="en-US" sz="5400" b="1" kern="10" dirty="0">
                <a:ln w="9525">
                  <a:noFill/>
                  <a:round/>
                  <a:headEnd/>
                  <a:tailEnd/>
                </a:ln>
                <a:solidFill>
                  <a:srgbClr val="FFC000"/>
                </a:solidFill>
                <a:effectLst/>
                <a:latin typeface="Times New Roman"/>
                <a:ea typeface="+mn-ea"/>
                <a:cs typeface="+mn-cs"/>
              </a:defRPr>
            </a:lvl1pPr>
          </a:lstStyle>
          <a:p>
            <a:r>
              <a:rPr lang="ar-EG" sz="5400" dirty="0"/>
              <a:t>العظة</a:t>
            </a:r>
            <a:endParaRPr lang="en-US" dirty="0"/>
          </a:p>
        </p:txBody>
      </p:sp>
      <p:sp>
        <p:nvSpPr>
          <p:cNvPr id="3" name="TextBox 2"/>
          <p:cNvSpPr txBox="1"/>
          <p:nvPr userDrawn="1"/>
        </p:nvSpPr>
        <p:spPr>
          <a:xfrm>
            <a:off x="4476908" y="4523636"/>
            <a:ext cx="4979962" cy="221599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3800" b="1" kern="10" dirty="0">
                <a:ln w="9525">
                  <a:noFill/>
                  <a:round/>
                  <a:headEnd/>
                  <a:tailEnd/>
                </a:ln>
                <a:solidFill>
                  <a:srgbClr val="FFC000"/>
                </a:solidFill>
                <a:effectLst/>
                <a:latin typeface="Times New Roman"/>
                <a:ea typeface="+mn-ea"/>
                <a:cs typeface="AGA Sindibad Regular" pitchFamily="2" charset="-78"/>
              </a:rPr>
              <a:t>عظة</a:t>
            </a:r>
            <a:r>
              <a:rPr lang="ar-EG" sz="9600" b="1" kern="10" dirty="0">
                <a:ln w="9525">
                  <a:noFill/>
                  <a:round/>
                  <a:headEnd/>
                  <a:tailEnd/>
                </a:ln>
                <a:solidFill>
                  <a:srgbClr val="FFC000"/>
                </a:solidFill>
                <a:effectLst/>
                <a:latin typeface="Times New Roman"/>
                <a:ea typeface="+mn-ea"/>
                <a:cs typeface="AGA Sindibad Regular" pitchFamily="2" charset="-78"/>
              </a:rPr>
              <a:t> </a:t>
            </a:r>
            <a:endParaRPr lang="en-US" sz="9600" b="1" kern="10" dirty="0">
              <a:ln w="9525">
                <a:noFill/>
                <a:round/>
                <a:headEnd/>
                <a:tailEnd/>
              </a:ln>
              <a:solidFill>
                <a:srgbClr val="FFC000"/>
              </a:solidFill>
              <a:effectLst/>
              <a:latin typeface="Times New Roman"/>
              <a:ea typeface="+mn-ea"/>
              <a:cs typeface="AGA Sindibad Regular" pitchFamily="2" charset="-78"/>
            </a:endParaRPr>
          </a:p>
        </p:txBody>
      </p:sp>
    </p:spTree>
    <p:extLst>
      <p:ext uri="{BB962C8B-B14F-4D97-AF65-F5344CB8AC3E}">
        <p14:creationId xmlns:p14="http://schemas.microsoft.com/office/powerpoint/2010/main" val="28039472"/>
      </p:ext>
    </p:extLst>
  </p:cSld>
  <p:clrMapOvr>
    <a:masterClrMapping/>
  </p:clrMapOvr>
</p:sldLayout>
</file>

<file path=ppt/slideLayouts/slideLayout680.xml><?xml version="1.0" encoding="utf-8"?>
<p:sldLayout xmlns:a="http://schemas.openxmlformats.org/drawingml/2006/main" xmlns:r="http://schemas.openxmlformats.org/officeDocument/2006/relationships" xmlns:p="http://schemas.openxmlformats.org/presentationml/2006/main" preserve="1" userDrawn="1">
  <p:cSld name="مزمور عربي">
    <p:spTree>
      <p:nvGrpSpPr>
        <p:cNvPr id="1" name=""/>
        <p:cNvGrpSpPr/>
        <p:nvPr/>
      </p:nvGrpSpPr>
      <p:grpSpPr>
        <a:xfrm>
          <a:off x="0" y="0"/>
          <a:ext cx="0" cy="0"/>
          <a:chOff x="0" y="0"/>
          <a:chExt cx="0" cy="0"/>
        </a:xfrm>
      </p:grpSpPr>
      <p:sp>
        <p:nvSpPr>
          <p:cNvPr id="2" name="TextBox 1"/>
          <p:cNvSpPr txBox="1"/>
          <p:nvPr userDrawn="1"/>
        </p:nvSpPr>
        <p:spPr>
          <a:xfrm>
            <a:off x="309490" y="4670474"/>
            <a:ext cx="8834510" cy="1938992"/>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rgbClr val="FFC000"/>
                </a:solidFill>
                <a:latin typeface="Times New Roman" panose="02020603050405020304" pitchFamily="18" charset="0"/>
                <a:ea typeface="+mj-ea"/>
                <a:cs typeface="+mj-cs"/>
              </a:rPr>
              <a:t>من مزامير أبينا داود النبى براكته على جميعنا</a:t>
            </a:r>
            <a:endParaRPr lang="ar-SA" sz="60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2673871588"/>
      </p:ext>
    </p:extLst>
  </p:cSld>
  <p:clrMapOvr>
    <a:masterClrMapping/>
  </p:clrMapOvr>
</p:sldLayout>
</file>

<file path=ppt/slideLayouts/slideLayout681.xml><?xml version="1.0" encoding="utf-8"?>
<p:sldLayout xmlns:a="http://schemas.openxmlformats.org/drawingml/2006/main" xmlns:r="http://schemas.openxmlformats.org/officeDocument/2006/relationships" xmlns:p="http://schemas.openxmlformats.org/presentationml/2006/main" preserve="1" userDrawn="1">
  <p:cSld name="مقدمة الانجيل">
    <p:spTree>
      <p:nvGrpSpPr>
        <p:cNvPr id="1" name=""/>
        <p:cNvGrpSpPr/>
        <p:nvPr/>
      </p:nvGrpSpPr>
      <p:grpSpPr>
        <a:xfrm>
          <a:off x="0" y="0"/>
          <a:ext cx="0" cy="0"/>
          <a:chOff x="0" y="0"/>
          <a:chExt cx="0" cy="0"/>
        </a:xfrm>
      </p:grpSpPr>
      <p:sp>
        <p:nvSpPr>
          <p:cNvPr id="5" name="TextBox 4"/>
          <p:cNvSpPr txBox="1"/>
          <p:nvPr userDrawn="1"/>
        </p:nvSpPr>
        <p:spPr>
          <a:xfrm>
            <a:off x="337625" y="4821288"/>
            <a:ext cx="8820444" cy="1754326"/>
          </a:xfrm>
          <a:prstGeom prst="rect">
            <a:avLst/>
          </a:prstGeom>
          <a:noFill/>
        </p:spPr>
        <p:txBody>
          <a:bodyPr wrap="square" rtlCol="0">
            <a:spAutoFit/>
          </a:bodyPr>
          <a:lstStyle/>
          <a:p>
            <a:pPr marL="0" algn="ctr" defTabSz="914400" rtl="0" eaLnBrk="1" latinLnBrk="0" hangingPunct="1">
              <a:spcBef>
                <a:spcPct val="50000"/>
              </a:spcBef>
            </a:pPr>
            <a:r>
              <a:rPr lang="ar-EG" sz="5400" b="1" kern="1200" dirty="0">
                <a:solidFill>
                  <a:srgbClr val="FFC000"/>
                </a:solidFill>
                <a:latin typeface="Times New Roman" panose="02020603050405020304" pitchFamily="18" charset="0"/>
                <a:ea typeface="+mj-ea"/>
                <a:cs typeface="+mj-cs"/>
              </a:rPr>
              <a:t>اللهم تراءف علينا وارحمنا واجعلنا مستحقين لسماع إنجيلك المقدس</a:t>
            </a:r>
          </a:p>
        </p:txBody>
      </p:sp>
    </p:spTree>
    <p:extLst>
      <p:ext uri="{BB962C8B-B14F-4D97-AF65-F5344CB8AC3E}">
        <p14:creationId xmlns:p14="http://schemas.microsoft.com/office/powerpoint/2010/main" val="2998329508"/>
      </p:ext>
    </p:extLst>
  </p:cSld>
  <p:clrMapOvr>
    <a:masterClrMapping/>
  </p:clrMapOvr>
</p:sldLayout>
</file>

<file path=ppt/slideLayouts/slideLayout682.xml><?xml version="1.0" encoding="utf-8"?>
<p:sldLayout xmlns:a="http://schemas.openxmlformats.org/drawingml/2006/main" xmlns:r="http://schemas.openxmlformats.org/officeDocument/2006/relationships" xmlns:p="http://schemas.openxmlformats.org/presentationml/2006/main" userDrawn="1">
  <p:cSld name="متي">
    <p:spTree>
      <p:nvGrpSpPr>
        <p:cNvPr id="1" name=""/>
        <p:cNvGrpSpPr/>
        <p:nvPr/>
      </p:nvGrpSpPr>
      <p:grpSpPr>
        <a:xfrm>
          <a:off x="0" y="0"/>
          <a:ext cx="0" cy="0"/>
          <a:chOff x="0" y="0"/>
          <a:chExt cx="0" cy="0"/>
        </a:xfrm>
      </p:grpSpPr>
      <p:sp>
        <p:nvSpPr>
          <p:cNvPr id="4" name="Rectangle 3"/>
          <p:cNvSpPr/>
          <p:nvPr userDrawn="1"/>
        </p:nvSpPr>
        <p:spPr>
          <a:xfrm>
            <a:off x="2841675" y="4797082"/>
            <a:ext cx="6042074" cy="1446550"/>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فصل </a:t>
            </a:r>
            <a:r>
              <a:rPr lang="ar-EG" sz="4000" b="1" kern="1200" dirty="0">
                <a:solidFill>
                  <a:schemeClr val="bg1"/>
                </a:solidFill>
                <a:latin typeface="Times New Roman" panose="02020603050405020304" pitchFamily="18" charset="0"/>
                <a:ea typeface="+mj-ea"/>
                <a:cs typeface="+mj-cs"/>
              </a:rPr>
              <a:t>من بشارة ال</a:t>
            </a:r>
            <a:r>
              <a:rPr lang="ar-SA" sz="4000" b="1" kern="1200" dirty="0">
                <a:solidFill>
                  <a:schemeClr val="bg1"/>
                </a:solidFill>
                <a:latin typeface="Times New Roman" panose="02020603050405020304" pitchFamily="18" charset="0"/>
                <a:ea typeface="+mj-ea"/>
                <a:cs typeface="+mj-cs"/>
              </a:rPr>
              <a:t>إنجيل لمعلمنا </a:t>
            </a:r>
            <a:r>
              <a:rPr lang="ar-EG" sz="4800" b="1" u="none" kern="1200" dirty="0">
                <a:solidFill>
                  <a:schemeClr val="bg1"/>
                </a:solidFill>
                <a:latin typeface="Times New Roman" panose="02020603050405020304" pitchFamily="18" charset="0"/>
                <a:ea typeface="+mj-ea"/>
                <a:cs typeface="+mj-cs"/>
              </a:rPr>
              <a:t>متى</a:t>
            </a:r>
            <a:r>
              <a:rPr lang="ar-EG" sz="4000" b="1" kern="1200" dirty="0">
                <a:solidFill>
                  <a:schemeClr val="bg1"/>
                </a:solidFill>
                <a:latin typeface="Times New Roman" panose="02020603050405020304" pitchFamily="18" charset="0"/>
                <a:ea typeface="+mj-ea"/>
                <a:cs typeface="+mj-cs"/>
              </a:rPr>
              <a:t> ا</a:t>
            </a:r>
            <a:r>
              <a:rPr lang="ar-SA" sz="4000" b="1" kern="1200" dirty="0">
                <a:solidFill>
                  <a:schemeClr val="bg1"/>
                </a:solidFill>
                <a:latin typeface="Times New Roman" panose="02020603050405020304" pitchFamily="18" charset="0"/>
                <a:ea typeface="+mj-ea"/>
                <a:cs typeface="+mj-cs"/>
              </a:rPr>
              <a:t>لبشير بركاته على جميعنا آمين</a:t>
            </a:r>
            <a:r>
              <a:rPr lang="en-US" sz="4000" b="1" kern="1200" dirty="0">
                <a:solidFill>
                  <a:schemeClr val="bg1"/>
                </a:solidFill>
                <a:latin typeface="Times New Roman" panose="02020603050405020304" pitchFamily="18" charset="0"/>
                <a:ea typeface="+mj-ea"/>
                <a:cs typeface="+mj-cs"/>
              </a:rPr>
              <a:t> </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18349" y="4327916"/>
            <a:ext cx="1787227" cy="211253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599998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683.xml><?xml version="1.0" encoding="utf-8"?>
<p:sldLayout xmlns:a="http://schemas.openxmlformats.org/drawingml/2006/main" xmlns:r="http://schemas.openxmlformats.org/officeDocument/2006/relationships" xmlns:p="http://schemas.openxmlformats.org/presentationml/2006/main" preserve="1" userDrawn="1">
  <p:cSld name="مرقس">
    <p:spTree>
      <p:nvGrpSpPr>
        <p:cNvPr id="1" name=""/>
        <p:cNvGrpSpPr/>
        <p:nvPr/>
      </p:nvGrpSpPr>
      <p:grpSpPr>
        <a:xfrm>
          <a:off x="0" y="0"/>
          <a:ext cx="0" cy="0"/>
          <a:chOff x="0" y="0"/>
          <a:chExt cx="0" cy="0"/>
        </a:xfrm>
      </p:grpSpPr>
      <p:sp>
        <p:nvSpPr>
          <p:cNvPr id="4" name="Rectangle 3"/>
          <p:cNvSpPr/>
          <p:nvPr userDrawn="1"/>
        </p:nvSpPr>
        <p:spPr>
          <a:xfrm>
            <a:off x="2574387" y="4923690"/>
            <a:ext cx="6231987" cy="1323439"/>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و ايضا من انجيل معلمنا مارمرقس البشير بركته على جميعنا امين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8349" y="4322430"/>
            <a:ext cx="1787227" cy="21180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244736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684.xml><?xml version="1.0" encoding="utf-8"?>
<p:sldLayout xmlns:a="http://schemas.openxmlformats.org/drawingml/2006/main" xmlns:r="http://schemas.openxmlformats.org/officeDocument/2006/relationships" xmlns:p="http://schemas.openxmlformats.org/presentationml/2006/main" preserve="1" userDrawn="1">
  <p:cSld name="لوقا">
    <p:spTree>
      <p:nvGrpSpPr>
        <p:cNvPr id="1" name=""/>
        <p:cNvGrpSpPr/>
        <p:nvPr/>
      </p:nvGrpSpPr>
      <p:grpSpPr>
        <a:xfrm>
          <a:off x="0" y="0"/>
          <a:ext cx="0" cy="0"/>
          <a:chOff x="0" y="0"/>
          <a:chExt cx="0" cy="0"/>
        </a:xfrm>
      </p:grpSpPr>
      <p:sp>
        <p:nvSpPr>
          <p:cNvPr id="4" name="Rectangle 3"/>
          <p:cNvSpPr/>
          <p:nvPr userDrawn="1"/>
        </p:nvSpPr>
        <p:spPr>
          <a:xfrm>
            <a:off x="3038621" y="4797082"/>
            <a:ext cx="5816991" cy="1323439"/>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و ايضا من انجيل معلمنا مارلوقا البشير بركته على جميعنا امين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8349" y="4309060"/>
            <a:ext cx="1787227" cy="213139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19348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685.xml><?xml version="1.0" encoding="utf-8"?>
<p:sldLayout xmlns:a="http://schemas.openxmlformats.org/drawingml/2006/main" xmlns:r="http://schemas.openxmlformats.org/officeDocument/2006/relationships" xmlns:p="http://schemas.openxmlformats.org/presentationml/2006/main" preserve="1" userDrawn="1">
  <p:cSld name="يوحنا">
    <p:spTree>
      <p:nvGrpSpPr>
        <p:cNvPr id="1" name=""/>
        <p:cNvGrpSpPr/>
        <p:nvPr/>
      </p:nvGrpSpPr>
      <p:grpSpPr>
        <a:xfrm>
          <a:off x="0" y="0"/>
          <a:ext cx="0" cy="0"/>
          <a:chOff x="0" y="0"/>
          <a:chExt cx="0" cy="0"/>
        </a:xfrm>
      </p:grpSpPr>
      <p:sp>
        <p:nvSpPr>
          <p:cNvPr id="4" name="Rectangle 3"/>
          <p:cNvSpPr/>
          <p:nvPr userDrawn="1"/>
        </p:nvSpPr>
        <p:spPr>
          <a:xfrm>
            <a:off x="2771336" y="4665552"/>
            <a:ext cx="6126480" cy="1323439"/>
          </a:xfrm>
          <a:prstGeom prst="rect">
            <a:avLst/>
          </a:prstGeom>
        </p:spPr>
        <p:txBody>
          <a:bodyPr wrap="square">
            <a:spAutoFit/>
          </a:bodyPr>
          <a:lstStyle/>
          <a:p>
            <a:pPr marL="0" algn="ctr" defTabSz="914400" rtl="0" eaLnBrk="1" latinLnBrk="0" hangingPunct="1">
              <a:spcBef>
                <a:spcPct val="50000"/>
              </a:spcBef>
            </a:pPr>
            <a:r>
              <a:rPr lang="ar-SA" sz="4000" b="1" kern="1200" dirty="0">
                <a:solidFill>
                  <a:schemeClr val="bg1"/>
                </a:solidFill>
                <a:latin typeface="Times New Roman" panose="02020603050405020304" pitchFamily="18" charset="0"/>
                <a:ea typeface="+mj-ea"/>
                <a:cs typeface="+mj-cs"/>
              </a:rPr>
              <a:t>و ايضا من انجيل معلمنا ماريوحنا البشير بركته على جميعنا امين </a:t>
            </a:r>
          </a:p>
        </p:txBody>
      </p:sp>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l="3257" t="2789"/>
          <a:stretch/>
        </p:blipFill>
        <p:spPr>
          <a:xfrm>
            <a:off x="618348" y="4327916"/>
            <a:ext cx="1787227" cy="212182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777515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686.xml><?xml version="1.0" encoding="utf-8"?>
<p:sldLayout xmlns:a="http://schemas.openxmlformats.org/drawingml/2006/main" xmlns:r="http://schemas.openxmlformats.org/officeDocument/2006/relationships" xmlns:p="http://schemas.openxmlformats.org/presentationml/2006/main" preserve="1" userDrawn="1">
  <p:cSld name="1_متي قبطي">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FC0C6D6-38B9-3A2B-189F-069BFFB6063D}"/>
              </a:ext>
            </a:extLst>
          </p:cNvPr>
          <p:cNvSpPr txBox="1"/>
          <p:nvPr userDrawn="1"/>
        </p:nvSpPr>
        <p:spPr>
          <a:xfrm>
            <a:off x="0" y="4339115"/>
            <a:ext cx="9144000" cy="707886"/>
          </a:xfrm>
          <a:prstGeom prst="rect">
            <a:avLst/>
          </a:prstGeom>
          <a:noFill/>
        </p:spPr>
        <p:txBody>
          <a:bodyPr wrap="square" rtlCol="0">
            <a:spAutoFit/>
          </a:bodyPr>
          <a:lstStyle/>
          <a:p>
            <a:pPr algn="ctr" rtl="1" eaLnBrk="1" hangingPunct="1">
              <a:spcBef>
                <a:spcPct val="20000"/>
              </a:spcBef>
            </a:pPr>
            <a:r>
              <a:rPr lang="ar-SA" sz="4000" b="1" dirty="0">
                <a:solidFill>
                  <a:schemeClr val="bg1"/>
                </a:solidFill>
                <a:latin typeface="CS New Athanasius" panose="020B0500000000000000" pitchFamily="34" charset="0"/>
                <a:cs typeface="Times New Roman" panose="02020603050405020304" pitchFamily="18" charset="0"/>
              </a:rPr>
              <a:t>فصل من الأنجيل المقدس  حسب القديس (</a:t>
            </a:r>
            <a:r>
              <a:rPr lang="ar-EG" sz="4000" b="1" dirty="0">
                <a:solidFill>
                  <a:schemeClr val="bg1"/>
                </a:solidFill>
                <a:latin typeface="CS New Athanasius" panose="020B0500000000000000" pitchFamily="34" charset="0"/>
                <a:cs typeface="Times New Roman" panose="02020603050405020304" pitchFamily="18" charset="0"/>
              </a:rPr>
              <a:t>متى</a:t>
            </a:r>
            <a:r>
              <a:rPr lang="ar-SA" sz="4000" b="1" dirty="0">
                <a:solidFill>
                  <a:schemeClr val="bg1"/>
                </a:solidFill>
                <a:latin typeface="CS New Athanasius" panose="020B0500000000000000" pitchFamily="34" charset="0"/>
                <a:cs typeface="Times New Roman" panose="02020603050405020304" pitchFamily="18" charset="0"/>
              </a:rPr>
              <a:t>)</a:t>
            </a:r>
            <a:r>
              <a:rPr lang="ar-EG" sz="4000" b="1" dirty="0">
                <a:solidFill>
                  <a:schemeClr val="bg1"/>
                </a:solidFill>
                <a:latin typeface="CS New Athanasius" panose="020B0500000000000000" pitchFamily="34" charset="0"/>
                <a:cs typeface="Times New Roman" panose="02020603050405020304" pitchFamily="18" charset="0"/>
              </a:rPr>
              <a:t>.</a:t>
            </a:r>
            <a:endParaRPr lang="ar-SA" sz="4000" b="1" dirty="0">
              <a:solidFill>
                <a:schemeClr val="bg1"/>
              </a:solidFill>
              <a:latin typeface="CS New Athanasius" panose="020B0500000000000000"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1AFF048C-2D5C-A751-C7D9-F4A4ED17311B}"/>
              </a:ext>
            </a:extLst>
          </p:cNvPr>
          <p:cNvSpPr txBox="1"/>
          <p:nvPr userDrawn="1"/>
        </p:nvSpPr>
        <p:spPr>
          <a:xfrm>
            <a:off x="0" y="5097721"/>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ebol</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qen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pieuaggelion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e;ouab</a:t>
            </a:r>
            <a:r>
              <a:rPr lang="en-US" sz="3600" b="0" dirty="0">
                <a:solidFill>
                  <a:srgbClr val="FFC000"/>
                </a:solidFill>
                <a:latin typeface="CS New Athanasius" panose="020B0500000000000000" pitchFamily="34" charset="0"/>
                <a:cs typeface="Times New Roman" panose="02020603050405020304" pitchFamily="18" charset="0"/>
              </a:rPr>
              <a:t> kata (</a:t>
            </a:r>
            <a:r>
              <a:rPr lang="en-US" sz="3600" b="0" dirty="0" err="1">
                <a:solidFill>
                  <a:srgbClr val="FFC000"/>
                </a:solidFill>
                <a:latin typeface="CS New Athanasius" panose="020B0500000000000000" pitchFamily="34" charset="0"/>
                <a:cs typeface="Times New Roman" panose="02020603050405020304" pitchFamily="18" charset="0"/>
              </a:rPr>
              <a:t>Mat;eon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agiou</a:t>
            </a:r>
            <a:r>
              <a:rPr lang="en-US" sz="3600" b="0" dirty="0">
                <a:solidFill>
                  <a:srgbClr val="FFC000"/>
                </a:solidFill>
                <a:latin typeface="CS New Athanasius" panose="020B0500000000000000" pitchFamily="34" charset="0"/>
                <a:cs typeface="Times New Roman" panose="02020603050405020304" pitchFamily="18" charset="0"/>
              </a:rPr>
              <a:t>.</a:t>
            </a:r>
          </a:p>
        </p:txBody>
      </p:sp>
      <p:sp>
        <p:nvSpPr>
          <p:cNvPr id="7" name="TextBox 6">
            <a:extLst>
              <a:ext uri="{FF2B5EF4-FFF2-40B4-BE49-F238E27FC236}">
                <a16:creationId xmlns:a16="http://schemas.microsoft.com/office/drawing/2014/main" id="{7BD3C845-8BED-2D28-2F2D-281E69AAF890}"/>
              </a:ext>
            </a:extLst>
          </p:cNvPr>
          <p:cNvSpPr txBox="1"/>
          <p:nvPr userDrawn="1"/>
        </p:nvSpPr>
        <p:spPr>
          <a:xfrm>
            <a:off x="-581758" y="6273225"/>
            <a:ext cx="9725758" cy="523220"/>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2800" b="1" dirty="0">
                <a:solidFill>
                  <a:schemeClr val="bg1"/>
                </a:solidFill>
                <a:latin typeface="CS New Athanasius" panose="020B0500000000000000" pitchFamily="34" charset="0"/>
                <a:cs typeface="Times New Roman" panose="02020603050405020304" pitchFamily="18" charset="0"/>
              </a:rPr>
              <a:t>أو </a:t>
            </a:r>
            <a:r>
              <a:rPr lang="ar-EG" sz="2800" b="1" dirty="0">
                <a:solidFill>
                  <a:schemeClr val="bg1"/>
                </a:solidFill>
                <a:latin typeface="CS New Athanasius" panose="020B0500000000000000" pitchFamily="34" charset="0"/>
                <a:cs typeface="Times New Roman" panose="02020603050405020304" pitchFamily="18" charset="0"/>
              </a:rPr>
              <a:t>أ</a:t>
            </a:r>
            <a:r>
              <a:rPr lang="ar-SA" sz="2800" b="1" dirty="0">
                <a:solidFill>
                  <a:schemeClr val="bg1"/>
                </a:solidFill>
                <a:latin typeface="CS New Athanasius" panose="020B0500000000000000" pitchFamily="34" charset="0"/>
                <a:cs typeface="Times New Roman" panose="02020603050405020304" pitchFamily="18" charset="0"/>
              </a:rPr>
              <a:t>ناغنوسيس إي</a:t>
            </a:r>
            <a:r>
              <a:rPr lang="ar-EG" sz="2800" b="1" kern="1200" dirty="0">
                <a:solidFill>
                  <a:schemeClr val="bg1"/>
                </a:solidFill>
                <a:latin typeface="Times New Roman" pitchFamily="18" charset="0"/>
                <a:ea typeface="+mn-ea"/>
                <a:cs typeface="Times New Roman" pitchFamily="18" charset="0"/>
              </a:rPr>
              <a:t>ڤ</a:t>
            </a:r>
            <a:r>
              <a:rPr lang="ar-SA" sz="2800" b="1" dirty="0">
                <a:solidFill>
                  <a:schemeClr val="bg1"/>
                </a:solidFill>
                <a:latin typeface="CS New Athanasius" panose="020B0500000000000000" pitchFamily="34" charset="0"/>
                <a:cs typeface="Times New Roman" panose="02020603050405020304" pitchFamily="18" charset="0"/>
              </a:rPr>
              <a:t>ول خين پى إ</a:t>
            </a:r>
            <a:r>
              <a:rPr lang="ar-EG" sz="2800" b="1" kern="1200" dirty="0">
                <a:solidFill>
                  <a:schemeClr val="bg1"/>
                </a:solidFill>
                <a:latin typeface="Times New Roman" pitchFamily="18" charset="0"/>
                <a:ea typeface="+mn-ea"/>
                <a:cs typeface="Times New Roman" pitchFamily="18" charset="0"/>
              </a:rPr>
              <a:t>ڤ</a:t>
            </a:r>
            <a:r>
              <a:rPr lang="ar-SA" sz="28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2800" b="1" dirty="0">
                <a:solidFill>
                  <a:schemeClr val="bg1"/>
                </a:solidFill>
                <a:latin typeface="CS New Athanasius" panose="020B0500000000000000" pitchFamily="34" charset="0"/>
                <a:cs typeface="Times New Roman" panose="02020603050405020304" pitchFamily="18" charset="0"/>
              </a:rPr>
              <a:t>ماتثيه أون</a:t>
            </a:r>
            <a:r>
              <a:rPr lang="ar-SA" sz="2800" b="1" dirty="0">
                <a:solidFill>
                  <a:schemeClr val="bg1"/>
                </a:solidFill>
                <a:latin typeface="CS New Athanasius" panose="020B0500000000000000" pitchFamily="34" charset="0"/>
                <a:cs typeface="Times New Roman" panose="02020603050405020304" pitchFamily="18" charset="0"/>
              </a:rPr>
              <a:t>) أجيو</a:t>
            </a:r>
            <a:r>
              <a:rPr lang="ar-EG" sz="2800" b="1" dirty="0">
                <a:solidFill>
                  <a:schemeClr val="bg1"/>
                </a:solidFill>
                <a:latin typeface="CS New Athanasius" panose="020B0500000000000000" pitchFamily="34" charset="0"/>
                <a:cs typeface="Times New Roman" panose="02020603050405020304" pitchFamily="18" charset="0"/>
              </a:rPr>
              <a:t>.</a:t>
            </a:r>
            <a:endParaRPr lang="ar-SA" sz="2800" b="1" dirty="0">
              <a:solidFill>
                <a:schemeClr val="bg1"/>
              </a:solidFill>
              <a:latin typeface="CS New Athanasius" panose="020B0500000000000000" pitchFamily="34" charset="0"/>
              <a:cs typeface="Times New Roman" panose="02020603050405020304" pitchFamily="18" charset="0"/>
            </a:endParaRPr>
          </a:p>
        </p:txBody>
      </p:sp>
    </p:spTree>
    <p:extLst>
      <p:ext uri="{BB962C8B-B14F-4D97-AF65-F5344CB8AC3E}">
        <p14:creationId xmlns:p14="http://schemas.microsoft.com/office/powerpoint/2010/main" val="2335656054"/>
      </p:ext>
    </p:extLst>
  </p:cSld>
  <p:clrMapOvr>
    <a:masterClrMapping/>
  </p:clrMapOvr>
</p:sldLayout>
</file>

<file path=ppt/slideLayouts/slideLayout687.xml><?xml version="1.0" encoding="utf-8"?>
<p:sldLayout xmlns:a="http://schemas.openxmlformats.org/drawingml/2006/main" xmlns:r="http://schemas.openxmlformats.org/officeDocument/2006/relationships" xmlns:p="http://schemas.openxmlformats.org/presentationml/2006/main" preserve="1" userDrawn="1">
  <p:cSld name="1_مرقس قبطي">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CB9A25D-2DE7-7B4B-1998-422643AFB5D7}"/>
              </a:ext>
            </a:extLst>
          </p:cNvPr>
          <p:cNvSpPr txBox="1"/>
          <p:nvPr userDrawn="1"/>
        </p:nvSpPr>
        <p:spPr>
          <a:xfrm>
            <a:off x="0" y="4339115"/>
            <a:ext cx="9144000" cy="769441"/>
          </a:xfrm>
          <a:prstGeom prst="rect">
            <a:avLst/>
          </a:prstGeom>
          <a:noFill/>
        </p:spPr>
        <p:txBody>
          <a:bodyPr wrap="square" rtlCol="0">
            <a:spAutoFit/>
          </a:bodyPr>
          <a:lstStyle/>
          <a:p>
            <a:pPr marL="0" marR="0" lvl="0" indent="0" algn="justLow" defTabSz="914400" rtl="1" eaLnBrk="1" fontAlgn="auto" latinLnBrk="0" hangingPunct="1">
              <a:lnSpc>
                <a:spcPct val="100000"/>
              </a:lnSpc>
              <a:spcBef>
                <a:spcPct val="20000"/>
              </a:spcBef>
              <a:spcAft>
                <a:spcPts val="0"/>
              </a:spcAft>
              <a:buClrTx/>
              <a:buSzTx/>
              <a:buFontTx/>
              <a:buNone/>
              <a:tabLst/>
              <a:defRPr/>
            </a:pPr>
            <a:r>
              <a:rPr kumimoji="0" lang="ar-SA"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فصل من الأنجيل المقدس  حسب القديس (</a:t>
            </a:r>
            <a:r>
              <a:rPr kumimoji="0" lang="ar-EG"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مرقس</a:t>
            </a:r>
            <a:r>
              <a:rPr kumimoji="0" lang="ar-SA"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EG"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endParaRPr kumimoji="0" lang="ar-SA" sz="44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endParaRPr>
          </a:p>
        </p:txBody>
      </p:sp>
      <p:sp>
        <p:nvSpPr>
          <p:cNvPr id="3" name="TextBox 2">
            <a:extLst>
              <a:ext uri="{FF2B5EF4-FFF2-40B4-BE49-F238E27FC236}">
                <a16:creationId xmlns:a16="http://schemas.microsoft.com/office/drawing/2014/main" id="{74DF7839-35B1-5EA7-55C8-72ADC98BBC6E}"/>
              </a:ext>
            </a:extLst>
          </p:cNvPr>
          <p:cNvSpPr txBox="1"/>
          <p:nvPr userDrawn="1"/>
        </p:nvSpPr>
        <p:spPr>
          <a:xfrm>
            <a:off x="0" y="4969552"/>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ebol</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qen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pieuaggelion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e;ouab</a:t>
            </a:r>
            <a:r>
              <a:rPr lang="en-US" sz="3600" b="0" dirty="0">
                <a:solidFill>
                  <a:srgbClr val="FFC000"/>
                </a:solidFill>
                <a:latin typeface="CS New Athanasius" panose="020B0500000000000000" pitchFamily="34" charset="0"/>
                <a:cs typeface="Times New Roman" panose="02020603050405020304" pitchFamily="18" charset="0"/>
              </a:rPr>
              <a:t> kata (</a:t>
            </a:r>
            <a:r>
              <a:rPr lang="en-US" sz="3600" b="0" dirty="0" err="1">
                <a:solidFill>
                  <a:srgbClr val="FFC000"/>
                </a:solidFill>
                <a:latin typeface="CS New Athanasius" panose="020B0500000000000000" pitchFamily="34" charset="0"/>
                <a:cs typeface="Times New Roman" panose="02020603050405020304" pitchFamily="18" charset="0"/>
              </a:rPr>
              <a:t>Markon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agiou</a:t>
            </a:r>
            <a:r>
              <a:rPr lang="en-US" sz="3600" b="0" dirty="0">
                <a:solidFill>
                  <a:srgbClr val="FFC000"/>
                </a:solidFill>
                <a:latin typeface="CS New Athanasius" panose="020B0500000000000000" pitchFamily="34" charset="0"/>
                <a:cs typeface="Times New Roman" panose="02020603050405020304" pitchFamily="18" charset="0"/>
              </a:rPr>
              <a:t>.</a:t>
            </a:r>
          </a:p>
        </p:txBody>
      </p:sp>
      <p:sp>
        <p:nvSpPr>
          <p:cNvPr id="6" name="TextBox 5">
            <a:extLst>
              <a:ext uri="{FF2B5EF4-FFF2-40B4-BE49-F238E27FC236}">
                <a16:creationId xmlns:a16="http://schemas.microsoft.com/office/drawing/2014/main" id="{D84E5BD1-3322-12D0-8468-06434B8A1D8F}"/>
              </a:ext>
            </a:extLst>
          </p:cNvPr>
          <p:cNvSpPr txBox="1"/>
          <p:nvPr userDrawn="1"/>
        </p:nvSpPr>
        <p:spPr>
          <a:xfrm>
            <a:off x="0" y="5930325"/>
            <a:ext cx="9144000" cy="1077218"/>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200" b="1" dirty="0">
                <a:solidFill>
                  <a:schemeClr val="bg1"/>
                </a:solidFill>
                <a:latin typeface="CS New Athanasius" panose="020B0500000000000000" pitchFamily="34" charset="0"/>
                <a:cs typeface="Times New Roman" panose="02020603050405020304" pitchFamily="18" charset="0"/>
              </a:rPr>
              <a:t>أو </a:t>
            </a:r>
            <a:r>
              <a:rPr lang="ar-EG" sz="3200" b="1" dirty="0">
                <a:solidFill>
                  <a:schemeClr val="bg1"/>
                </a:solidFill>
                <a:latin typeface="CS New Athanasius" panose="020B0500000000000000" pitchFamily="34" charset="0"/>
                <a:cs typeface="Times New Roman" panose="02020603050405020304" pitchFamily="18" charset="0"/>
              </a:rPr>
              <a:t>أ</a:t>
            </a:r>
            <a:r>
              <a:rPr lang="ar-SA" sz="3200" b="1" dirty="0">
                <a:solidFill>
                  <a:schemeClr val="bg1"/>
                </a:solidFill>
                <a:latin typeface="CS New Athanasius" panose="020B0500000000000000" pitchFamily="34" charset="0"/>
                <a:cs typeface="Times New Roman" panose="02020603050405020304" pitchFamily="18" charset="0"/>
              </a:rPr>
              <a:t>ناغنوسيس إي</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ول خين پى إ</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200" b="1" dirty="0">
                <a:solidFill>
                  <a:schemeClr val="bg1"/>
                </a:solidFill>
                <a:latin typeface="CS New Athanasius" panose="020B0500000000000000" pitchFamily="34" charset="0"/>
                <a:cs typeface="Times New Roman" panose="02020603050405020304" pitchFamily="18" charset="0"/>
              </a:rPr>
              <a:t>ماركون</a:t>
            </a:r>
            <a:r>
              <a:rPr lang="ar-SA" sz="3200" b="1" dirty="0">
                <a:solidFill>
                  <a:schemeClr val="bg1"/>
                </a:solidFill>
                <a:latin typeface="CS New Athanasius" panose="020B0500000000000000" pitchFamily="34" charset="0"/>
                <a:cs typeface="Times New Roman" panose="02020603050405020304" pitchFamily="18" charset="0"/>
              </a:rPr>
              <a:t>) أجيو</a:t>
            </a:r>
            <a:r>
              <a:rPr lang="ar-EG" sz="3200" b="1" dirty="0">
                <a:solidFill>
                  <a:schemeClr val="bg1"/>
                </a:solidFill>
                <a:latin typeface="CS New Athanasius" panose="020B0500000000000000" pitchFamily="34" charset="0"/>
                <a:cs typeface="Times New Roman" panose="02020603050405020304" pitchFamily="18" charset="0"/>
              </a:rPr>
              <a:t>.</a:t>
            </a:r>
            <a:endParaRPr lang="ar-SA" sz="3200" b="1" dirty="0">
              <a:solidFill>
                <a:schemeClr val="bg1"/>
              </a:solidFill>
              <a:latin typeface="CS New Athanasius" panose="020B0500000000000000" pitchFamily="34" charset="0"/>
              <a:cs typeface="Times New Roman" panose="02020603050405020304" pitchFamily="18" charset="0"/>
            </a:endParaRPr>
          </a:p>
        </p:txBody>
      </p:sp>
    </p:spTree>
    <p:extLst>
      <p:ext uri="{BB962C8B-B14F-4D97-AF65-F5344CB8AC3E}">
        <p14:creationId xmlns:p14="http://schemas.microsoft.com/office/powerpoint/2010/main" val="3568657214"/>
      </p:ext>
    </p:extLst>
  </p:cSld>
  <p:clrMapOvr>
    <a:masterClrMapping/>
  </p:clrMapOvr>
</p:sldLayout>
</file>

<file path=ppt/slideLayouts/slideLayout688.xml><?xml version="1.0" encoding="utf-8"?>
<p:sldLayout xmlns:a="http://schemas.openxmlformats.org/drawingml/2006/main" xmlns:r="http://schemas.openxmlformats.org/officeDocument/2006/relationships" xmlns:p="http://schemas.openxmlformats.org/presentationml/2006/main" preserve="1" userDrawn="1">
  <p:cSld name="1_لوقا قبطي">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023E9D-DD5C-77CE-18E5-BC92E9134B6D}"/>
              </a:ext>
            </a:extLst>
          </p:cNvPr>
          <p:cNvSpPr txBox="1"/>
          <p:nvPr userDrawn="1"/>
        </p:nvSpPr>
        <p:spPr>
          <a:xfrm>
            <a:off x="0" y="4339115"/>
            <a:ext cx="9144000" cy="707886"/>
          </a:xfrm>
          <a:prstGeom prst="rect">
            <a:avLst/>
          </a:prstGeom>
          <a:noFill/>
        </p:spPr>
        <p:txBody>
          <a:bodyPr wrap="square" rtlCol="0">
            <a:spAutoFit/>
          </a:bodyPr>
          <a:lstStyle/>
          <a:p>
            <a:pPr algn="ctr" rtl="1" eaLnBrk="1" hangingPunct="1">
              <a:spcBef>
                <a:spcPct val="20000"/>
              </a:spcBef>
            </a:pPr>
            <a:r>
              <a:rPr lang="ar-SA" sz="4000" b="1" dirty="0">
                <a:solidFill>
                  <a:schemeClr val="bg1"/>
                </a:solidFill>
                <a:latin typeface="CS New Athanasius" panose="020B0500000000000000" pitchFamily="34" charset="0"/>
                <a:cs typeface="Times New Roman" panose="02020603050405020304" pitchFamily="18" charset="0"/>
              </a:rPr>
              <a:t>فصل من الأنجيل المقدس  حسب القديس (</a:t>
            </a:r>
            <a:r>
              <a:rPr lang="ar-EG" sz="4000" b="1" dirty="0">
                <a:solidFill>
                  <a:schemeClr val="bg1"/>
                </a:solidFill>
                <a:latin typeface="CS New Athanasius" panose="020B0500000000000000" pitchFamily="34" charset="0"/>
                <a:cs typeface="Times New Roman" panose="02020603050405020304" pitchFamily="18" charset="0"/>
              </a:rPr>
              <a:t>لوقا</a:t>
            </a:r>
            <a:r>
              <a:rPr lang="ar-SA" sz="4000" b="1" dirty="0">
                <a:solidFill>
                  <a:schemeClr val="bg1"/>
                </a:solidFill>
                <a:latin typeface="CS New Athanasius" panose="020B0500000000000000" pitchFamily="34" charset="0"/>
                <a:cs typeface="Times New Roman" panose="02020603050405020304" pitchFamily="18" charset="0"/>
              </a:rPr>
              <a:t>)</a:t>
            </a:r>
            <a:r>
              <a:rPr lang="ar-EG" sz="4000" b="1" dirty="0">
                <a:solidFill>
                  <a:schemeClr val="bg1"/>
                </a:solidFill>
                <a:latin typeface="CS New Athanasius" panose="020B0500000000000000" pitchFamily="34" charset="0"/>
                <a:cs typeface="Times New Roman" panose="02020603050405020304" pitchFamily="18" charset="0"/>
              </a:rPr>
              <a:t>.</a:t>
            </a:r>
            <a:endParaRPr lang="ar-SA" sz="4000" b="1" dirty="0">
              <a:solidFill>
                <a:schemeClr val="bg1"/>
              </a:solidFill>
              <a:latin typeface="CS New Athanasius" panose="020B0500000000000000"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0F5A5314-B7C6-5028-7D2D-46DAC87EA148}"/>
              </a:ext>
            </a:extLst>
          </p:cNvPr>
          <p:cNvSpPr txBox="1"/>
          <p:nvPr userDrawn="1"/>
        </p:nvSpPr>
        <p:spPr>
          <a:xfrm>
            <a:off x="0" y="5097721"/>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ebol</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qen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pieuaggelion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e;ouab</a:t>
            </a:r>
            <a:r>
              <a:rPr lang="en-US" sz="3600" b="0" dirty="0">
                <a:solidFill>
                  <a:srgbClr val="FFC000"/>
                </a:solidFill>
                <a:latin typeface="CS New Athanasius" panose="020B0500000000000000" pitchFamily="34" charset="0"/>
                <a:cs typeface="Times New Roman" panose="02020603050405020304" pitchFamily="18" charset="0"/>
              </a:rPr>
              <a:t> kata (</a:t>
            </a:r>
            <a:r>
              <a:rPr lang="en-US" sz="3600" b="0" dirty="0" err="1">
                <a:solidFill>
                  <a:srgbClr val="FFC000"/>
                </a:solidFill>
                <a:latin typeface="CS New Athanasius" panose="020B0500000000000000" pitchFamily="34" charset="0"/>
                <a:cs typeface="Times New Roman" panose="02020603050405020304" pitchFamily="18" charset="0"/>
              </a:rPr>
              <a:t>Loukan</a:t>
            </a:r>
            <a:r>
              <a:rPr lang="en-US" sz="3600" b="0" dirty="0">
                <a:solidFill>
                  <a:srgbClr val="FFC000"/>
                </a:solidFill>
                <a:latin typeface="CS New Athanasius" panose="020B0500000000000000" pitchFamily="34" charset="0"/>
                <a:cs typeface="Times New Roman" panose="02020603050405020304" pitchFamily="18" charset="0"/>
              </a:rPr>
              <a:t>) </a:t>
            </a:r>
            <a:r>
              <a:rPr lang="en-US" sz="3600" b="0" dirty="0" err="1">
                <a:solidFill>
                  <a:srgbClr val="FFC000"/>
                </a:solidFill>
                <a:latin typeface="CS New Athanasius" panose="020B0500000000000000" pitchFamily="34" charset="0"/>
                <a:cs typeface="Times New Roman" panose="02020603050405020304" pitchFamily="18" charset="0"/>
              </a:rPr>
              <a:t>agiou</a:t>
            </a:r>
            <a:r>
              <a:rPr lang="en-US" sz="3600" b="0" dirty="0">
                <a:solidFill>
                  <a:srgbClr val="FFC000"/>
                </a:solidFill>
                <a:latin typeface="CS New Athanasius" panose="020B0500000000000000" pitchFamily="34" charset="0"/>
                <a:cs typeface="Times New Roman" panose="02020603050405020304" pitchFamily="18" charset="0"/>
              </a:rPr>
              <a:t>.</a:t>
            </a:r>
          </a:p>
        </p:txBody>
      </p:sp>
      <p:sp>
        <p:nvSpPr>
          <p:cNvPr id="6" name="TextBox 5">
            <a:extLst>
              <a:ext uri="{FF2B5EF4-FFF2-40B4-BE49-F238E27FC236}">
                <a16:creationId xmlns:a16="http://schemas.microsoft.com/office/drawing/2014/main" id="{1B1048A9-72C1-A324-3E46-B095393031EC}"/>
              </a:ext>
            </a:extLst>
          </p:cNvPr>
          <p:cNvSpPr txBox="1"/>
          <p:nvPr userDrawn="1"/>
        </p:nvSpPr>
        <p:spPr>
          <a:xfrm>
            <a:off x="-581758" y="6273225"/>
            <a:ext cx="9725758" cy="584775"/>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200" b="1" dirty="0">
                <a:solidFill>
                  <a:schemeClr val="bg1"/>
                </a:solidFill>
                <a:latin typeface="CS New Athanasius" panose="020B0500000000000000" pitchFamily="34" charset="0"/>
                <a:cs typeface="Times New Roman" panose="02020603050405020304" pitchFamily="18" charset="0"/>
              </a:rPr>
              <a:t>أو </a:t>
            </a:r>
            <a:r>
              <a:rPr lang="ar-EG" sz="3200" b="1" dirty="0">
                <a:solidFill>
                  <a:schemeClr val="bg1"/>
                </a:solidFill>
                <a:latin typeface="CS New Athanasius" panose="020B0500000000000000" pitchFamily="34" charset="0"/>
                <a:cs typeface="Times New Roman" panose="02020603050405020304" pitchFamily="18" charset="0"/>
              </a:rPr>
              <a:t>أ</a:t>
            </a:r>
            <a:r>
              <a:rPr lang="ar-SA" sz="3200" b="1" dirty="0">
                <a:solidFill>
                  <a:schemeClr val="bg1"/>
                </a:solidFill>
                <a:latin typeface="CS New Athanasius" panose="020B0500000000000000" pitchFamily="34" charset="0"/>
                <a:cs typeface="Times New Roman" panose="02020603050405020304" pitchFamily="18" charset="0"/>
              </a:rPr>
              <a:t>ناغنوسيس إي</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ول خين پى إ</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200" b="1" dirty="0">
                <a:solidFill>
                  <a:schemeClr val="bg1"/>
                </a:solidFill>
                <a:latin typeface="CS New Athanasius" panose="020B0500000000000000" pitchFamily="34" charset="0"/>
                <a:cs typeface="Times New Roman" panose="02020603050405020304" pitchFamily="18" charset="0"/>
              </a:rPr>
              <a:t>لوكان</a:t>
            </a:r>
            <a:r>
              <a:rPr lang="ar-SA" sz="3200" b="1" dirty="0">
                <a:solidFill>
                  <a:schemeClr val="bg1"/>
                </a:solidFill>
                <a:latin typeface="CS New Athanasius" panose="020B0500000000000000" pitchFamily="34" charset="0"/>
                <a:cs typeface="Times New Roman" panose="02020603050405020304" pitchFamily="18" charset="0"/>
              </a:rPr>
              <a:t>)أجيو</a:t>
            </a:r>
            <a:r>
              <a:rPr lang="ar-EG" sz="3200" b="1" dirty="0">
                <a:solidFill>
                  <a:schemeClr val="bg1"/>
                </a:solidFill>
                <a:latin typeface="CS New Athanasius" panose="020B0500000000000000" pitchFamily="34" charset="0"/>
                <a:cs typeface="Times New Roman" panose="02020603050405020304" pitchFamily="18" charset="0"/>
              </a:rPr>
              <a:t>.</a:t>
            </a:r>
            <a:endParaRPr lang="ar-SA" sz="3200" b="1" dirty="0">
              <a:solidFill>
                <a:schemeClr val="bg1"/>
              </a:solidFill>
              <a:latin typeface="CS New Athanasius" panose="020B0500000000000000" pitchFamily="34" charset="0"/>
              <a:cs typeface="Times New Roman" panose="02020603050405020304" pitchFamily="18" charset="0"/>
            </a:endParaRPr>
          </a:p>
        </p:txBody>
      </p:sp>
    </p:spTree>
    <p:extLst>
      <p:ext uri="{BB962C8B-B14F-4D97-AF65-F5344CB8AC3E}">
        <p14:creationId xmlns:p14="http://schemas.microsoft.com/office/powerpoint/2010/main" val="3558734567"/>
      </p:ext>
    </p:extLst>
  </p:cSld>
  <p:clrMapOvr>
    <a:masterClrMapping/>
  </p:clrMapOvr>
</p:sldLayout>
</file>

<file path=ppt/slideLayouts/slideLayout689.xml><?xml version="1.0" encoding="utf-8"?>
<p:sldLayout xmlns:a="http://schemas.openxmlformats.org/drawingml/2006/main" xmlns:r="http://schemas.openxmlformats.org/officeDocument/2006/relationships" xmlns:p="http://schemas.openxmlformats.org/presentationml/2006/main" preserve="1" userDrawn="1">
  <p:cSld name="1_يوحنا قبطي">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39B98CF-0A3A-0807-1765-4408B3644097}"/>
              </a:ext>
            </a:extLst>
          </p:cNvPr>
          <p:cNvSpPr txBox="1"/>
          <p:nvPr userDrawn="1"/>
        </p:nvSpPr>
        <p:spPr>
          <a:xfrm>
            <a:off x="0" y="4339115"/>
            <a:ext cx="9144000" cy="707886"/>
          </a:xfrm>
          <a:prstGeom prst="rect">
            <a:avLst/>
          </a:prstGeom>
          <a:noFill/>
        </p:spPr>
        <p:txBody>
          <a:bodyPr wrap="square" rtlCol="0">
            <a:spAutoFit/>
          </a:bodyPr>
          <a:lstStyle/>
          <a:p>
            <a:pPr algn="ctr" rtl="1" eaLnBrk="1" hangingPunct="1">
              <a:spcBef>
                <a:spcPct val="20000"/>
              </a:spcBef>
            </a:pPr>
            <a:r>
              <a:rPr lang="ar-SA" sz="4000" b="1" dirty="0">
                <a:solidFill>
                  <a:schemeClr val="bg1"/>
                </a:solidFill>
                <a:latin typeface="CS New Athanasius" panose="020B0500000000000000" pitchFamily="34" charset="0"/>
                <a:cs typeface="Times New Roman" panose="02020603050405020304" pitchFamily="18" charset="0"/>
              </a:rPr>
              <a:t>فصل من الأنجيل المقدس  حسب القديس (يوحنا)</a:t>
            </a:r>
            <a:r>
              <a:rPr lang="ar-EG" sz="4000" b="1" dirty="0">
                <a:solidFill>
                  <a:schemeClr val="bg1"/>
                </a:solidFill>
                <a:latin typeface="CS New Athanasius" panose="020B0500000000000000" pitchFamily="34" charset="0"/>
                <a:cs typeface="Times New Roman" panose="02020603050405020304" pitchFamily="18" charset="0"/>
              </a:rPr>
              <a:t>.</a:t>
            </a:r>
            <a:endParaRPr lang="ar-SA" sz="4000" b="1" dirty="0">
              <a:solidFill>
                <a:schemeClr val="bg1"/>
              </a:solidFill>
              <a:latin typeface="CS New Athanasius" panose="020B0500000000000000"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41C0224B-9037-ABB4-1D3E-8BA1BF74D7D2}"/>
              </a:ext>
            </a:extLst>
          </p:cNvPr>
          <p:cNvSpPr txBox="1"/>
          <p:nvPr userDrawn="1"/>
        </p:nvSpPr>
        <p:spPr>
          <a:xfrm>
            <a:off x="0" y="5097721"/>
            <a:ext cx="9144000" cy="1200329"/>
          </a:xfrm>
          <a:prstGeom prst="rect">
            <a:avLst/>
          </a:prstGeom>
          <a:noFill/>
        </p:spPr>
        <p:txBody>
          <a:bodyPr wrap="square" rtlCol="0">
            <a:spAutoFit/>
          </a:bodyPr>
          <a:lstStyle/>
          <a:p>
            <a:pPr marL="0" indent="0" algn="ctr" rtl="0" eaLnBrk="1" hangingPunct="1">
              <a:spcBef>
                <a:spcPts val="0"/>
              </a:spcBef>
              <a:buFontTx/>
              <a:buNone/>
            </a:pPr>
            <a:r>
              <a:rPr lang="en-US" sz="3600" b="0" dirty="0" err="1">
                <a:solidFill>
                  <a:srgbClr val="FFC000"/>
                </a:solidFill>
                <a:latin typeface="CS New Athanasius" panose="020B0500000000000000" pitchFamily="34" charset="0"/>
                <a:cs typeface="Times New Roman" panose="02020603050405020304" pitchFamily="18" charset="0"/>
              </a:rPr>
              <a:t>Ou`anagnwcic</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ebol</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qen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pieuaggelion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e;ouab</a:t>
            </a:r>
            <a:r>
              <a:rPr lang="en-US" sz="3600" b="0" baseline="0" dirty="0">
                <a:solidFill>
                  <a:srgbClr val="FFC000"/>
                </a:solidFill>
                <a:latin typeface="CS New Athanasius" panose="020B0500000000000000" pitchFamily="34" charset="0"/>
                <a:cs typeface="Times New Roman" panose="02020603050405020304" pitchFamily="18" charset="0"/>
              </a:rPr>
              <a:t> kata (</a:t>
            </a:r>
            <a:r>
              <a:rPr lang="en-US" sz="3600" b="0" baseline="0" dirty="0" err="1">
                <a:solidFill>
                  <a:srgbClr val="FFC000"/>
                </a:solidFill>
                <a:latin typeface="CS New Athanasius" panose="020B0500000000000000" pitchFamily="34" charset="0"/>
                <a:cs typeface="Times New Roman" panose="02020603050405020304" pitchFamily="18" charset="0"/>
              </a:rPr>
              <a:t>Iwannyn</a:t>
            </a:r>
            <a:r>
              <a:rPr lang="en-US" sz="3600" b="0" baseline="0" dirty="0">
                <a:solidFill>
                  <a:srgbClr val="FFC000"/>
                </a:solidFill>
                <a:latin typeface="CS New Athanasius" panose="020B0500000000000000" pitchFamily="34" charset="0"/>
                <a:cs typeface="Times New Roman" panose="02020603050405020304" pitchFamily="18" charset="0"/>
              </a:rPr>
              <a:t>) </a:t>
            </a:r>
            <a:r>
              <a:rPr lang="en-US" sz="3600" b="0" baseline="0" dirty="0" err="1">
                <a:solidFill>
                  <a:srgbClr val="FFC000"/>
                </a:solidFill>
                <a:latin typeface="CS New Athanasius" panose="020B0500000000000000" pitchFamily="34" charset="0"/>
                <a:cs typeface="Times New Roman" panose="02020603050405020304" pitchFamily="18" charset="0"/>
              </a:rPr>
              <a:t>agiou</a:t>
            </a:r>
            <a:r>
              <a:rPr lang="en-US" sz="3600" b="0" baseline="0" dirty="0">
                <a:solidFill>
                  <a:srgbClr val="FFC000"/>
                </a:solidFill>
                <a:latin typeface="CS New Athanasius" panose="020B0500000000000000" pitchFamily="34" charset="0"/>
                <a:cs typeface="Times New Roman" panose="02020603050405020304" pitchFamily="18" charset="0"/>
              </a:rPr>
              <a:t>.</a:t>
            </a:r>
            <a:endParaRPr lang="en-US" sz="3600" b="0" dirty="0">
              <a:solidFill>
                <a:srgbClr val="FFC000"/>
              </a:solidFill>
              <a:latin typeface="CS New Athanasius" panose="020B0500000000000000"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D5DA2189-F30E-0D8C-5B8B-C314DBD59598}"/>
              </a:ext>
            </a:extLst>
          </p:cNvPr>
          <p:cNvSpPr txBox="1"/>
          <p:nvPr userDrawn="1"/>
        </p:nvSpPr>
        <p:spPr>
          <a:xfrm>
            <a:off x="-581758" y="6273225"/>
            <a:ext cx="9725758" cy="584775"/>
          </a:xfrm>
          <a:prstGeom prst="rect">
            <a:avLst/>
          </a:prstGeom>
          <a:noFill/>
        </p:spPr>
        <p:txBody>
          <a:bodyPr wrap="square" rtlCol="0">
            <a:spAutoFit/>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200" b="1" dirty="0">
                <a:solidFill>
                  <a:schemeClr val="bg1"/>
                </a:solidFill>
                <a:latin typeface="CS New Athanasius" panose="020B0500000000000000" pitchFamily="34" charset="0"/>
                <a:cs typeface="Times New Roman" panose="02020603050405020304" pitchFamily="18" charset="0"/>
              </a:rPr>
              <a:t>أو </a:t>
            </a:r>
            <a:r>
              <a:rPr lang="ar-EG" sz="3200" b="1" dirty="0">
                <a:solidFill>
                  <a:schemeClr val="bg1"/>
                </a:solidFill>
                <a:latin typeface="CS New Athanasius" panose="020B0500000000000000" pitchFamily="34" charset="0"/>
                <a:cs typeface="Times New Roman" panose="02020603050405020304" pitchFamily="18" charset="0"/>
              </a:rPr>
              <a:t>أ</a:t>
            </a:r>
            <a:r>
              <a:rPr lang="ar-SA" sz="3200" b="1" dirty="0">
                <a:solidFill>
                  <a:schemeClr val="bg1"/>
                </a:solidFill>
                <a:latin typeface="CS New Athanasius" panose="020B0500000000000000" pitchFamily="34" charset="0"/>
                <a:cs typeface="Times New Roman" panose="02020603050405020304" pitchFamily="18" charset="0"/>
              </a:rPr>
              <a:t>ناغنوسيس إي</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ول خين پى إ</a:t>
            </a:r>
            <a:r>
              <a:rPr lang="ar-EG" sz="3200" b="1" kern="1200" dirty="0">
                <a:solidFill>
                  <a:schemeClr val="bg1"/>
                </a:solidFill>
                <a:latin typeface="Times New Roman" pitchFamily="18" charset="0"/>
                <a:ea typeface="+mn-ea"/>
                <a:cs typeface="Times New Roman" pitchFamily="18" charset="0"/>
              </a:rPr>
              <a:t>ڤ</a:t>
            </a:r>
            <a:r>
              <a:rPr lang="ar-SA" sz="3200" b="1" dirty="0">
                <a:solidFill>
                  <a:schemeClr val="bg1"/>
                </a:solidFill>
                <a:latin typeface="CS New Athanasius" panose="020B0500000000000000" pitchFamily="34" charset="0"/>
                <a:cs typeface="Times New Roman" panose="02020603050405020304" pitchFamily="18" charset="0"/>
              </a:rPr>
              <a:t> أنجيلون إثؤواب كاطــــا (</a:t>
            </a:r>
            <a:r>
              <a:rPr lang="ar-EG" sz="3200" b="1" dirty="0">
                <a:solidFill>
                  <a:schemeClr val="bg1"/>
                </a:solidFill>
                <a:latin typeface="CS New Athanasius" panose="020B0500000000000000" pitchFamily="34" charset="0"/>
                <a:cs typeface="Times New Roman" panose="02020603050405020304" pitchFamily="18" charset="0"/>
              </a:rPr>
              <a:t>يؤنين</a:t>
            </a:r>
            <a:r>
              <a:rPr lang="ar-SA" sz="3200" b="1" dirty="0">
                <a:solidFill>
                  <a:schemeClr val="bg1"/>
                </a:solidFill>
                <a:latin typeface="CS New Athanasius" panose="020B0500000000000000" pitchFamily="34" charset="0"/>
                <a:cs typeface="Times New Roman" panose="02020603050405020304" pitchFamily="18" charset="0"/>
              </a:rPr>
              <a:t>)</a:t>
            </a:r>
            <a:r>
              <a:rPr lang="ar-EG" sz="3200" b="1" dirty="0">
                <a:solidFill>
                  <a:schemeClr val="bg1"/>
                </a:solidFill>
                <a:latin typeface="CS New Athanasius" panose="020B0500000000000000" pitchFamily="34" charset="0"/>
                <a:cs typeface="Times New Roman" panose="02020603050405020304" pitchFamily="18" charset="0"/>
              </a:rPr>
              <a:t>آ</a:t>
            </a:r>
            <a:r>
              <a:rPr lang="ar-SA" sz="3200" b="1" dirty="0">
                <a:solidFill>
                  <a:schemeClr val="bg1"/>
                </a:solidFill>
                <a:latin typeface="CS New Athanasius" panose="020B0500000000000000" pitchFamily="34" charset="0"/>
                <a:cs typeface="Times New Roman" panose="02020603050405020304" pitchFamily="18" charset="0"/>
              </a:rPr>
              <a:t>جيو</a:t>
            </a:r>
          </a:p>
        </p:txBody>
      </p:sp>
    </p:spTree>
    <p:extLst>
      <p:ext uri="{BB962C8B-B14F-4D97-AF65-F5344CB8AC3E}">
        <p14:creationId xmlns:p14="http://schemas.microsoft.com/office/powerpoint/2010/main" val="1476620080"/>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ختام  العظة">
    <p:spTree>
      <p:nvGrpSpPr>
        <p:cNvPr id="1" name=""/>
        <p:cNvGrpSpPr/>
        <p:nvPr/>
      </p:nvGrpSpPr>
      <p:grpSpPr>
        <a:xfrm>
          <a:off x="0" y="0"/>
          <a:ext cx="0" cy="0"/>
          <a:chOff x="0" y="0"/>
          <a:chExt cx="0" cy="0"/>
        </a:xfrm>
      </p:grpSpPr>
      <p:sp>
        <p:nvSpPr>
          <p:cNvPr id="4" name="TextBox 3"/>
          <p:cNvSpPr txBox="1"/>
          <p:nvPr userDrawn="1"/>
        </p:nvSpPr>
        <p:spPr>
          <a:xfrm>
            <a:off x="274321" y="4592333"/>
            <a:ext cx="8503920" cy="2086725"/>
          </a:xfrm>
          <a:prstGeom prst="rect">
            <a:avLst/>
          </a:prstGeom>
          <a:noFill/>
        </p:spPr>
        <p:txBody>
          <a:bodyPr wrap="square" rtlCol="0">
            <a:spAutoFit/>
          </a:bodyPr>
          <a:lstStyle/>
          <a:p>
            <a:pPr algn="r" defTabSz="914400" rtl="1">
              <a:lnSpc>
                <a:spcPct val="90000"/>
              </a:lnSpc>
              <a:spcBef>
                <a:spcPct val="0"/>
              </a:spcBef>
            </a:pPr>
            <a:r>
              <a:rPr kumimoji="0" lang="ar-EG" sz="48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rial" charset="0"/>
                <a:ea typeface="+mn-ea"/>
                <a:cs typeface="+mj-cs"/>
              </a:rPr>
              <a:t>فلنختم موعظة أبينا القديس أنبا          الذى أنار عقولنا و عيون قلوبنا بأسم الآب و الأبن و الروح القدس الأله الواحد آمين .</a:t>
            </a:r>
            <a:endParaRPr lang="ar-EG" sz="4000" b="1" kern="1200" dirty="0">
              <a:solidFill>
                <a:schemeClr val="bg1"/>
              </a:solidFill>
              <a:latin typeface="Times New Roman" panose="02020603050405020304" pitchFamily="18" charset="0"/>
              <a:ea typeface="+mj-ea"/>
              <a:cs typeface="+mj-cs"/>
            </a:endParaRPr>
          </a:p>
        </p:txBody>
      </p:sp>
      <p:sp>
        <p:nvSpPr>
          <p:cNvPr id="3" name="Title 1"/>
          <p:cNvSpPr>
            <a:spLocks noGrp="1"/>
          </p:cNvSpPr>
          <p:nvPr>
            <p:ph type="title" hasCustomPrompt="1"/>
          </p:nvPr>
        </p:nvSpPr>
        <p:spPr>
          <a:xfrm>
            <a:off x="0" y="4413871"/>
            <a:ext cx="2546252" cy="959988"/>
          </a:xfrm>
          <a:prstGeom prst="rect">
            <a:avLst/>
          </a:prstGeom>
        </p:spPr>
        <p:txBody>
          <a:bodyPr>
            <a:normAutofit/>
          </a:bodyPr>
          <a:lstStyle>
            <a:lvl1pPr algn="justLow" rtl="1">
              <a:defRPr lang="en-US" sz="3200" b="1" kern="10" dirty="0">
                <a:ln w="9525">
                  <a:noFill/>
                  <a:round/>
                  <a:headEnd/>
                  <a:tailEnd/>
                </a:ln>
                <a:solidFill>
                  <a:srgbClr val="FFC000"/>
                </a:solidFill>
                <a:effectLst/>
                <a:latin typeface="Times New Roman"/>
                <a:ea typeface="+mn-ea"/>
                <a:cs typeface="+mn-cs"/>
              </a:defRPr>
            </a:lvl1pPr>
          </a:lstStyle>
          <a:p>
            <a:r>
              <a:rPr lang="ar-EG" sz="5400" dirty="0"/>
              <a:t>العظة</a:t>
            </a:r>
            <a:endParaRPr lang="en-US" dirty="0"/>
          </a:p>
        </p:txBody>
      </p:sp>
    </p:spTree>
    <p:extLst>
      <p:ext uri="{BB962C8B-B14F-4D97-AF65-F5344CB8AC3E}">
        <p14:creationId xmlns:p14="http://schemas.microsoft.com/office/powerpoint/2010/main" val="1466330591"/>
      </p:ext>
    </p:extLst>
  </p:cSld>
  <p:clrMapOvr>
    <a:masterClrMapping/>
  </p:clrMapOvr>
</p:sldLayout>
</file>

<file path=ppt/slideLayouts/slideLayout690.xml><?xml version="1.0" encoding="utf-8"?>
<p:sldLayout xmlns:a="http://schemas.openxmlformats.org/drawingml/2006/main" xmlns:r="http://schemas.openxmlformats.org/officeDocument/2006/relationships" xmlns:p="http://schemas.openxmlformats.org/presentationml/2006/main" preserve="1" userDrawn="1">
  <p:cSld name="مجداً للثالوث الاقدس">
    <p:spTree>
      <p:nvGrpSpPr>
        <p:cNvPr id="1" name=""/>
        <p:cNvGrpSpPr/>
        <p:nvPr/>
      </p:nvGrpSpPr>
      <p:grpSpPr>
        <a:xfrm>
          <a:off x="0" y="0"/>
          <a:ext cx="0" cy="0"/>
          <a:chOff x="0" y="0"/>
          <a:chExt cx="0" cy="0"/>
        </a:xfrm>
      </p:grpSpPr>
      <p:sp>
        <p:nvSpPr>
          <p:cNvPr id="3" name="TextBox 2"/>
          <p:cNvSpPr txBox="1"/>
          <p:nvPr userDrawn="1"/>
        </p:nvSpPr>
        <p:spPr>
          <a:xfrm>
            <a:off x="309490" y="4951828"/>
            <a:ext cx="8834510" cy="1200329"/>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7200" b="1" kern="1200" dirty="0">
                <a:solidFill>
                  <a:srgbClr val="FFC000"/>
                </a:solidFill>
                <a:latin typeface="Times New Roman" panose="02020603050405020304" pitchFamily="18" charset="0"/>
                <a:ea typeface="+mj-ea"/>
                <a:cs typeface="+mj-cs"/>
              </a:rPr>
              <a:t>مجداً للثالوث الاقدس</a:t>
            </a:r>
            <a:endParaRPr lang="en-US" sz="72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3824006477"/>
      </p:ext>
    </p:extLst>
  </p:cSld>
  <p:clrMapOvr>
    <a:masterClrMapping/>
  </p:clrMapOvr>
</p:sldLayout>
</file>

<file path=ppt/slideLayouts/slideLayout691.xml><?xml version="1.0" encoding="utf-8"?>
<p:sldLayout xmlns:a="http://schemas.openxmlformats.org/drawingml/2006/main" xmlns:r="http://schemas.openxmlformats.org/officeDocument/2006/relationships" xmlns:p="http://schemas.openxmlformats.org/presentationml/2006/main" preserve="1" userDrawn="1">
  <p:cSld name="هللويا">
    <p:spTree>
      <p:nvGrpSpPr>
        <p:cNvPr id="1" name=""/>
        <p:cNvGrpSpPr/>
        <p:nvPr/>
      </p:nvGrpSpPr>
      <p:grpSpPr>
        <a:xfrm>
          <a:off x="0" y="0"/>
          <a:ext cx="0" cy="0"/>
          <a:chOff x="0" y="0"/>
          <a:chExt cx="0" cy="0"/>
        </a:xfrm>
      </p:grpSpPr>
      <p:sp>
        <p:nvSpPr>
          <p:cNvPr id="2" name="TextBox 1"/>
          <p:cNvSpPr txBox="1"/>
          <p:nvPr userDrawn="1"/>
        </p:nvSpPr>
        <p:spPr>
          <a:xfrm>
            <a:off x="309490" y="4670474"/>
            <a:ext cx="8834510" cy="156966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9600" b="1" kern="1200" dirty="0">
                <a:solidFill>
                  <a:srgbClr val="FFC000"/>
                </a:solidFill>
                <a:latin typeface="Times New Roman" panose="02020603050405020304" pitchFamily="18" charset="0"/>
                <a:ea typeface="+mj-ea"/>
                <a:cs typeface="+mj-cs"/>
              </a:rPr>
              <a:t>هللويا </a:t>
            </a:r>
            <a:endParaRPr lang="en-US" sz="96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382280277"/>
      </p:ext>
    </p:extLst>
  </p:cSld>
  <p:clrMapOvr>
    <a:masterClrMapping/>
  </p:clrMapOvr>
</p:sldLayout>
</file>

<file path=ppt/slideLayouts/slideLayout692.xml><?xml version="1.0" encoding="utf-8"?>
<p:sldLayout xmlns:a="http://schemas.openxmlformats.org/drawingml/2006/main" xmlns:r="http://schemas.openxmlformats.org/officeDocument/2006/relationships" xmlns:p="http://schemas.openxmlformats.org/presentationml/2006/main" preserve="1" userDrawn="1">
  <p:cSld name="ذكصاصي كيريي ">
    <p:spTree>
      <p:nvGrpSpPr>
        <p:cNvPr id="1" name=""/>
        <p:cNvGrpSpPr/>
        <p:nvPr/>
      </p:nvGrpSpPr>
      <p:grpSpPr>
        <a:xfrm>
          <a:off x="0" y="0"/>
          <a:ext cx="0" cy="0"/>
          <a:chOff x="0" y="0"/>
          <a:chExt cx="0" cy="0"/>
        </a:xfrm>
      </p:grpSpPr>
      <p:sp>
        <p:nvSpPr>
          <p:cNvPr id="2" name="TextBox 1"/>
          <p:cNvSpPr txBox="1"/>
          <p:nvPr userDrawn="1"/>
        </p:nvSpPr>
        <p:spPr>
          <a:xfrm>
            <a:off x="309490" y="4670474"/>
            <a:ext cx="8834510" cy="144655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rgbClr val="FFC000"/>
                </a:solidFill>
                <a:latin typeface="Times New Roman" panose="02020603050405020304" pitchFamily="18" charset="0"/>
                <a:ea typeface="+mj-ea"/>
                <a:cs typeface="+mj-cs"/>
              </a:rPr>
              <a:t>ذكصاصي كيريي </a:t>
            </a:r>
            <a:endParaRPr lang="en-US" sz="88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3145879517"/>
      </p:ext>
    </p:extLst>
  </p:cSld>
  <p:clrMapOvr>
    <a:masterClrMapping/>
  </p:clrMapOvr>
</p:sldLayout>
</file>

<file path=ppt/slideLayouts/slideLayout693.xml><?xml version="1.0" encoding="utf-8"?>
<p:sldLayout xmlns:a="http://schemas.openxmlformats.org/drawingml/2006/main" xmlns:r="http://schemas.openxmlformats.org/officeDocument/2006/relationships" xmlns:p="http://schemas.openxmlformats.org/presentationml/2006/main" preserve="1" userDrawn="1">
  <p:cSld name="و المجد لله دائماً ">
    <p:spTree>
      <p:nvGrpSpPr>
        <p:cNvPr id="1" name=""/>
        <p:cNvGrpSpPr/>
        <p:nvPr/>
      </p:nvGrpSpPr>
      <p:grpSpPr>
        <a:xfrm>
          <a:off x="0" y="0"/>
          <a:ext cx="0" cy="0"/>
          <a:chOff x="0" y="0"/>
          <a:chExt cx="0" cy="0"/>
        </a:xfrm>
      </p:grpSpPr>
      <p:sp>
        <p:nvSpPr>
          <p:cNvPr id="2" name="TextBox 1"/>
          <p:cNvSpPr txBox="1"/>
          <p:nvPr userDrawn="1"/>
        </p:nvSpPr>
        <p:spPr>
          <a:xfrm>
            <a:off x="211016" y="4825219"/>
            <a:ext cx="8834510" cy="144655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rgbClr val="FFC000"/>
                </a:solidFill>
                <a:latin typeface="Times New Roman" panose="02020603050405020304" pitchFamily="18" charset="0"/>
                <a:ea typeface="+mj-ea"/>
                <a:cs typeface="+mj-cs"/>
              </a:rPr>
              <a:t>و المجد لله دائماً </a:t>
            </a:r>
            <a:endParaRPr lang="en-US" sz="8800" b="1" kern="1200" dirty="0">
              <a:solidFill>
                <a:srgbClr val="FFC000"/>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2224948927"/>
      </p:ext>
    </p:extLst>
  </p:cSld>
  <p:clrMapOvr>
    <a:masterClrMapping/>
  </p:clrMapOvr>
</p:sldLayout>
</file>

<file path=ppt/slideLayouts/slideLayout694.xml><?xml version="1.0" encoding="utf-8"?>
<p:sldLayout xmlns:a="http://schemas.openxmlformats.org/drawingml/2006/main" xmlns:r="http://schemas.openxmlformats.org/officeDocument/2006/relationships" xmlns:p="http://schemas.openxmlformats.org/presentationml/2006/main" preserve="1" userDrawn="1">
  <p:cSld name="1_و المجد لله دائماً ـ اخر انجيل">
    <p:spTree>
      <p:nvGrpSpPr>
        <p:cNvPr id="1" name=""/>
        <p:cNvGrpSpPr/>
        <p:nvPr/>
      </p:nvGrpSpPr>
      <p:grpSpPr>
        <a:xfrm>
          <a:off x="0" y="0"/>
          <a:ext cx="0" cy="0"/>
          <a:chOff x="0" y="0"/>
          <a:chExt cx="0" cy="0"/>
        </a:xfrm>
      </p:grpSpPr>
      <p:sp>
        <p:nvSpPr>
          <p:cNvPr id="2" name="TextBox 1"/>
          <p:cNvSpPr txBox="1"/>
          <p:nvPr userDrawn="1"/>
        </p:nvSpPr>
        <p:spPr>
          <a:xfrm>
            <a:off x="211016" y="4825219"/>
            <a:ext cx="8834510" cy="1446550"/>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800" b="1" kern="1200" dirty="0">
                <a:solidFill>
                  <a:srgbClr val="FFC000"/>
                </a:solidFill>
                <a:latin typeface="Times New Roman" panose="02020603050405020304" pitchFamily="18" charset="0"/>
                <a:ea typeface="+mj-ea"/>
                <a:cs typeface="+mj-cs"/>
              </a:rPr>
              <a:t>و المجد لله دائماً </a:t>
            </a:r>
            <a:endParaRPr lang="en-US" sz="8800" b="1" kern="1200" dirty="0">
              <a:solidFill>
                <a:srgbClr val="FFC000"/>
              </a:solidFill>
              <a:latin typeface="Times New Roman" panose="02020603050405020304" pitchFamily="18" charset="0"/>
              <a:ea typeface="+mj-ea"/>
              <a:cs typeface="+mj-cs"/>
            </a:endParaRPr>
          </a:p>
        </p:txBody>
      </p:sp>
      <p:sp>
        <p:nvSpPr>
          <p:cNvPr id="5" name="Rectangle 4">
            <a:hlinkClick r:id="rId2" action="ppaction://hlinksldjump"/>
          </p:cNvPr>
          <p:cNvSpPr/>
          <p:nvPr userDrawn="1"/>
        </p:nvSpPr>
        <p:spPr>
          <a:xfrm>
            <a:off x="7371480" y="4027003"/>
            <a:ext cx="1835759" cy="477054"/>
          </a:xfrm>
          <a:prstGeom prst="rect">
            <a:avLst/>
          </a:prstGeom>
        </p:spPr>
        <p:txBody>
          <a:bodyPr wrap="none">
            <a:spAutoFit/>
          </a:bodyPr>
          <a:lstStyle/>
          <a:p>
            <a:pPr lvl="0" algn="ctr" defTabSz="914400"/>
            <a:r>
              <a:rPr lang="ar-EG" sz="2500" noProof="0" dirty="0">
                <a:solidFill>
                  <a:srgbClr val="FFC000"/>
                </a:solidFill>
                <a:latin typeface="Times New Roman" panose="02020603050405020304" pitchFamily="18" charset="0"/>
                <a:ea typeface="+mj-ea"/>
                <a:cs typeface="Al-Mujahed Al-Anbobi" pitchFamily="2" charset="-78"/>
              </a:rPr>
              <a:t>مقدمة الطرح</a:t>
            </a:r>
            <a:endParaRPr lang="en-US" sz="25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715868802"/>
      </p:ext>
    </p:extLst>
  </p:cSld>
  <p:clrMapOvr>
    <a:masterClrMapping/>
  </p:clrMapOvr>
</p:sldLayout>
</file>

<file path=ppt/slideLayouts/slideLayout695.xml><?xml version="1.0" encoding="utf-8"?>
<p:sldLayout xmlns:a="http://schemas.openxmlformats.org/drawingml/2006/main" xmlns:r="http://schemas.openxmlformats.org/officeDocument/2006/relationships" xmlns:p="http://schemas.openxmlformats.org/presentationml/2006/main" preserve="1" userDrawn="1">
  <p:cSld name="كيريه ليسون">
    <p:spTree>
      <p:nvGrpSpPr>
        <p:cNvPr id="1" name=""/>
        <p:cNvGrpSpPr/>
        <p:nvPr/>
      </p:nvGrpSpPr>
      <p:grpSpPr>
        <a:xfrm>
          <a:off x="0" y="0"/>
          <a:ext cx="0" cy="0"/>
          <a:chOff x="0" y="0"/>
          <a:chExt cx="0" cy="0"/>
        </a:xfrm>
      </p:grpSpPr>
      <p:sp>
        <p:nvSpPr>
          <p:cNvPr id="7" name="TextBox 6"/>
          <p:cNvSpPr txBox="1"/>
          <p:nvPr userDrawn="1"/>
        </p:nvSpPr>
        <p:spPr>
          <a:xfrm>
            <a:off x="572608" y="4477476"/>
            <a:ext cx="8117058" cy="76944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200" dirty="0">
                <a:solidFill>
                  <a:srgbClr val="FFC000"/>
                </a:solidFill>
                <a:latin typeface="Times New Roman" panose="02020603050405020304" pitchFamily="18" charset="0"/>
                <a:ea typeface="+mj-ea"/>
                <a:cs typeface="+mj-cs"/>
              </a:rPr>
              <a:t>نسألك يارب أسمعنا و أرحمنا .</a:t>
            </a:r>
            <a:endParaRPr lang="en-US" sz="4400" b="1" kern="1200" dirty="0">
              <a:solidFill>
                <a:srgbClr val="FFC000"/>
              </a:solidFill>
              <a:latin typeface="Times New Roman" panose="02020603050405020304" pitchFamily="18" charset="0"/>
              <a:ea typeface="+mj-ea"/>
              <a:cs typeface="+mj-cs"/>
            </a:endParaRPr>
          </a:p>
        </p:txBody>
      </p:sp>
      <p:sp>
        <p:nvSpPr>
          <p:cNvPr id="10" name="Rectangle 9"/>
          <p:cNvSpPr/>
          <p:nvPr userDrawn="1"/>
        </p:nvSpPr>
        <p:spPr>
          <a:xfrm>
            <a:off x="5666546" y="5017255"/>
            <a:ext cx="3028393" cy="92333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ar-SA" sz="5400" b="1" kern="1200" noProof="0" dirty="0">
                <a:solidFill>
                  <a:schemeClr val="bg1"/>
                </a:solidFill>
                <a:latin typeface="Times New Roman" panose="02020603050405020304" pitchFamily="18" charset="0"/>
                <a:ea typeface="+mj-ea"/>
                <a:cs typeface="+mj-cs"/>
              </a:rPr>
              <a:t>كيري</a:t>
            </a:r>
            <a:r>
              <a:rPr lang="ar-EG" sz="5400" b="1" kern="1200" noProof="0" dirty="0">
                <a:solidFill>
                  <a:schemeClr val="bg1"/>
                </a:solidFill>
                <a:latin typeface="Times New Roman" panose="02020603050405020304" pitchFamily="18" charset="0"/>
                <a:ea typeface="+mj-ea"/>
                <a:cs typeface="+mj-cs"/>
              </a:rPr>
              <a:t>ه</a:t>
            </a:r>
            <a:r>
              <a:rPr lang="ar-SA" sz="5400" b="1" kern="1200" noProof="0" dirty="0">
                <a:solidFill>
                  <a:schemeClr val="bg1"/>
                </a:solidFill>
                <a:latin typeface="Times New Roman" panose="02020603050405020304" pitchFamily="18" charset="0"/>
                <a:ea typeface="+mj-ea"/>
                <a:cs typeface="+mj-cs"/>
              </a:rPr>
              <a:t> ليسون</a:t>
            </a:r>
            <a:endParaRPr lang="en-US" sz="5400" b="1" kern="1200" noProof="0" dirty="0">
              <a:solidFill>
                <a:schemeClr val="bg1"/>
              </a:solidFill>
              <a:latin typeface="Times New Roman" panose="02020603050405020304" pitchFamily="18" charset="0"/>
              <a:ea typeface="+mj-ea"/>
              <a:cs typeface="+mj-cs"/>
            </a:endParaRPr>
          </a:p>
        </p:txBody>
      </p:sp>
      <p:sp>
        <p:nvSpPr>
          <p:cNvPr id="12" name="Rectangle 11"/>
          <p:cNvSpPr/>
          <p:nvPr userDrawn="1"/>
        </p:nvSpPr>
        <p:spPr>
          <a:xfrm>
            <a:off x="567335" y="5138024"/>
            <a:ext cx="3887603" cy="1138773"/>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err="1">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Kurie</a:t>
            </a:r>
            <a:r>
              <a:rPr kumimoji="0" lang="en-US" sz="48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 `</a:t>
            </a:r>
            <a:r>
              <a:rPr kumimoji="0" lang="en-US" sz="4800" b="0" i="0" u="none" strike="noStrike" kern="1200" cap="none" spc="0" normalizeH="0" baseline="0" noProof="0" dirty="0" err="1">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ele`ycon</a:t>
            </a:r>
            <a:r>
              <a:rPr kumimoji="0" lang="en-US" sz="48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t>.</a:t>
            </a:r>
            <a:br>
              <a:rPr kumimoji="0" lang="en-US" sz="48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Athanasius" pitchFamily="2" charset="0"/>
                <a:ea typeface="+mn-ea"/>
                <a:cs typeface="Traditional Arabic" pitchFamily="2" charset="-78"/>
              </a:rPr>
            </a:br>
            <a:endParaRPr kumimoji="0" lang="en-US" sz="2000" b="0" i="0" u="none" strike="noStrike" kern="0" cap="none" spc="0" normalizeH="0" baseline="0" noProof="0" dirty="0">
              <a:ln>
                <a:noFill/>
              </a:ln>
              <a:solidFill>
                <a:schemeClr val="bg1"/>
              </a:solidFill>
              <a:effectLst/>
              <a:uLnTx/>
              <a:uFillTx/>
            </a:endParaRPr>
          </a:p>
        </p:txBody>
      </p:sp>
      <p:sp>
        <p:nvSpPr>
          <p:cNvPr id="13" name="Rectangle 12"/>
          <p:cNvSpPr/>
          <p:nvPr userDrawn="1"/>
        </p:nvSpPr>
        <p:spPr>
          <a:xfrm>
            <a:off x="3749609" y="5815132"/>
            <a:ext cx="2771913" cy="92333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ar-EG" sz="5400" b="1" kern="1200" noProof="0" dirty="0">
                <a:solidFill>
                  <a:schemeClr val="bg1"/>
                </a:solidFill>
                <a:latin typeface="Times New Roman" panose="02020603050405020304" pitchFamily="18" charset="0"/>
                <a:ea typeface="+mj-ea"/>
                <a:cs typeface="+mj-cs"/>
              </a:rPr>
              <a:t>يا رب ارحم</a:t>
            </a:r>
            <a:endParaRPr lang="en-US" sz="5400" b="1" kern="1200" noProof="0" dirty="0">
              <a:solidFill>
                <a:schemeClr val="bg1"/>
              </a:solidFill>
              <a:latin typeface="Times New Roman" panose="02020603050405020304" pitchFamily="18" charset="0"/>
              <a:ea typeface="+mj-ea"/>
              <a:cs typeface="+mj-cs"/>
            </a:endParaRPr>
          </a:p>
        </p:txBody>
      </p:sp>
    </p:spTree>
    <p:extLst>
      <p:ext uri="{BB962C8B-B14F-4D97-AF65-F5344CB8AC3E}">
        <p14:creationId xmlns:p14="http://schemas.microsoft.com/office/powerpoint/2010/main" val="1144784899"/>
      </p:ext>
    </p:extLst>
  </p:cSld>
  <p:clrMapOvr>
    <a:masterClrMapping/>
  </p:clrMapOvr>
</p:sldLayout>
</file>

<file path=ppt/slideLayouts/slideLayout696.xml><?xml version="1.0" encoding="utf-8"?>
<p:sldLayout xmlns:a="http://schemas.openxmlformats.org/drawingml/2006/main" xmlns:r="http://schemas.openxmlformats.org/officeDocument/2006/relationships" xmlns:p="http://schemas.openxmlformats.org/presentationml/2006/main" preserve="1" userDrawn="1">
  <p:cSld name="مرد الطرح ">
    <p:spTree>
      <p:nvGrpSpPr>
        <p:cNvPr id="1" name=""/>
        <p:cNvGrpSpPr/>
        <p:nvPr/>
      </p:nvGrpSpPr>
      <p:grpSpPr>
        <a:xfrm>
          <a:off x="0" y="0"/>
          <a:ext cx="0" cy="0"/>
          <a:chOff x="0" y="0"/>
          <a:chExt cx="0" cy="0"/>
        </a:xfrm>
      </p:grpSpPr>
      <p:sp>
        <p:nvSpPr>
          <p:cNvPr id="6" name="Title 2"/>
          <p:cNvSpPr txBox="1">
            <a:spLocks/>
          </p:cNvSpPr>
          <p:nvPr userDrawn="1"/>
        </p:nvSpPr>
        <p:spPr>
          <a:xfrm>
            <a:off x="351692" y="4535215"/>
            <a:ext cx="8539088" cy="2203210"/>
          </a:xfrm>
          <a:prstGeom prst="rect">
            <a:avLst/>
          </a:prstGeom>
        </p:spPr>
        <p:txBody>
          <a:bodyPr vert="horz" lIns="91440" tIns="45720" rIns="91440" bIns="45720" rtlCol="0" anchor="ctr">
            <a:normAutofit fontScale="90000" lnSpcReduction="10000"/>
          </a:bodyPr>
          <a:lstStyle>
            <a:lvl1pPr algn="justLow" defTabSz="914400" rtl="1" eaLnBrk="1" latinLnBrk="0" hangingPunct="1">
              <a:lnSpc>
                <a:spcPct val="90000"/>
              </a:lnSpc>
              <a:spcBef>
                <a:spcPct val="0"/>
              </a:spcBef>
              <a:buNone/>
              <a:defRPr sz="4400" kern="1200">
                <a:solidFill>
                  <a:schemeClr val="bg1"/>
                </a:solidFill>
                <a:latin typeface="Times New Roman" panose="02020603050405020304" pitchFamily="18" charset="0"/>
                <a:ea typeface="+mj-ea"/>
                <a:cs typeface="Times New Roman" panose="02020603050405020304" pitchFamily="18" charset="0"/>
              </a:defRPr>
            </a:lvl1pPr>
          </a:lstStyle>
          <a:p>
            <a:pPr marL="0" marR="0" lvl="0" indent="0" algn="justLow" defTabSz="914400" rtl="1" eaLnBrk="1" fontAlgn="auto" latinLnBrk="0" hangingPunct="1">
              <a:lnSpc>
                <a:spcPct val="90000"/>
              </a:lnSpc>
              <a:spcBef>
                <a:spcPct val="0"/>
              </a:spcBef>
              <a:spcAft>
                <a:spcPts val="0"/>
              </a:spcAft>
              <a:buClrTx/>
              <a:buSzTx/>
              <a:buFontTx/>
              <a:buNone/>
              <a:tabLst/>
              <a:defRPr/>
            </a:pPr>
            <a:r>
              <a:rPr kumimoji="0" lang="ar-EG"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Sayf Bold" pitchFamily="2" charset="-78"/>
              </a:rPr>
              <a:t>مرد بحري</a:t>
            </a: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ateen" pitchFamily="2" charset="-78"/>
              </a:rPr>
              <a:t>(</a:t>
            </a:r>
            <a:br>
              <a:rPr kumimoji="0" lang="ar-EG"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ateen" pitchFamily="2" charset="-78"/>
              </a:rPr>
            </a:br>
            <a:r>
              <a:rPr kumimoji="0" lang="ar-EG" sz="40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t>المسيح مُخلِّصنا جاءَ وتألَّمَ عَنَّا لكي بآلامِهِ يُخلِّصَنا.</a:t>
            </a:r>
            <a:br>
              <a:rPr kumimoji="0" lang="ar-EG"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b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t>)</a:t>
            </a:r>
            <a:r>
              <a:rPr kumimoji="0" lang="ar-SA"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Sayf Bold" pitchFamily="2" charset="-78"/>
              </a:rPr>
              <a:t>مرد قبلي</a:t>
            </a:r>
            <a:r>
              <a:rPr kumimoji="0" lang="en-US"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Sayf Bold" pitchFamily="2" charset="-78"/>
              </a:rPr>
              <a:t>(</a:t>
            </a:r>
            <a:br>
              <a:rPr kumimoji="0" lang="ar-SA" sz="2800" b="0" i="0" u="none" strike="noStrike" kern="1200" cap="none" spc="0" normalizeH="0" baseline="0" noProof="0" dirty="0">
                <a:ln>
                  <a:noFill/>
                </a:ln>
                <a:solidFill>
                  <a:srgbClr val="FFC000"/>
                </a:solidFill>
                <a:effectLst/>
                <a:uLnTx/>
                <a:uFillTx/>
                <a:latin typeface="Times New Roman" panose="02020603050405020304" pitchFamily="18" charset="0"/>
                <a:ea typeface="+mj-ea"/>
                <a:cs typeface="Al-Mothnna" pitchFamily="2" charset="-78"/>
              </a:rPr>
            </a:br>
            <a:r>
              <a:rPr kumimoji="0" lang="ar-SA"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rPr>
              <a:t>فلنمجِّدْهُ ونرفعْ اسمَهُ لأنَّهُ صَنعَ مَعَنَا رَحْمَةً كعظيمِ رَحْمَتِهِ.</a:t>
            </a:r>
            <a:endParaRPr kumimoji="0" lang="en-US" sz="44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mj-ea"/>
              <a:cs typeface="Times New Roman" panose="02020603050405020304" pitchFamily="18" charset="0"/>
            </a:endParaRPr>
          </a:p>
        </p:txBody>
      </p:sp>
      <p:sp>
        <p:nvSpPr>
          <p:cNvPr id="2" name="Rectangle 1">
            <a:hlinkClick r:id="rId2" action="ppaction://hlinksldjump"/>
          </p:cNvPr>
          <p:cNvSpPr/>
          <p:nvPr userDrawn="1"/>
        </p:nvSpPr>
        <p:spPr>
          <a:xfrm>
            <a:off x="1530360" y="4086678"/>
            <a:ext cx="1382109"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ختام الطرح</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1" name="Rectangle 10">
            <a:hlinkClick r:id="rId3" action="ppaction://hlinksldjump"/>
          </p:cNvPr>
          <p:cNvSpPr/>
          <p:nvPr userDrawn="1"/>
        </p:nvSpPr>
        <p:spPr>
          <a:xfrm>
            <a:off x="2994222" y="4082511"/>
            <a:ext cx="1324402"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الاثني عشر</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2" name="Rectangle 11">
            <a:hlinkClick r:id="rId4" action="ppaction://hlinksldjump"/>
          </p:cNvPr>
          <p:cNvSpPr/>
          <p:nvPr userDrawn="1"/>
        </p:nvSpPr>
        <p:spPr>
          <a:xfrm>
            <a:off x="8226906" y="4082511"/>
            <a:ext cx="780983"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الثالثة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3" name="Rectangle 12">
            <a:hlinkClick r:id="rId5" action="ppaction://hlinksldjump"/>
          </p:cNvPr>
          <p:cNvSpPr/>
          <p:nvPr userDrawn="1"/>
        </p:nvSpPr>
        <p:spPr>
          <a:xfrm>
            <a:off x="7070018" y="4087893"/>
            <a:ext cx="1090363"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السادسة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4" name="Rectangle 13">
            <a:hlinkClick r:id="rId6" action="ppaction://hlinksldjump"/>
          </p:cNvPr>
          <p:cNvSpPr/>
          <p:nvPr userDrawn="1"/>
        </p:nvSpPr>
        <p:spPr>
          <a:xfrm>
            <a:off x="5999693" y="4082511"/>
            <a:ext cx="947695"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التاسعة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5" name="Rectangle 14">
            <a:hlinkClick r:id="rId7" action="ppaction://hlinksldjump"/>
          </p:cNvPr>
          <p:cNvSpPr/>
          <p:nvPr userDrawn="1"/>
        </p:nvSpPr>
        <p:spPr>
          <a:xfrm>
            <a:off x="4437246" y="4082511"/>
            <a:ext cx="1396536" cy="400110"/>
          </a:xfrm>
          <a:prstGeom prst="rect">
            <a:avLst/>
          </a:prstGeom>
        </p:spPr>
        <p:txBody>
          <a:bodyPr wrap="none">
            <a:spAutoFit/>
          </a:bodyPr>
          <a:lstStyle/>
          <a:p>
            <a:pPr lvl="0" algn="ctr" defTabSz="914400"/>
            <a:r>
              <a:rPr lang="ar-EG" sz="2000" dirty="0">
                <a:solidFill>
                  <a:srgbClr val="FFC000"/>
                </a:solidFill>
                <a:latin typeface="Times New Roman" panose="02020603050405020304" pitchFamily="18" charset="0"/>
                <a:ea typeface="+mj-ea"/>
                <a:cs typeface="Al-Mujahed Al-Anbobi" pitchFamily="2" charset="-78"/>
              </a:rPr>
              <a:t>الحادية عشر</a:t>
            </a:r>
            <a:endParaRPr lang="en-US" sz="20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3361611996"/>
      </p:ext>
    </p:extLst>
  </p:cSld>
  <p:clrMapOvr>
    <a:masterClrMapping/>
  </p:clrMapOvr>
</p:sldLayout>
</file>

<file path=ppt/slideLayouts/slideLayout697.xml><?xml version="1.0" encoding="utf-8"?>
<p:sldLayout xmlns:a="http://schemas.openxmlformats.org/drawingml/2006/main" xmlns:r="http://schemas.openxmlformats.org/officeDocument/2006/relationships" xmlns:p="http://schemas.openxmlformats.org/presentationml/2006/main" userDrawn="1">
  <p:cSld name="مقدمة النبوات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96948" y="4484209"/>
            <a:ext cx="4670474" cy="2203210"/>
          </a:xfrm>
          <a:prstGeom prst="rect">
            <a:avLst/>
          </a:prstGeom>
        </p:spPr>
        <p:txBody>
          <a:bodyPr>
            <a:normAutofit/>
          </a:bodyPr>
          <a:lstStyle>
            <a:lvl1pPr algn="justLow" rtl="1">
              <a:defRPr lang="en-US" sz="4800" b="1" kern="10" dirty="0">
                <a:ln w="9525">
                  <a:noFill/>
                  <a:round/>
                  <a:headEnd/>
                  <a:tailEnd/>
                </a:ln>
                <a:solidFill>
                  <a:srgbClr val="FFC000"/>
                </a:solidFill>
                <a:effectLst/>
                <a:latin typeface="Times New Roman"/>
                <a:ea typeface="+mn-ea"/>
                <a:cs typeface="+mn-cs"/>
              </a:defRPr>
            </a:lvl1pPr>
          </a:lstStyle>
          <a:p>
            <a:r>
              <a:rPr lang="ar-EG" dirty="0"/>
              <a:t>النبوة </a:t>
            </a:r>
            <a:endParaRPr lang="en-US" dirty="0"/>
          </a:p>
        </p:txBody>
      </p:sp>
      <p:sp>
        <p:nvSpPr>
          <p:cNvPr id="3" name="TextBox 2"/>
          <p:cNvSpPr txBox="1"/>
          <p:nvPr userDrawn="1"/>
        </p:nvSpPr>
        <p:spPr>
          <a:xfrm>
            <a:off x="4164038" y="4654790"/>
            <a:ext cx="4979962" cy="1862048"/>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1500" b="1" kern="10" dirty="0">
                <a:ln w="9525">
                  <a:noFill/>
                  <a:round/>
                  <a:headEnd/>
                  <a:tailEnd/>
                </a:ln>
                <a:solidFill>
                  <a:srgbClr val="FFC000"/>
                </a:solidFill>
                <a:effectLst/>
                <a:latin typeface="Times New Roman"/>
                <a:ea typeface="+mn-ea"/>
                <a:cs typeface="AGA Sindibad Regular" pitchFamily="2" charset="-78"/>
              </a:rPr>
              <a:t>النبوات </a:t>
            </a:r>
            <a:endParaRPr lang="en-US" sz="11500" b="1" kern="10" dirty="0">
              <a:ln w="9525">
                <a:noFill/>
                <a:round/>
                <a:headEnd/>
                <a:tailEnd/>
              </a:ln>
              <a:solidFill>
                <a:srgbClr val="FFC000"/>
              </a:solidFill>
              <a:effectLst/>
              <a:latin typeface="Times New Roman"/>
              <a:ea typeface="+mn-ea"/>
              <a:cs typeface="AGA Sindibad Regular" pitchFamily="2" charset="-78"/>
            </a:endParaRPr>
          </a:p>
        </p:txBody>
      </p:sp>
    </p:spTree>
    <p:extLst>
      <p:ext uri="{BB962C8B-B14F-4D97-AF65-F5344CB8AC3E}">
        <p14:creationId xmlns:p14="http://schemas.microsoft.com/office/powerpoint/2010/main" val="3397767759"/>
      </p:ext>
    </p:extLst>
  </p:cSld>
  <p:clrMapOvr>
    <a:masterClrMapping/>
  </p:clrMapOvr>
</p:sldLayout>
</file>

<file path=ppt/slideLayouts/slideLayout698.xml><?xml version="1.0" encoding="utf-8"?>
<p:sldLayout xmlns:a="http://schemas.openxmlformats.org/drawingml/2006/main" xmlns:r="http://schemas.openxmlformats.org/officeDocument/2006/relationships" xmlns:p="http://schemas.openxmlformats.org/presentationml/2006/main" preserve="1" userDrawn="1">
  <p:cSld name="مقدمة العظ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96948" y="4484209"/>
            <a:ext cx="4670474" cy="2203210"/>
          </a:xfrm>
          <a:prstGeom prst="rect">
            <a:avLst/>
          </a:prstGeom>
        </p:spPr>
        <p:txBody>
          <a:bodyPr/>
          <a:lstStyle>
            <a:lvl1pPr algn="justLow" rtl="1">
              <a:defRPr lang="en-US" sz="5400" b="1" kern="10" dirty="0">
                <a:ln w="9525">
                  <a:noFill/>
                  <a:round/>
                  <a:headEnd/>
                  <a:tailEnd/>
                </a:ln>
                <a:solidFill>
                  <a:srgbClr val="FFC000"/>
                </a:solidFill>
                <a:effectLst/>
                <a:latin typeface="Times New Roman"/>
                <a:ea typeface="+mn-ea"/>
                <a:cs typeface="+mn-cs"/>
              </a:defRPr>
            </a:lvl1pPr>
          </a:lstStyle>
          <a:p>
            <a:r>
              <a:rPr lang="ar-EG" sz="5400" dirty="0"/>
              <a:t>العظة</a:t>
            </a:r>
            <a:endParaRPr lang="en-US" dirty="0"/>
          </a:p>
        </p:txBody>
      </p:sp>
      <p:sp>
        <p:nvSpPr>
          <p:cNvPr id="3" name="TextBox 2"/>
          <p:cNvSpPr txBox="1"/>
          <p:nvPr userDrawn="1"/>
        </p:nvSpPr>
        <p:spPr>
          <a:xfrm>
            <a:off x="4476908" y="4523636"/>
            <a:ext cx="4979962" cy="2215991"/>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13800" b="1" kern="10" dirty="0">
                <a:ln w="9525">
                  <a:noFill/>
                  <a:round/>
                  <a:headEnd/>
                  <a:tailEnd/>
                </a:ln>
                <a:solidFill>
                  <a:srgbClr val="FFC000"/>
                </a:solidFill>
                <a:effectLst/>
                <a:latin typeface="Times New Roman"/>
                <a:ea typeface="+mn-ea"/>
                <a:cs typeface="AGA Sindibad Regular" pitchFamily="2" charset="-78"/>
              </a:rPr>
              <a:t>عظة</a:t>
            </a:r>
            <a:r>
              <a:rPr lang="ar-EG" sz="9600" b="1" kern="10" dirty="0">
                <a:ln w="9525">
                  <a:noFill/>
                  <a:round/>
                  <a:headEnd/>
                  <a:tailEnd/>
                </a:ln>
                <a:solidFill>
                  <a:srgbClr val="FFC000"/>
                </a:solidFill>
                <a:effectLst/>
                <a:latin typeface="Times New Roman"/>
                <a:ea typeface="+mn-ea"/>
                <a:cs typeface="AGA Sindibad Regular" pitchFamily="2" charset="-78"/>
              </a:rPr>
              <a:t> </a:t>
            </a:r>
            <a:endParaRPr lang="en-US" sz="9600" b="1" kern="10" dirty="0">
              <a:ln w="9525">
                <a:noFill/>
                <a:round/>
                <a:headEnd/>
                <a:tailEnd/>
              </a:ln>
              <a:solidFill>
                <a:srgbClr val="FFC000"/>
              </a:solidFill>
              <a:effectLst/>
              <a:latin typeface="Times New Roman"/>
              <a:ea typeface="+mn-ea"/>
              <a:cs typeface="AGA Sindibad Regular" pitchFamily="2" charset="-78"/>
            </a:endParaRPr>
          </a:p>
        </p:txBody>
      </p:sp>
    </p:spTree>
    <p:extLst>
      <p:ext uri="{BB962C8B-B14F-4D97-AF65-F5344CB8AC3E}">
        <p14:creationId xmlns:p14="http://schemas.microsoft.com/office/powerpoint/2010/main" val="620785318"/>
      </p:ext>
    </p:extLst>
  </p:cSld>
  <p:clrMapOvr>
    <a:masterClrMapping/>
  </p:clrMapOvr>
</p:sldLayout>
</file>

<file path=ppt/slideLayouts/slideLayout699.xml><?xml version="1.0" encoding="utf-8"?>
<p:sldLayout xmlns:a="http://schemas.openxmlformats.org/drawingml/2006/main" xmlns:r="http://schemas.openxmlformats.org/officeDocument/2006/relationships" xmlns:p="http://schemas.openxmlformats.org/presentationml/2006/main" preserve="1" userDrawn="1">
  <p:cSld name="1_ختام  العظة">
    <p:spTree>
      <p:nvGrpSpPr>
        <p:cNvPr id="1" name=""/>
        <p:cNvGrpSpPr/>
        <p:nvPr/>
      </p:nvGrpSpPr>
      <p:grpSpPr>
        <a:xfrm>
          <a:off x="0" y="0"/>
          <a:ext cx="0" cy="0"/>
          <a:chOff x="0" y="0"/>
          <a:chExt cx="0" cy="0"/>
        </a:xfrm>
      </p:grpSpPr>
      <p:sp>
        <p:nvSpPr>
          <p:cNvPr id="4" name="TextBox 3"/>
          <p:cNvSpPr txBox="1"/>
          <p:nvPr userDrawn="1"/>
        </p:nvSpPr>
        <p:spPr>
          <a:xfrm>
            <a:off x="274321" y="4592333"/>
            <a:ext cx="8503920" cy="2086725"/>
          </a:xfrm>
          <a:prstGeom prst="rect">
            <a:avLst/>
          </a:prstGeom>
          <a:noFill/>
        </p:spPr>
        <p:txBody>
          <a:bodyPr wrap="square" rtlCol="0">
            <a:spAutoFit/>
          </a:bodyPr>
          <a:lstStyle/>
          <a:p>
            <a:pPr algn="r" defTabSz="914400" rtl="1">
              <a:lnSpc>
                <a:spcPct val="90000"/>
              </a:lnSpc>
              <a:spcBef>
                <a:spcPct val="0"/>
              </a:spcBef>
            </a:pPr>
            <a:r>
              <a:rPr kumimoji="0" lang="ar-EG" sz="48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rial" charset="0"/>
                <a:ea typeface="+mn-ea"/>
                <a:cs typeface="+mj-cs"/>
              </a:rPr>
              <a:t>فلنختم موعظة أبينا القديس أنبا          الذى أنار عقولنا و عيون قلوبنا بأسم الآب و الأبن و الروح القدس الأله الواحد آمين .</a:t>
            </a:r>
            <a:endParaRPr lang="ar-EG" sz="4000" b="1" kern="1200" dirty="0">
              <a:solidFill>
                <a:schemeClr val="bg1"/>
              </a:solidFill>
              <a:latin typeface="Times New Roman" panose="02020603050405020304" pitchFamily="18" charset="0"/>
              <a:ea typeface="+mj-ea"/>
              <a:cs typeface="+mj-cs"/>
            </a:endParaRPr>
          </a:p>
        </p:txBody>
      </p:sp>
      <p:sp>
        <p:nvSpPr>
          <p:cNvPr id="3" name="Title 1"/>
          <p:cNvSpPr>
            <a:spLocks noGrp="1"/>
          </p:cNvSpPr>
          <p:nvPr>
            <p:ph type="title" hasCustomPrompt="1"/>
          </p:nvPr>
        </p:nvSpPr>
        <p:spPr>
          <a:xfrm>
            <a:off x="0" y="4413871"/>
            <a:ext cx="2546252" cy="959988"/>
          </a:xfrm>
          <a:prstGeom prst="rect">
            <a:avLst/>
          </a:prstGeom>
        </p:spPr>
        <p:txBody>
          <a:bodyPr>
            <a:normAutofit/>
          </a:bodyPr>
          <a:lstStyle>
            <a:lvl1pPr algn="justLow" rtl="1">
              <a:defRPr lang="en-US" sz="3200" b="1" kern="10" dirty="0">
                <a:ln w="9525">
                  <a:noFill/>
                  <a:round/>
                  <a:headEnd/>
                  <a:tailEnd/>
                </a:ln>
                <a:solidFill>
                  <a:srgbClr val="FFC000"/>
                </a:solidFill>
                <a:effectLst/>
                <a:latin typeface="Times New Roman"/>
                <a:ea typeface="+mn-ea"/>
                <a:cs typeface="+mn-cs"/>
              </a:defRPr>
            </a:lvl1pPr>
          </a:lstStyle>
          <a:p>
            <a:r>
              <a:rPr lang="ar-EG" sz="5400" dirty="0"/>
              <a:t>العظة</a:t>
            </a:r>
            <a:endParaRPr lang="en-US" dirty="0"/>
          </a:p>
        </p:txBody>
      </p:sp>
    </p:spTree>
    <p:extLst>
      <p:ext uri="{BB962C8B-B14F-4D97-AF65-F5344CB8AC3E}">
        <p14:creationId xmlns:p14="http://schemas.microsoft.com/office/powerpoint/2010/main" val="21283052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نبوات التاسع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justLow" rtl="1">
              <a:defRPr lang="ar-EG" sz="48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3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نبوات 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6582898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ختام">
    <p:spTree>
      <p:nvGrpSpPr>
        <p:cNvPr id="1" name=""/>
        <p:cNvGrpSpPr/>
        <p:nvPr/>
      </p:nvGrpSpPr>
      <p:grpSpPr>
        <a:xfrm>
          <a:off x="0" y="0"/>
          <a:ext cx="0" cy="0"/>
          <a:chOff x="0" y="0"/>
          <a:chExt cx="0" cy="0"/>
        </a:xfrm>
      </p:grpSpPr>
    </p:spTree>
    <p:extLst>
      <p:ext uri="{BB962C8B-B14F-4D97-AF65-F5344CB8AC3E}">
        <p14:creationId xmlns:p14="http://schemas.microsoft.com/office/powerpoint/2010/main" val="1377089907"/>
      </p:ext>
    </p:extLst>
  </p:cSld>
  <p:clrMapOvr>
    <a:masterClrMapping/>
  </p:clrMapOvr>
</p:sldLayout>
</file>

<file path=ppt/slideLayouts/slideLayout700.xml><?xml version="1.0" encoding="utf-8"?>
<p:sldLayout xmlns:a="http://schemas.openxmlformats.org/drawingml/2006/main" xmlns:r="http://schemas.openxmlformats.org/officeDocument/2006/relationships" xmlns:p="http://schemas.openxmlformats.org/presentationml/2006/main" userDrawn="1">
  <p:cSld name="ختام">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9875066"/>
      </p:ext>
    </p:extLst>
  </p:cSld>
  <p:clrMapOvr>
    <a:masterClrMapping/>
  </p:clrMapOvr>
</p:sldLayout>
</file>

<file path=ppt/slideLayouts/slideLayout701.xml><?xml version="1.0" encoding="utf-8"?>
<p:sldLayout xmlns:a="http://schemas.openxmlformats.org/drawingml/2006/main" xmlns:r="http://schemas.openxmlformats.org/officeDocument/2006/relationships" xmlns:p="http://schemas.openxmlformats.org/presentationml/2006/main" preserve="1" userDrawn="1">
  <p:cSld name="الساعة الاولي">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8"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Tree>
    <p:extLst>
      <p:ext uri="{BB962C8B-B14F-4D97-AF65-F5344CB8AC3E}">
        <p14:creationId xmlns:p14="http://schemas.microsoft.com/office/powerpoint/2010/main" val="3798887212"/>
      </p:ext>
    </p:extLst>
  </p:cSld>
  <p:clrMapOvr>
    <a:masterClrMapping/>
  </p:clrMapOvr>
</p:sldLayout>
</file>

<file path=ppt/slideLayouts/slideLayout702.xml><?xml version="1.0" encoding="utf-8"?>
<p:sldLayout xmlns:a="http://schemas.openxmlformats.org/drawingml/2006/main" xmlns:r="http://schemas.openxmlformats.org/officeDocument/2006/relationships" xmlns:p="http://schemas.openxmlformats.org/presentationml/2006/main" preserve="1" userDrawn="1">
  <p:cSld name="الساعة الاولي2">
    <p:spTree>
      <p:nvGrpSpPr>
        <p:cNvPr id="1" name=""/>
        <p:cNvGrpSpPr/>
        <p:nvPr/>
      </p:nvGrpSpPr>
      <p:grpSpPr>
        <a:xfrm>
          <a:off x="0" y="0"/>
          <a:ext cx="0" cy="0"/>
          <a:chOff x="0" y="0"/>
          <a:chExt cx="0" cy="0"/>
        </a:xfrm>
      </p:grpSpPr>
      <p:sp>
        <p:nvSpPr>
          <p:cNvPr id="4" name="TextBox 3"/>
          <p:cNvSpPr txBox="1"/>
          <p:nvPr userDrawn="1"/>
        </p:nvSpPr>
        <p:spPr>
          <a:xfrm>
            <a:off x="252391" y="4361773"/>
            <a:ext cx="8427375" cy="923330"/>
          </a:xfrm>
          <a:prstGeom prst="rect">
            <a:avLst/>
          </a:prstGeom>
          <a:noFill/>
        </p:spPr>
        <p:txBody>
          <a:bodyPr wrap="square" rtlCol="0">
            <a:spAutoFit/>
          </a:bodyPr>
          <a:lstStyle/>
          <a:p>
            <a:pPr algn="ctr" defTabSz="914400" rtl="1">
              <a:lnSpc>
                <a:spcPct val="90000"/>
              </a:lnSpc>
              <a:spcBef>
                <a:spcPct val="0"/>
              </a:spcBef>
            </a:pPr>
            <a:r>
              <a:rPr lang="ar-EG" sz="60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4633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7571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800" b="1" kern="1200" dirty="0">
                <a:solidFill>
                  <a:schemeClr val="bg1"/>
                </a:solidFill>
                <a:latin typeface="Times New Roman" panose="02020603050405020304" pitchFamily="18" charset="0"/>
                <a:ea typeface="+mj-ea"/>
                <a:cs typeface="+mj-cs"/>
              </a:rPr>
              <a:t>إمانوئيل بين نوتى بين أوورو</a:t>
            </a:r>
          </a:p>
        </p:txBody>
      </p:sp>
    </p:spTree>
    <p:extLst>
      <p:ext uri="{BB962C8B-B14F-4D97-AF65-F5344CB8AC3E}">
        <p14:creationId xmlns:p14="http://schemas.microsoft.com/office/powerpoint/2010/main" val="4003223151"/>
      </p:ext>
    </p:extLst>
  </p:cSld>
  <p:clrMapOvr>
    <a:masterClrMapping/>
  </p:clrMapOvr>
</p:sldLayout>
</file>

<file path=ppt/slideLayouts/slideLayout703.xml><?xml version="1.0" encoding="utf-8"?>
<p:sldLayout xmlns:a="http://schemas.openxmlformats.org/drawingml/2006/main" xmlns:r="http://schemas.openxmlformats.org/officeDocument/2006/relationships" xmlns:p="http://schemas.openxmlformats.org/presentationml/2006/main" preserve="1" userDrawn="1">
  <p:cSld name="الساعة الاولي 3">
    <p:spTree>
      <p:nvGrpSpPr>
        <p:cNvPr id="1" name=""/>
        <p:cNvGrpSpPr/>
        <p:nvPr/>
      </p:nvGrpSpPr>
      <p:grpSpPr>
        <a:xfrm>
          <a:off x="0" y="0"/>
          <a:ext cx="0" cy="0"/>
          <a:chOff x="0" y="0"/>
          <a:chExt cx="0" cy="0"/>
        </a:xfrm>
      </p:grpSpPr>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0" y="6042321"/>
            <a:ext cx="9270608"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باسوتير إن آغاثوس</a:t>
            </a:r>
          </a:p>
        </p:txBody>
      </p:sp>
    </p:spTree>
    <p:extLst>
      <p:ext uri="{BB962C8B-B14F-4D97-AF65-F5344CB8AC3E}">
        <p14:creationId xmlns:p14="http://schemas.microsoft.com/office/powerpoint/2010/main" val="3097958656"/>
      </p:ext>
    </p:extLst>
  </p:cSld>
  <p:clrMapOvr>
    <a:masterClrMapping/>
  </p:clrMapOvr>
</p:sldLayout>
</file>

<file path=ppt/slideLayouts/slideLayout704.xml><?xml version="1.0" encoding="utf-8"?>
<p:sldLayout xmlns:a="http://schemas.openxmlformats.org/drawingml/2006/main" xmlns:r="http://schemas.openxmlformats.org/officeDocument/2006/relationships" xmlns:p="http://schemas.openxmlformats.org/presentationml/2006/main" preserve="1" userDrawn="1">
  <p:cSld name="4">
    <p:spTree>
      <p:nvGrpSpPr>
        <p:cNvPr id="1" name=""/>
        <p:cNvGrpSpPr/>
        <p:nvPr/>
      </p:nvGrpSpPr>
      <p:grpSpPr>
        <a:xfrm>
          <a:off x="0" y="0"/>
          <a:ext cx="0" cy="0"/>
          <a:chOff x="0" y="0"/>
          <a:chExt cx="0" cy="0"/>
        </a:xfrm>
      </p:grpSpPr>
      <p:sp>
        <p:nvSpPr>
          <p:cNvPr id="8" name="TextBox 7"/>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9" name="TextBox 8"/>
          <p:cNvSpPr txBox="1"/>
          <p:nvPr userDrawn="1"/>
        </p:nvSpPr>
        <p:spPr>
          <a:xfrm>
            <a:off x="-126608" y="5188591"/>
            <a:ext cx="9270608" cy="533608"/>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tajom</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nem</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pa`cmou</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pe</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p­soic</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af</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wpi</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nhi</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eucwthri`a</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efouab</a:t>
            </a:r>
            <a:endPar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endParaRPr>
          </a:p>
        </p:txBody>
      </p:sp>
      <p:sp>
        <p:nvSpPr>
          <p:cNvPr id="10" name="TextBox 9"/>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142771963"/>
      </p:ext>
    </p:extLst>
  </p:cSld>
  <p:clrMapOvr>
    <a:masterClrMapping/>
  </p:clrMapOvr>
</p:sldLayout>
</file>

<file path=ppt/slideLayouts/slideLayout705.xml><?xml version="1.0" encoding="utf-8"?>
<p:sldLayout xmlns:a="http://schemas.openxmlformats.org/drawingml/2006/main" xmlns:r="http://schemas.openxmlformats.org/officeDocument/2006/relationships" xmlns:p="http://schemas.openxmlformats.org/presentationml/2006/main" preserve="1" userDrawn="1">
  <p:cSld name="الساعة الثلاثة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71"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397780085"/>
      </p:ext>
    </p:extLst>
  </p:cSld>
  <p:clrMapOvr>
    <a:masterClrMapping/>
  </p:clrMapOvr>
</p:sldLayout>
</file>

<file path=ppt/slideLayouts/slideLayout706.xml><?xml version="1.0" encoding="utf-8"?>
<p:sldLayout xmlns:a="http://schemas.openxmlformats.org/drawingml/2006/main" xmlns:r="http://schemas.openxmlformats.org/officeDocument/2006/relationships" xmlns:p="http://schemas.openxmlformats.org/presentationml/2006/main" preserve="1" userDrawn="1">
  <p:cSld name="الساعة الثلاثة 2">
    <p:spTree>
      <p:nvGrpSpPr>
        <p:cNvPr id="1" name=""/>
        <p:cNvGrpSpPr/>
        <p:nvPr/>
      </p:nvGrpSpPr>
      <p:grpSpPr>
        <a:xfrm>
          <a:off x="0" y="0"/>
          <a:ext cx="0" cy="0"/>
          <a:chOff x="0" y="0"/>
          <a:chExt cx="0" cy="0"/>
        </a:xfrm>
      </p:grpSpPr>
      <p:sp>
        <p:nvSpPr>
          <p:cNvPr id="4" name="TextBox 3"/>
          <p:cNvSpPr txBox="1"/>
          <p:nvPr userDrawn="1"/>
        </p:nvSpPr>
        <p:spPr>
          <a:xfrm>
            <a:off x="252391" y="4361773"/>
            <a:ext cx="8427375" cy="923330"/>
          </a:xfrm>
          <a:prstGeom prst="rect">
            <a:avLst/>
          </a:prstGeom>
          <a:noFill/>
        </p:spPr>
        <p:txBody>
          <a:bodyPr wrap="square" rtlCol="0">
            <a:spAutoFit/>
          </a:bodyPr>
          <a:lstStyle/>
          <a:p>
            <a:pPr algn="ctr" defTabSz="914400" rtl="1">
              <a:lnSpc>
                <a:spcPct val="90000"/>
              </a:lnSpc>
              <a:spcBef>
                <a:spcPct val="0"/>
              </a:spcBef>
            </a:pPr>
            <a:r>
              <a:rPr lang="ar-EG" sz="60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7571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800" b="1" kern="1200" dirty="0">
                <a:solidFill>
                  <a:schemeClr val="bg1"/>
                </a:solidFill>
                <a:latin typeface="Times New Roman" panose="02020603050405020304" pitchFamily="18" charset="0"/>
                <a:ea typeface="+mj-ea"/>
                <a:cs typeface="+mj-cs"/>
              </a:rPr>
              <a:t>إمانوئيل بين نوتى بين أوورو</a:t>
            </a:r>
          </a:p>
        </p:txBody>
      </p:sp>
      <p:sp>
        <p:nvSpPr>
          <p:cNvPr id="8" name="Rectangle 7"/>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680640607"/>
      </p:ext>
    </p:extLst>
  </p:cSld>
  <p:clrMapOvr>
    <a:masterClrMapping/>
  </p:clrMapOvr>
</p:sldLayout>
</file>

<file path=ppt/slideLayouts/slideLayout707.xml><?xml version="1.0" encoding="utf-8"?>
<p:sldLayout xmlns:a="http://schemas.openxmlformats.org/drawingml/2006/main" xmlns:r="http://schemas.openxmlformats.org/officeDocument/2006/relationships" xmlns:p="http://schemas.openxmlformats.org/presentationml/2006/main" preserve="1" userDrawn="1">
  <p:cSld name="الساعة الثلاثة 3">
    <p:spTree>
      <p:nvGrpSpPr>
        <p:cNvPr id="1" name=""/>
        <p:cNvGrpSpPr/>
        <p:nvPr/>
      </p:nvGrpSpPr>
      <p:grpSpPr>
        <a:xfrm>
          <a:off x="0" y="0"/>
          <a:ext cx="0" cy="0"/>
          <a:chOff x="0" y="0"/>
          <a:chExt cx="0" cy="0"/>
        </a:xfrm>
      </p:grpSpPr>
      <p:sp>
        <p:nvSpPr>
          <p:cNvPr id="8" name="Rectangle 7"/>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6" name="TextBox 5"/>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003875270"/>
      </p:ext>
    </p:extLst>
  </p:cSld>
  <p:clrMapOvr>
    <a:masterClrMapping/>
  </p:clrMapOvr>
</p:sldLayout>
</file>

<file path=ppt/slideLayouts/slideLayout708.xml><?xml version="1.0" encoding="utf-8"?>
<p:sldLayout xmlns:a="http://schemas.openxmlformats.org/drawingml/2006/main" xmlns:r="http://schemas.openxmlformats.org/officeDocument/2006/relationships" xmlns:p="http://schemas.openxmlformats.org/presentationml/2006/main" preserve="1" userDrawn="1">
  <p:cSld name="4.3">
    <p:spTree>
      <p:nvGrpSpPr>
        <p:cNvPr id="1" name=""/>
        <p:cNvGrpSpPr/>
        <p:nvPr/>
      </p:nvGrpSpPr>
      <p:grpSpPr>
        <a:xfrm>
          <a:off x="0" y="0"/>
          <a:ext cx="0" cy="0"/>
          <a:chOff x="0" y="0"/>
          <a:chExt cx="0" cy="0"/>
        </a:xfrm>
      </p:grpSpPr>
      <p:sp>
        <p:nvSpPr>
          <p:cNvPr id="8" name="Rectangle 7"/>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1977627906"/>
      </p:ext>
    </p:extLst>
  </p:cSld>
  <p:clrMapOvr>
    <a:masterClrMapping/>
  </p:clrMapOvr>
</p:sldLayout>
</file>

<file path=ppt/slideLayouts/slideLayout709.xml><?xml version="1.0" encoding="utf-8"?>
<p:sldLayout xmlns:a="http://schemas.openxmlformats.org/drawingml/2006/main" xmlns:r="http://schemas.openxmlformats.org/officeDocument/2006/relationships" xmlns:p="http://schemas.openxmlformats.org/presentationml/2006/main" preserve="1" userDrawn="1">
  <p:cSld name="الساعة السادسة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84408" y="5121147"/>
            <a:ext cx="9242474"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18287888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الساعة الاولي">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8"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Tree>
    <p:extLst>
      <p:ext uri="{BB962C8B-B14F-4D97-AF65-F5344CB8AC3E}">
        <p14:creationId xmlns:p14="http://schemas.microsoft.com/office/powerpoint/2010/main" val="1317949744"/>
      </p:ext>
    </p:extLst>
  </p:cSld>
  <p:clrMapOvr>
    <a:masterClrMapping/>
  </p:clrMapOvr>
</p:sldLayout>
</file>

<file path=ppt/slideLayouts/slideLayout710.xml><?xml version="1.0" encoding="utf-8"?>
<p:sldLayout xmlns:a="http://schemas.openxmlformats.org/drawingml/2006/main" xmlns:r="http://schemas.openxmlformats.org/officeDocument/2006/relationships" xmlns:p="http://schemas.openxmlformats.org/presentationml/2006/main" preserve="1" userDrawn="1">
  <p:cSld name="الساعة السادسة 2">
    <p:spTree>
      <p:nvGrpSpPr>
        <p:cNvPr id="1" name=""/>
        <p:cNvGrpSpPr/>
        <p:nvPr/>
      </p:nvGrpSpPr>
      <p:grpSpPr>
        <a:xfrm>
          <a:off x="0" y="0"/>
          <a:ext cx="0" cy="0"/>
          <a:chOff x="0" y="0"/>
          <a:chExt cx="0" cy="0"/>
        </a:xfrm>
      </p:grpSpPr>
      <p:sp>
        <p:nvSpPr>
          <p:cNvPr id="4" name="TextBox 3"/>
          <p:cNvSpPr txBox="1"/>
          <p:nvPr userDrawn="1"/>
        </p:nvSpPr>
        <p:spPr>
          <a:xfrm>
            <a:off x="252391" y="4361773"/>
            <a:ext cx="8427375" cy="840230"/>
          </a:xfrm>
          <a:prstGeom prst="rect">
            <a:avLst/>
          </a:prstGeom>
          <a:noFill/>
        </p:spPr>
        <p:txBody>
          <a:bodyPr wrap="square" rtlCol="0">
            <a:spAutoFit/>
          </a:bodyPr>
          <a:lstStyle/>
          <a:p>
            <a:pPr algn="ctr" defTabSz="914400" rtl="1">
              <a:lnSpc>
                <a:spcPct val="90000"/>
              </a:lnSpc>
              <a:spcBef>
                <a:spcPct val="0"/>
              </a:spcBef>
            </a:pPr>
            <a:r>
              <a:rPr lang="ar-EG" sz="54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8402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5400" b="1" kern="1200" dirty="0">
                <a:solidFill>
                  <a:schemeClr val="bg1"/>
                </a:solidFill>
                <a:latin typeface="Times New Roman" panose="02020603050405020304" pitchFamily="18" charset="0"/>
                <a:ea typeface="+mj-ea"/>
                <a:cs typeface="+mj-cs"/>
              </a:rPr>
              <a:t>إمانوئيل بين نوتى بين أوورو</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246253522"/>
      </p:ext>
    </p:extLst>
  </p:cSld>
  <p:clrMapOvr>
    <a:masterClrMapping/>
  </p:clrMapOvr>
</p:sldLayout>
</file>

<file path=ppt/slideLayouts/slideLayout711.xml><?xml version="1.0" encoding="utf-8"?>
<p:sldLayout xmlns:a="http://schemas.openxmlformats.org/drawingml/2006/main" xmlns:r="http://schemas.openxmlformats.org/officeDocument/2006/relationships" xmlns:p="http://schemas.openxmlformats.org/presentationml/2006/main" preserve="1" userDrawn="1">
  <p:cSld name="الساعة السادسة 3">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830157908"/>
      </p:ext>
    </p:extLst>
  </p:cSld>
  <p:clrMapOvr>
    <a:masterClrMapping/>
  </p:clrMapOvr>
</p:sldLayout>
</file>

<file path=ppt/slideLayouts/slideLayout712.xml><?xml version="1.0" encoding="utf-8"?>
<p:sldLayout xmlns:a="http://schemas.openxmlformats.org/drawingml/2006/main" xmlns:r="http://schemas.openxmlformats.org/officeDocument/2006/relationships" xmlns:p="http://schemas.openxmlformats.org/presentationml/2006/main" preserve="1" userDrawn="1">
  <p:cSld name="4.6">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3304881840"/>
      </p:ext>
    </p:extLst>
  </p:cSld>
  <p:clrMapOvr>
    <a:masterClrMapping/>
  </p:clrMapOvr>
</p:sldLayout>
</file>

<file path=ppt/slideLayouts/slideLayout713.xml><?xml version="1.0" encoding="utf-8"?>
<p:sldLayout xmlns:a="http://schemas.openxmlformats.org/drawingml/2006/main" xmlns:r="http://schemas.openxmlformats.org/officeDocument/2006/relationships" xmlns:p="http://schemas.openxmlformats.org/presentationml/2006/main" preserve="1" userDrawn="1">
  <p:cSld name="الساعة التاسعة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71"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729661054"/>
      </p:ext>
    </p:extLst>
  </p:cSld>
  <p:clrMapOvr>
    <a:masterClrMapping/>
  </p:clrMapOvr>
</p:sldLayout>
</file>

<file path=ppt/slideLayouts/slideLayout714.xml><?xml version="1.0" encoding="utf-8"?>
<p:sldLayout xmlns:a="http://schemas.openxmlformats.org/drawingml/2006/main" xmlns:r="http://schemas.openxmlformats.org/officeDocument/2006/relationships" xmlns:p="http://schemas.openxmlformats.org/presentationml/2006/main" preserve="1" userDrawn="1">
  <p:cSld name="الساعة التاسعة 2">
    <p:spTree>
      <p:nvGrpSpPr>
        <p:cNvPr id="1" name=""/>
        <p:cNvGrpSpPr/>
        <p:nvPr/>
      </p:nvGrpSpPr>
      <p:grpSpPr>
        <a:xfrm>
          <a:off x="0" y="0"/>
          <a:ext cx="0" cy="0"/>
          <a:chOff x="0" y="0"/>
          <a:chExt cx="0" cy="0"/>
        </a:xfrm>
      </p:grpSpPr>
      <p:sp>
        <p:nvSpPr>
          <p:cNvPr id="4" name="TextBox 3"/>
          <p:cNvSpPr txBox="1"/>
          <p:nvPr userDrawn="1"/>
        </p:nvSpPr>
        <p:spPr>
          <a:xfrm>
            <a:off x="252391" y="4361773"/>
            <a:ext cx="8427375" cy="840230"/>
          </a:xfrm>
          <a:prstGeom prst="rect">
            <a:avLst/>
          </a:prstGeom>
          <a:noFill/>
        </p:spPr>
        <p:txBody>
          <a:bodyPr wrap="square" rtlCol="0">
            <a:spAutoFit/>
          </a:bodyPr>
          <a:lstStyle/>
          <a:p>
            <a:pPr algn="ctr" defTabSz="914400" rtl="1">
              <a:lnSpc>
                <a:spcPct val="90000"/>
              </a:lnSpc>
              <a:spcBef>
                <a:spcPct val="0"/>
              </a:spcBef>
            </a:pPr>
            <a:r>
              <a:rPr lang="ar-EG" sz="54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8402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5400" b="1" kern="1200" dirty="0">
                <a:solidFill>
                  <a:schemeClr val="bg1"/>
                </a:solidFill>
                <a:latin typeface="Times New Roman" panose="02020603050405020304" pitchFamily="18" charset="0"/>
                <a:ea typeface="+mj-ea"/>
                <a:cs typeface="+mj-cs"/>
              </a:rPr>
              <a:t>إمانوئيل بين نوتى بين أوورو</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1931936"/>
      </p:ext>
    </p:extLst>
  </p:cSld>
  <p:clrMapOvr>
    <a:masterClrMapping/>
  </p:clrMapOvr>
</p:sldLayout>
</file>

<file path=ppt/slideLayouts/slideLayout715.xml><?xml version="1.0" encoding="utf-8"?>
<p:sldLayout xmlns:a="http://schemas.openxmlformats.org/drawingml/2006/main" xmlns:r="http://schemas.openxmlformats.org/officeDocument/2006/relationships" xmlns:p="http://schemas.openxmlformats.org/presentationml/2006/main" preserve="1" userDrawn="1">
  <p:cSld name="الساعة التاسعة 3">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144750585"/>
      </p:ext>
    </p:extLst>
  </p:cSld>
  <p:clrMapOvr>
    <a:masterClrMapping/>
  </p:clrMapOvr>
</p:sldLayout>
</file>

<file path=ppt/slideLayouts/slideLayout716.xml><?xml version="1.0" encoding="utf-8"?>
<p:sldLayout xmlns:a="http://schemas.openxmlformats.org/drawingml/2006/main" xmlns:r="http://schemas.openxmlformats.org/officeDocument/2006/relationships" xmlns:p="http://schemas.openxmlformats.org/presentationml/2006/main" preserve="1" userDrawn="1">
  <p:cSld name="4.9">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2994725195"/>
      </p:ext>
    </p:extLst>
  </p:cSld>
  <p:clrMapOvr>
    <a:masterClrMapping/>
  </p:clrMapOvr>
</p:sldLayout>
</file>

<file path=ppt/slideLayouts/slideLayout717.xml><?xml version="1.0" encoding="utf-8"?>
<p:sldLayout xmlns:a="http://schemas.openxmlformats.org/drawingml/2006/main" xmlns:r="http://schemas.openxmlformats.org/officeDocument/2006/relationships" xmlns:p="http://schemas.openxmlformats.org/presentationml/2006/main" preserve="1" userDrawn="1">
  <p:cSld name="الحادية عشر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71"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340836489"/>
      </p:ext>
    </p:extLst>
  </p:cSld>
  <p:clrMapOvr>
    <a:masterClrMapping/>
  </p:clrMapOvr>
</p:sldLayout>
</file>

<file path=ppt/slideLayouts/slideLayout718.xml><?xml version="1.0" encoding="utf-8"?>
<p:sldLayout xmlns:a="http://schemas.openxmlformats.org/drawingml/2006/main" xmlns:r="http://schemas.openxmlformats.org/officeDocument/2006/relationships" xmlns:p="http://schemas.openxmlformats.org/presentationml/2006/main" preserve="1" userDrawn="1">
  <p:cSld name="الحادية عشر 2">
    <p:spTree>
      <p:nvGrpSpPr>
        <p:cNvPr id="1" name=""/>
        <p:cNvGrpSpPr/>
        <p:nvPr/>
      </p:nvGrpSpPr>
      <p:grpSpPr>
        <a:xfrm>
          <a:off x="0" y="0"/>
          <a:ext cx="0" cy="0"/>
          <a:chOff x="0" y="0"/>
          <a:chExt cx="0" cy="0"/>
        </a:xfrm>
      </p:grpSpPr>
      <p:sp>
        <p:nvSpPr>
          <p:cNvPr id="4" name="TextBox 3"/>
          <p:cNvSpPr txBox="1"/>
          <p:nvPr userDrawn="1"/>
        </p:nvSpPr>
        <p:spPr>
          <a:xfrm>
            <a:off x="252391" y="4361773"/>
            <a:ext cx="8427375" cy="840230"/>
          </a:xfrm>
          <a:prstGeom prst="rect">
            <a:avLst/>
          </a:prstGeom>
          <a:noFill/>
        </p:spPr>
        <p:txBody>
          <a:bodyPr wrap="square" rtlCol="0">
            <a:spAutoFit/>
          </a:bodyPr>
          <a:lstStyle/>
          <a:p>
            <a:pPr algn="ctr" defTabSz="914400" rtl="1">
              <a:lnSpc>
                <a:spcPct val="90000"/>
              </a:lnSpc>
              <a:spcBef>
                <a:spcPct val="0"/>
              </a:spcBef>
            </a:pPr>
            <a:r>
              <a:rPr lang="ar-EG" sz="54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7571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800" b="1" kern="1200" dirty="0">
                <a:solidFill>
                  <a:schemeClr val="bg1"/>
                </a:solidFill>
                <a:latin typeface="Times New Roman" panose="02020603050405020304" pitchFamily="18" charset="0"/>
                <a:ea typeface="+mj-ea"/>
                <a:cs typeface="+mj-cs"/>
              </a:rPr>
              <a:t>إمانوئيل بين نوتى بين أوورو</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918233835"/>
      </p:ext>
    </p:extLst>
  </p:cSld>
  <p:clrMapOvr>
    <a:masterClrMapping/>
  </p:clrMapOvr>
</p:sldLayout>
</file>

<file path=ppt/slideLayouts/slideLayout719.xml><?xml version="1.0" encoding="utf-8"?>
<p:sldLayout xmlns:a="http://schemas.openxmlformats.org/drawingml/2006/main" xmlns:r="http://schemas.openxmlformats.org/officeDocument/2006/relationships" xmlns:p="http://schemas.openxmlformats.org/presentationml/2006/main" preserve="1" userDrawn="1">
  <p:cSld name="الحادية عشر 3">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35169119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الساعة الاولي2">
    <p:spTree>
      <p:nvGrpSpPr>
        <p:cNvPr id="1" name=""/>
        <p:cNvGrpSpPr/>
        <p:nvPr/>
      </p:nvGrpSpPr>
      <p:grpSpPr>
        <a:xfrm>
          <a:off x="0" y="0"/>
          <a:ext cx="0" cy="0"/>
          <a:chOff x="0" y="0"/>
          <a:chExt cx="0" cy="0"/>
        </a:xfrm>
      </p:grpSpPr>
      <p:sp>
        <p:nvSpPr>
          <p:cNvPr id="4" name="TextBox 3"/>
          <p:cNvSpPr txBox="1"/>
          <p:nvPr userDrawn="1"/>
        </p:nvSpPr>
        <p:spPr>
          <a:xfrm>
            <a:off x="252391" y="4361773"/>
            <a:ext cx="8427375" cy="923330"/>
          </a:xfrm>
          <a:prstGeom prst="rect">
            <a:avLst/>
          </a:prstGeom>
          <a:noFill/>
        </p:spPr>
        <p:txBody>
          <a:bodyPr wrap="square" rtlCol="0">
            <a:spAutoFit/>
          </a:bodyPr>
          <a:lstStyle/>
          <a:p>
            <a:pPr algn="ctr" defTabSz="914400" rtl="1">
              <a:lnSpc>
                <a:spcPct val="90000"/>
              </a:lnSpc>
              <a:spcBef>
                <a:spcPct val="0"/>
              </a:spcBef>
            </a:pPr>
            <a:r>
              <a:rPr lang="ar-EG" sz="60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4633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7571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800" b="1" kern="1200" dirty="0">
                <a:solidFill>
                  <a:schemeClr val="bg1"/>
                </a:solidFill>
                <a:latin typeface="Times New Roman" panose="02020603050405020304" pitchFamily="18" charset="0"/>
                <a:ea typeface="+mj-ea"/>
                <a:cs typeface="+mj-cs"/>
              </a:rPr>
              <a:t>إمانوئيل بين نوتى بين أوورو</a:t>
            </a:r>
          </a:p>
        </p:txBody>
      </p:sp>
    </p:spTree>
    <p:extLst>
      <p:ext uri="{BB962C8B-B14F-4D97-AF65-F5344CB8AC3E}">
        <p14:creationId xmlns:p14="http://schemas.microsoft.com/office/powerpoint/2010/main" val="101876204"/>
      </p:ext>
    </p:extLst>
  </p:cSld>
  <p:clrMapOvr>
    <a:masterClrMapping/>
  </p:clrMapOvr>
</p:sldLayout>
</file>

<file path=ppt/slideLayouts/slideLayout720.xml><?xml version="1.0" encoding="utf-8"?>
<p:sldLayout xmlns:a="http://schemas.openxmlformats.org/drawingml/2006/main" xmlns:r="http://schemas.openxmlformats.org/officeDocument/2006/relationships" xmlns:p="http://schemas.openxmlformats.org/presentationml/2006/main" preserve="1" userDrawn="1">
  <p:cSld name="4.11">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2761300238"/>
      </p:ext>
    </p:extLst>
  </p:cSld>
  <p:clrMapOvr>
    <a:masterClrMapping/>
  </p:clrMapOvr>
</p:sldLayout>
</file>

<file path=ppt/slideLayouts/slideLayout721.xml><?xml version="1.0" encoding="utf-8"?>
<p:sldLayout xmlns:a="http://schemas.openxmlformats.org/drawingml/2006/main" xmlns:r="http://schemas.openxmlformats.org/officeDocument/2006/relationships" xmlns:p="http://schemas.openxmlformats.org/presentationml/2006/main" userDrawn="1">
  <p:cSld name="مقدمة الطرح 1">
    <p:spTree>
      <p:nvGrpSpPr>
        <p:cNvPr id="1" name=""/>
        <p:cNvGrpSpPr/>
        <p:nvPr/>
      </p:nvGrpSpPr>
      <p:grpSpPr>
        <a:xfrm>
          <a:off x="0" y="0"/>
          <a:ext cx="0" cy="0"/>
          <a:chOff x="0" y="0"/>
          <a:chExt cx="0" cy="0"/>
        </a:xfrm>
      </p:grpSpPr>
      <p:sp>
        <p:nvSpPr>
          <p:cNvPr id="18" name="Rectangle 17"/>
          <p:cNvSpPr/>
          <p:nvPr userDrawn="1"/>
        </p:nvSpPr>
        <p:spPr>
          <a:xfrm>
            <a:off x="3451134" y="568836"/>
            <a:ext cx="2058416" cy="46166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 مقدمة الطرح </a:t>
            </a:r>
          </a:p>
        </p:txBody>
      </p:sp>
      <p:graphicFrame>
        <p:nvGraphicFramePr>
          <p:cNvPr id="19" name="Table 18"/>
          <p:cNvGraphicFramePr>
            <a:graphicFrameLocks noGrp="1"/>
          </p:cNvGraphicFramePr>
          <p:nvPr userDrawn="1">
            <p:extLst>
              <p:ext uri="{D42A27DB-BD31-4B8C-83A1-F6EECF244321}">
                <p14:modId xmlns:p14="http://schemas.microsoft.com/office/powerpoint/2010/main" val="2358320468"/>
              </p:ext>
            </p:extLst>
          </p:nvPr>
        </p:nvGraphicFramePr>
        <p:xfrm>
          <a:off x="0" y="3138316"/>
          <a:ext cx="9144000" cy="4084638"/>
        </p:xfrm>
        <a:graphic>
          <a:graphicData uri="http://schemas.openxmlformats.org/drawingml/2006/table">
            <a:tbl>
              <a:tblPr rtl="1" firstRow="1" bandRow="1">
                <a:tableStyleId>{073A0DAA-6AF3-43AB-8588-CEC1D06C72B9}</a:tableStyleId>
              </a:tblPr>
              <a:tblGrid>
                <a:gridCol w="3877654">
                  <a:extLst>
                    <a:ext uri="{9D8B030D-6E8A-4147-A177-3AD203B41FA5}">
                      <a16:colId xmlns:a16="http://schemas.microsoft.com/office/drawing/2014/main" val="20000"/>
                    </a:ext>
                  </a:extLst>
                </a:gridCol>
                <a:gridCol w="5266346">
                  <a:extLst>
                    <a:ext uri="{9D8B030D-6E8A-4147-A177-3AD203B41FA5}">
                      <a16:colId xmlns:a16="http://schemas.microsoft.com/office/drawing/2014/main" val="20001"/>
                    </a:ext>
                  </a:extLst>
                </a:gridCol>
              </a:tblGrid>
              <a:tr h="1310685">
                <a:tc gridSpan="2">
                  <a:txBody>
                    <a:bodyPr/>
                    <a:lstStyle/>
                    <a:p>
                      <a:pPr marL="0" indent="0" algn="ctr" rtl="0" eaLnBrk="1" hangingPunct="1">
                        <a:spcBef>
                          <a:spcPts val="0"/>
                        </a:spcBef>
                        <a:buFontTx/>
                        <a:buNone/>
                      </a:pPr>
                      <a:endParaRPr lang="pt-BR" sz="3200" b="0" dirty="0">
                        <a:latin typeface="CS New Athanasius" panose="020B0500000000000000" pitchFamily="34" charset="0"/>
                        <a:cs typeface="Times New Roman" panose="02020603050405020304" pitchFamily="18" charset="0"/>
                      </a:endParaRPr>
                    </a:p>
                  </a:txBody>
                  <a:tcPr marT="45647" marB="45647">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tc>
                <a:extLst>
                  <a:ext uri="{0D108BD9-81ED-4DB2-BD59-A6C34878D82A}">
                    <a16:rowId xmlns:a16="http://schemas.microsoft.com/office/drawing/2014/main" val="10000"/>
                  </a:ext>
                </a:extLst>
              </a:tr>
              <a:tr h="2773953">
                <a:tc>
                  <a:txBody>
                    <a:bodyPr/>
                    <a:lstStyle/>
                    <a:p>
                      <a:pPr algn="justLow" rtl="1" eaLnBrk="1" hangingPunct="1">
                        <a:spcBef>
                          <a:spcPct val="20000"/>
                        </a:spcBef>
                      </a:pPr>
                      <a:r>
                        <a:rPr lang="ar-SA" sz="3600" b="1" dirty="0">
                          <a:solidFill>
                            <a:schemeClr val="bg1"/>
                          </a:solidFill>
                          <a:latin typeface="CS New Athanasius" panose="020B0500000000000000" pitchFamily="34" charset="0"/>
                          <a:cs typeface="Times New Roman" panose="02020603050405020304" pitchFamily="18" charset="0"/>
                        </a:rPr>
                        <a:t>باسم الثالوث</a:t>
                      </a:r>
                      <a:r>
                        <a:rPr lang="ar-EG" sz="3600" b="1" dirty="0">
                          <a:solidFill>
                            <a:schemeClr val="bg1"/>
                          </a:solidFill>
                          <a:latin typeface="CS New Athanasius" panose="020B0500000000000000" pitchFamily="34" charset="0"/>
                          <a:cs typeface="Times New Roman" panose="02020603050405020304" pitchFamily="18" charset="0"/>
                        </a:rPr>
                        <a:t>،</a:t>
                      </a:r>
                      <a:r>
                        <a:rPr lang="ar-SA" sz="3600" b="1" dirty="0">
                          <a:solidFill>
                            <a:schemeClr val="bg1"/>
                          </a:solidFill>
                          <a:latin typeface="CS New Athanasius" panose="020B0500000000000000" pitchFamily="34" charset="0"/>
                          <a:cs typeface="Times New Roman" panose="02020603050405020304" pitchFamily="18" charset="0"/>
                        </a:rPr>
                        <a:t> المساوي</a:t>
                      </a:r>
                      <a:r>
                        <a:rPr lang="ar-EG" sz="3600" b="1" dirty="0">
                          <a:solidFill>
                            <a:schemeClr val="bg1"/>
                          </a:solidFill>
                          <a:latin typeface="CS New Athanasius" panose="020B0500000000000000" pitchFamily="34" charset="0"/>
                          <a:cs typeface="Times New Roman" panose="02020603050405020304" pitchFamily="18" charset="0"/>
                        </a:rPr>
                        <a:t>، </a:t>
                      </a:r>
                      <a:r>
                        <a:rPr lang="ar-SA" sz="3600" b="1" dirty="0">
                          <a:solidFill>
                            <a:schemeClr val="bg1"/>
                          </a:solidFill>
                          <a:latin typeface="CS New Athanasius" panose="020B0500000000000000" pitchFamily="34" charset="0"/>
                          <a:cs typeface="Times New Roman" panose="02020603050405020304" pitchFamily="18" charset="0"/>
                        </a:rPr>
                        <a:t>الآب والابن</a:t>
                      </a:r>
                      <a:r>
                        <a:rPr lang="ar-EG" sz="3600" b="1" dirty="0">
                          <a:solidFill>
                            <a:schemeClr val="bg1"/>
                          </a:solidFill>
                          <a:latin typeface="CS New Athanasius" panose="020B0500000000000000" pitchFamily="34" charset="0"/>
                          <a:cs typeface="Times New Roman" panose="02020603050405020304" pitchFamily="18" charset="0"/>
                        </a:rPr>
                        <a:t>،</a:t>
                      </a:r>
                      <a:r>
                        <a:rPr lang="ar-SA" sz="3600" b="1" dirty="0">
                          <a:solidFill>
                            <a:schemeClr val="bg1"/>
                          </a:solidFill>
                          <a:latin typeface="CS New Athanasius" panose="020B0500000000000000" pitchFamily="34" charset="0"/>
                          <a:cs typeface="Times New Roman" panose="02020603050405020304" pitchFamily="18" charset="0"/>
                        </a:rPr>
                        <a:t> والروح القدس</a:t>
                      </a:r>
                      <a:r>
                        <a:rPr lang="ar-EG" sz="3600" b="1" dirty="0">
                          <a:solidFill>
                            <a:schemeClr val="bg1"/>
                          </a:solidFill>
                          <a:latin typeface="CS New Athanasius" panose="020B0500000000000000" pitchFamily="34" charset="0"/>
                          <a:cs typeface="Times New Roman" panose="02020603050405020304" pitchFamily="18" charset="0"/>
                        </a:rPr>
                        <a:t>.</a:t>
                      </a:r>
                      <a:endParaRPr lang="ar-SA" sz="3600" b="1" dirty="0">
                        <a:solidFill>
                          <a:schemeClr val="bg1"/>
                        </a:solidFill>
                        <a:latin typeface="CS New Athanasius" panose="020B0500000000000000" pitchFamily="34" charset="0"/>
                        <a:cs typeface="Times New Roman" panose="02020603050405020304" pitchFamily="18" charset="0"/>
                      </a:endParaRPr>
                    </a:p>
                  </a:txBody>
                  <a:tcPr marT="45647" marB="45647">
                    <a:lnL w="12700" cmpd="sng">
                      <a:noFill/>
                    </a:lnL>
                    <a:lnR w="28575"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600" b="1" dirty="0">
                          <a:solidFill>
                            <a:schemeClr val="bg1"/>
                          </a:solidFill>
                          <a:latin typeface="CS New Athanasius" panose="020B0500000000000000" pitchFamily="34" charset="0"/>
                          <a:cs typeface="Times New Roman" panose="02020603050405020304" pitchFamily="18" charset="0"/>
                        </a:rPr>
                        <a:t>خين إفران إن تي إترياس:</a:t>
                      </a:r>
                      <a:br>
                        <a:rPr lang="ar-SA" sz="3600" b="1" dirty="0">
                          <a:solidFill>
                            <a:schemeClr val="bg1"/>
                          </a:solidFill>
                          <a:latin typeface="CS New Athanasius" panose="020B0500000000000000" pitchFamily="34" charset="0"/>
                          <a:cs typeface="Times New Roman" panose="02020603050405020304" pitchFamily="18" charset="0"/>
                        </a:rPr>
                      </a:br>
                      <a:r>
                        <a:rPr lang="ar-SA" sz="3600" b="1" dirty="0">
                          <a:solidFill>
                            <a:schemeClr val="bg1"/>
                          </a:solidFill>
                          <a:latin typeface="CS New Athanasius" panose="020B0500000000000000" pitchFamily="34" charset="0"/>
                          <a:cs typeface="Times New Roman" panose="02020603050405020304" pitchFamily="18" charset="0"/>
                        </a:rPr>
                        <a:t>إن أومو</a:t>
                      </a:r>
                      <a:r>
                        <a:rPr lang="ar-EG" sz="3600" b="1" dirty="0">
                          <a:solidFill>
                            <a:schemeClr val="bg1"/>
                          </a:solidFill>
                          <a:latin typeface="CS New Athanasius" panose="020B0500000000000000" pitchFamily="34" charset="0"/>
                          <a:cs typeface="Times New Roman" panose="02020603050405020304" pitchFamily="18" charset="0"/>
                        </a:rPr>
                        <a:t> أو</a:t>
                      </a:r>
                      <a:r>
                        <a:rPr lang="ar-SA" sz="3600" b="1" dirty="0">
                          <a:solidFill>
                            <a:schemeClr val="bg1"/>
                          </a:solidFill>
                          <a:latin typeface="CS New Athanasius" panose="020B0500000000000000" pitchFamily="34" charset="0"/>
                          <a:cs typeface="Times New Roman" panose="02020603050405020304" pitchFamily="18" charset="0"/>
                        </a:rPr>
                        <a:t>سيوس:</a:t>
                      </a:r>
                      <a:br>
                        <a:rPr lang="ar-SA" sz="3600" b="1" dirty="0">
                          <a:solidFill>
                            <a:schemeClr val="bg1"/>
                          </a:solidFill>
                          <a:latin typeface="CS New Athanasius" panose="020B0500000000000000" pitchFamily="34" charset="0"/>
                          <a:cs typeface="Times New Roman" panose="02020603050405020304" pitchFamily="18" charset="0"/>
                        </a:rPr>
                      </a:br>
                      <a:r>
                        <a:rPr lang="ar-SA" sz="3600" b="1" dirty="0">
                          <a:solidFill>
                            <a:schemeClr val="bg1"/>
                          </a:solidFill>
                          <a:latin typeface="CS New Athanasius" panose="020B0500000000000000" pitchFamily="34" charset="0"/>
                          <a:cs typeface="Times New Roman" panose="02020603050405020304" pitchFamily="18" charset="0"/>
                        </a:rPr>
                        <a:t>إفيوت نيم إبشيري:</a:t>
                      </a:r>
                      <a:br>
                        <a:rPr lang="ar-SA" sz="3600" b="1" dirty="0">
                          <a:solidFill>
                            <a:schemeClr val="bg1"/>
                          </a:solidFill>
                          <a:latin typeface="CS New Athanasius" panose="020B0500000000000000" pitchFamily="34" charset="0"/>
                          <a:cs typeface="Times New Roman" panose="02020603050405020304" pitchFamily="18" charset="0"/>
                        </a:rPr>
                      </a:br>
                      <a:r>
                        <a:rPr lang="ar-SA" sz="3600" b="1" dirty="0">
                          <a:solidFill>
                            <a:schemeClr val="bg1"/>
                          </a:solidFill>
                          <a:latin typeface="CS New Athanasius" panose="020B0500000000000000" pitchFamily="34" charset="0"/>
                          <a:cs typeface="Times New Roman" panose="02020603050405020304" pitchFamily="18" charset="0"/>
                        </a:rPr>
                        <a:t>نيم پ</a:t>
                      </a:r>
                      <a:r>
                        <a:rPr lang="ar-EG" sz="3600" b="1" dirty="0">
                          <a:solidFill>
                            <a:schemeClr val="bg1"/>
                          </a:solidFill>
                          <a:latin typeface="CS New Athanasius" panose="020B0500000000000000" pitchFamily="34" charset="0"/>
                          <a:cs typeface="Times New Roman" panose="02020603050405020304" pitchFamily="18" charset="0"/>
                        </a:rPr>
                        <a:t>ى </a:t>
                      </a:r>
                      <a:r>
                        <a:rPr lang="ar-SA" sz="3600" b="1" dirty="0">
                          <a:solidFill>
                            <a:schemeClr val="bg1"/>
                          </a:solidFill>
                          <a:latin typeface="CS New Athanasius" panose="020B0500000000000000" pitchFamily="34" charset="0"/>
                          <a:cs typeface="Times New Roman" panose="02020603050405020304" pitchFamily="18" charset="0"/>
                        </a:rPr>
                        <a:t>پن</a:t>
                      </a:r>
                      <a:r>
                        <a:rPr lang="ar-EG" sz="3600" b="1" dirty="0">
                          <a:solidFill>
                            <a:schemeClr val="bg1"/>
                          </a:solidFill>
                          <a:latin typeface="CS New Athanasius" panose="020B0500000000000000" pitchFamily="34" charset="0"/>
                          <a:cs typeface="Times New Roman" panose="02020603050405020304" pitchFamily="18" charset="0"/>
                        </a:rPr>
                        <a:t>ي</a:t>
                      </a:r>
                      <a:r>
                        <a:rPr lang="ar-SA" sz="3600" b="1" dirty="0">
                          <a:solidFill>
                            <a:schemeClr val="bg1"/>
                          </a:solidFill>
                          <a:latin typeface="CS New Athanasius" panose="020B0500000000000000" pitchFamily="34" charset="0"/>
                          <a:cs typeface="Times New Roman" panose="02020603050405020304" pitchFamily="18" charset="0"/>
                        </a:rPr>
                        <a:t>ڤما إثؤواب</a:t>
                      </a:r>
                      <a:r>
                        <a:rPr lang="ar-EG" sz="3600" b="1" dirty="0">
                          <a:solidFill>
                            <a:schemeClr val="bg1"/>
                          </a:solidFill>
                          <a:latin typeface="CS New Athanasius" panose="020B0500000000000000" pitchFamily="34" charset="0"/>
                          <a:cs typeface="Times New Roman" panose="02020603050405020304" pitchFamily="18" charset="0"/>
                        </a:rPr>
                        <a:t>.</a:t>
                      </a:r>
                      <a:endParaRPr lang="ar-SA" sz="3600" b="1" dirty="0">
                        <a:solidFill>
                          <a:schemeClr val="bg1"/>
                        </a:solidFill>
                        <a:latin typeface="CS New Athanasius" panose="020B0500000000000000" pitchFamily="34" charset="0"/>
                        <a:cs typeface="Times New Roman" panose="02020603050405020304" pitchFamily="18" charset="0"/>
                      </a:endParaRPr>
                    </a:p>
                  </a:txBody>
                  <a:tcPr marT="45647" marB="45647">
                    <a:lnL w="28575" cap="flat" cmpd="sng" algn="ctr">
                      <a:solidFill>
                        <a:schemeClr val="bg1"/>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416165511"/>
      </p:ext>
    </p:extLst>
  </p:cSld>
  <p:clrMapOvr>
    <a:masterClrMapping/>
  </p:clrMapOvr>
</p:sldLayout>
</file>

<file path=ppt/slideLayouts/slideLayout722.xml><?xml version="1.0" encoding="utf-8"?>
<p:sldLayout xmlns:a="http://schemas.openxmlformats.org/drawingml/2006/main" xmlns:r="http://schemas.openxmlformats.org/officeDocument/2006/relationships" xmlns:p="http://schemas.openxmlformats.org/presentationml/2006/main" userDrawn="1">
  <p:cSld name="مقدمة الطرح 2">
    <p:spTree>
      <p:nvGrpSpPr>
        <p:cNvPr id="1" name=""/>
        <p:cNvGrpSpPr/>
        <p:nvPr/>
      </p:nvGrpSpPr>
      <p:grpSpPr>
        <a:xfrm>
          <a:off x="0" y="0"/>
          <a:ext cx="0" cy="0"/>
          <a:chOff x="0" y="0"/>
          <a:chExt cx="0" cy="0"/>
        </a:xfrm>
      </p:grpSpPr>
      <p:sp>
        <p:nvSpPr>
          <p:cNvPr id="16" name="Rectangle 15"/>
          <p:cNvSpPr/>
          <p:nvPr userDrawn="1"/>
        </p:nvSpPr>
        <p:spPr>
          <a:xfrm>
            <a:off x="1987060" y="493182"/>
            <a:ext cx="5638800" cy="46166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           مقدمة الطرح </a:t>
            </a:r>
          </a:p>
        </p:txBody>
      </p:sp>
      <p:sp>
        <p:nvSpPr>
          <p:cNvPr id="17" name="Rectangle 16">
            <a:hlinkClick r:id="rId2" action="ppaction://hlinksldjump"/>
          </p:cNvPr>
          <p:cNvSpPr/>
          <p:nvPr userDrawn="1"/>
        </p:nvSpPr>
        <p:spPr>
          <a:xfrm>
            <a:off x="8385459" y="4012165"/>
            <a:ext cx="758541"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اولي</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8" name="Rectangle 17">
            <a:hlinkClick r:id="rId3" action="ppaction://hlinksldjump"/>
          </p:cNvPr>
          <p:cNvSpPr/>
          <p:nvPr userDrawn="1"/>
        </p:nvSpPr>
        <p:spPr>
          <a:xfrm>
            <a:off x="7419642" y="4042571"/>
            <a:ext cx="638315"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ثالثة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9" name="Rectangle 18">
            <a:hlinkClick r:id="rId4" action="ppaction://hlinksldjump"/>
          </p:cNvPr>
          <p:cNvSpPr/>
          <p:nvPr userDrawn="1"/>
        </p:nvSpPr>
        <p:spPr>
          <a:xfrm>
            <a:off x="6005906" y="4042571"/>
            <a:ext cx="947695"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سادسة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20" name="Rectangle 19">
            <a:hlinkClick r:id="rId5" action="ppaction://hlinksldjump"/>
          </p:cNvPr>
          <p:cNvSpPr/>
          <p:nvPr userDrawn="1"/>
        </p:nvSpPr>
        <p:spPr>
          <a:xfrm>
            <a:off x="4735959" y="4012165"/>
            <a:ext cx="806631"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تاسعة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21" name="Rectangle 20">
            <a:hlinkClick r:id="rId6" action="ppaction://hlinksldjump"/>
          </p:cNvPr>
          <p:cNvSpPr/>
          <p:nvPr userDrawn="1"/>
        </p:nvSpPr>
        <p:spPr>
          <a:xfrm>
            <a:off x="3128526" y="4012165"/>
            <a:ext cx="1279516"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حادية عشر</a:t>
            </a:r>
            <a:endParaRPr lang="en-US" sz="2000" dirty="0">
              <a:solidFill>
                <a:srgbClr val="FFC000"/>
              </a:solidFill>
              <a:latin typeface="Times New Roman" panose="02020603050405020304" pitchFamily="18" charset="0"/>
              <a:ea typeface="+mj-ea"/>
              <a:cs typeface="Al-Mujahed Al-Anbobi" pitchFamily="2" charset="-78"/>
            </a:endParaRPr>
          </a:p>
        </p:txBody>
      </p:sp>
      <p:graphicFrame>
        <p:nvGraphicFramePr>
          <p:cNvPr id="2" name="Table 1"/>
          <p:cNvGraphicFramePr>
            <a:graphicFrameLocks noGrp="1"/>
          </p:cNvGraphicFramePr>
          <p:nvPr userDrawn="1">
            <p:extLst>
              <p:ext uri="{D42A27DB-BD31-4B8C-83A1-F6EECF244321}">
                <p14:modId xmlns:p14="http://schemas.microsoft.com/office/powerpoint/2010/main" val="683479071"/>
              </p:ext>
            </p:extLst>
          </p:nvPr>
        </p:nvGraphicFramePr>
        <p:xfrm>
          <a:off x="-3" y="4473086"/>
          <a:ext cx="9144002" cy="2560320"/>
        </p:xfrm>
        <a:graphic>
          <a:graphicData uri="http://schemas.openxmlformats.org/drawingml/2006/table">
            <a:tbl>
              <a:tblPr firstRow="1" bandRow="1">
                <a:tableStyleId>{5C22544A-7EE6-4342-B048-85BDC9FD1C3A}</a:tableStyleId>
              </a:tblPr>
              <a:tblGrid>
                <a:gridCol w="4572001">
                  <a:extLst>
                    <a:ext uri="{9D8B030D-6E8A-4147-A177-3AD203B41FA5}">
                      <a16:colId xmlns:a16="http://schemas.microsoft.com/office/drawing/2014/main" val="1933160867"/>
                    </a:ext>
                  </a:extLst>
                </a:gridCol>
                <a:gridCol w="4572001">
                  <a:extLst>
                    <a:ext uri="{9D8B030D-6E8A-4147-A177-3AD203B41FA5}">
                      <a16:colId xmlns:a16="http://schemas.microsoft.com/office/drawing/2014/main" val="3262106527"/>
                    </a:ext>
                  </a:extLst>
                </a:gridCol>
              </a:tblGrid>
              <a:tr h="2384913">
                <a:tc>
                  <a:txBody>
                    <a:bodyPr/>
                    <a:lstStyle/>
                    <a:p>
                      <a:pPr marL="0" marR="0" lvl="0" indent="0" algn="justLow" defTabSz="914400" rtl="1" eaLnBrk="1" fontAlgn="auto" latinLnBrk="0" hangingPunct="1">
                        <a:lnSpc>
                          <a:spcPct val="100000"/>
                        </a:lnSpc>
                        <a:spcBef>
                          <a:spcPct val="20000"/>
                        </a:spcBef>
                        <a:spcAft>
                          <a:spcPts val="0"/>
                        </a:spcAft>
                        <a:buClrTx/>
                        <a:buSzTx/>
                        <a:buFontTx/>
                        <a:buNone/>
                        <a:tabLst/>
                        <a:defRPr/>
                      </a:pP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بى أؤوينى إنتا افمى:</a:t>
                      </a:r>
                      <a:b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b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ڨى ايت اير اؤوينى: ايرومى نيڨين:</a:t>
                      </a:r>
                      <a:b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b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اثنيو </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إ</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يبى كوزموس.</a:t>
                      </a:r>
                    </a:p>
                    <a:p>
                      <a:endParaRPr lang="en-US" dirty="0"/>
                    </a:p>
                  </a:txBody>
                  <a:tcPr>
                    <a:noFill/>
                  </a:tcPr>
                </a:tc>
                <a:tc>
                  <a:txBody>
                    <a:bodyPr/>
                    <a:lstStyle/>
                    <a:p>
                      <a:pPr marL="0" marR="0" lvl="0" indent="0" algn="justLow" defTabSz="914400" rtl="1" eaLnBrk="1" fontAlgn="auto" latinLnBrk="0" hangingPunct="1">
                        <a:lnSpc>
                          <a:spcPct val="100000"/>
                        </a:lnSpc>
                        <a:spcBef>
                          <a:spcPct val="20000"/>
                        </a:spcBef>
                        <a:spcAft>
                          <a:spcPts val="0"/>
                        </a:spcAft>
                        <a:buClrTx/>
                        <a:buSzTx/>
                        <a:buFontTx/>
                        <a:buNone/>
                        <a:tabLst/>
                        <a:defRPr/>
                      </a:pP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أ</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يها النور الحقيقى</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 الذى ينير</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 لكل انسان</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 </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آ</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ت الى</a:t>
                      </a:r>
                      <a:b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b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العالم. </a:t>
                      </a:r>
                    </a:p>
                    <a:p>
                      <a:endParaRPr lang="en-US" dirty="0"/>
                    </a:p>
                  </a:txBody>
                  <a:tcPr>
                    <a:noFill/>
                  </a:tcPr>
                </a:tc>
                <a:extLst>
                  <a:ext uri="{0D108BD9-81ED-4DB2-BD59-A6C34878D82A}">
                    <a16:rowId xmlns:a16="http://schemas.microsoft.com/office/drawing/2014/main" val="4229838115"/>
                  </a:ext>
                </a:extLst>
              </a:tr>
            </a:tbl>
          </a:graphicData>
        </a:graphic>
      </p:graphicFrame>
      <p:sp>
        <p:nvSpPr>
          <p:cNvPr id="9" name="Rectangle 8">
            <a:hlinkClick r:id="rId7" action="ppaction://hlinksldjump"/>
          </p:cNvPr>
          <p:cNvSpPr/>
          <p:nvPr userDrawn="1"/>
        </p:nvSpPr>
        <p:spPr>
          <a:xfrm>
            <a:off x="1536856" y="4012165"/>
            <a:ext cx="1125629"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ثانية عشر</a:t>
            </a:r>
            <a:endParaRPr lang="en-US" sz="20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1424047033"/>
      </p:ext>
    </p:extLst>
  </p:cSld>
  <p:clrMapOvr>
    <a:masterClrMapping/>
  </p:clrMapOvr>
</p:sldLayout>
</file>

<file path=ppt/slideLayouts/slideLayout723.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اولي">
    <p:spTree>
      <p:nvGrpSpPr>
        <p:cNvPr id="1" name=""/>
        <p:cNvGrpSpPr/>
        <p:nvPr/>
      </p:nvGrpSpPr>
      <p:grpSpPr>
        <a:xfrm>
          <a:off x="0" y="0"/>
          <a:ext cx="0" cy="0"/>
          <a:chOff x="0" y="0"/>
          <a:chExt cx="0" cy="0"/>
        </a:xfrm>
      </p:grpSpPr>
      <p:sp>
        <p:nvSpPr>
          <p:cNvPr id="7" name="TextBox 6"/>
          <p:cNvSpPr txBox="1"/>
          <p:nvPr userDrawn="1"/>
        </p:nvSpPr>
        <p:spPr>
          <a:xfrm>
            <a:off x="-161779" y="522533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الاولي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994815987"/>
      </p:ext>
    </p:extLst>
  </p:cSld>
  <p:clrMapOvr>
    <a:masterClrMapping/>
  </p:clrMapOvr>
</p:sldLayout>
</file>

<file path=ppt/slideLayouts/slideLayout724.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ثالثة">
    <p:spTree>
      <p:nvGrpSpPr>
        <p:cNvPr id="1" name=""/>
        <p:cNvGrpSpPr/>
        <p:nvPr/>
      </p:nvGrpSpPr>
      <p:grpSpPr>
        <a:xfrm>
          <a:off x="0" y="0"/>
          <a:ext cx="0" cy="0"/>
          <a:chOff x="0" y="0"/>
          <a:chExt cx="0" cy="0"/>
        </a:xfrm>
      </p:grpSpPr>
      <p:sp>
        <p:nvSpPr>
          <p:cNvPr id="7" name="TextBox 6"/>
          <p:cNvSpPr txBox="1"/>
          <p:nvPr userDrawn="1"/>
        </p:nvSpPr>
        <p:spPr>
          <a:xfrm>
            <a:off x="-161779" y="520628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الثالثة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الثالثة</a:t>
            </a:r>
          </a:p>
        </p:txBody>
      </p:sp>
    </p:spTree>
    <p:extLst>
      <p:ext uri="{BB962C8B-B14F-4D97-AF65-F5344CB8AC3E}">
        <p14:creationId xmlns:p14="http://schemas.microsoft.com/office/powerpoint/2010/main" val="857322761"/>
      </p:ext>
    </p:extLst>
  </p:cSld>
  <p:clrMapOvr>
    <a:masterClrMapping/>
  </p:clrMapOvr>
</p:sldLayout>
</file>

<file path=ppt/slideLayouts/slideLayout725.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سادسة">
    <p:spTree>
      <p:nvGrpSpPr>
        <p:cNvPr id="1" name=""/>
        <p:cNvGrpSpPr/>
        <p:nvPr/>
      </p:nvGrpSpPr>
      <p:grpSpPr>
        <a:xfrm>
          <a:off x="0" y="0"/>
          <a:ext cx="0" cy="0"/>
          <a:chOff x="0" y="0"/>
          <a:chExt cx="0" cy="0"/>
        </a:xfrm>
      </p:grpSpPr>
      <p:sp>
        <p:nvSpPr>
          <p:cNvPr id="7" name="TextBox 6"/>
          <p:cNvSpPr txBox="1"/>
          <p:nvPr userDrawn="1"/>
        </p:nvSpPr>
        <p:spPr>
          <a:xfrm>
            <a:off x="-161779" y="516818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السادسة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734035136"/>
      </p:ext>
    </p:extLst>
  </p:cSld>
  <p:clrMapOvr>
    <a:masterClrMapping/>
  </p:clrMapOvr>
</p:sldLayout>
</file>

<file path=ppt/slideLayouts/slideLayout726.xml><?xml version="1.0" encoding="utf-8"?>
<p:sldLayout xmlns:a="http://schemas.openxmlformats.org/drawingml/2006/main" xmlns:r="http://schemas.openxmlformats.org/officeDocument/2006/relationships" xmlns:p="http://schemas.openxmlformats.org/presentationml/2006/main" preserve="1" userDrawn="1">
  <p:cSld name="1_مقدمة طرح الساعة التاسعة ">
    <p:spTree>
      <p:nvGrpSpPr>
        <p:cNvPr id="1" name=""/>
        <p:cNvGrpSpPr/>
        <p:nvPr/>
      </p:nvGrpSpPr>
      <p:grpSpPr>
        <a:xfrm>
          <a:off x="0" y="0"/>
          <a:ext cx="0" cy="0"/>
          <a:chOff x="0" y="0"/>
          <a:chExt cx="0" cy="0"/>
        </a:xfrm>
      </p:grpSpPr>
      <p:sp>
        <p:nvSpPr>
          <p:cNvPr id="7" name="TextBox 6"/>
          <p:cNvSpPr txBox="1"/>
          <p:nvPr userDrawn="1"/>
        </p:nvSpPr>
        <p:spPr>
          <a:xfrm>
            <a:off x="-161779" y="518723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التاسعة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التاسعة</a:t>
            </a:r>
          </a:p>
        </p:txBody>
      </p:sp>
    </p:spTree>
    <p:extLst>
      <p:ext uri="{BB962C8B-B14F-4D97-AF65-F5344CB8AC3E}">
        <p14:creationId xmlns:p14="http://schemas.microsoft.com/office/powerpoint/2010/main" val="1356389208"/>
      </p:ext>
    </p:extLst>
  </p:cSld>
  <p:clrMapOvr>
    <a:masterClrMapping/>
  </p:clrMapOvr>
</p:sldLayout>
</file>

<file path=ppt/slideLayouts/slideLayout727.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حادية عشر">
    <p:spTree>
      <p:nvGrpSpPr>
        <p:cNvPr id="1" name=""/>
        <p:cNvGrpSpPr/>
        <p:nvPr/>
      </p:nvGrpSpPr>
      <p:grpSpPr>
        <a:xfrm>
          <a:off x="0" y="0"/>
          <a:ext cx="0" cy="0"/>
          <a:chOff x="0" y="0"/>
          <a:chExt cx="0" cy="0"/>
        </a:xfrm>
      </p:grpSpPr>
      <p:sp>
        <p:nvSpPr>
          <p:cNvPr id="7" name="TextBox 6"/>
          <p:cNvSpPr txBox="1"/>
          <p:nvPr userDrawn="1"/>
        </p:nvSpPr>
        <p:spPr>
          <a:xfrm>
            <a:off x="-161779" y="4920539"/>
            <a:ext cx="9143999" cy="1588127"/>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الحادية عشر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612687467"/>
      </p:ext>
    </p:extLst>
  </p:cSld>
  <p:clrMapOvr>
    <a:masterClrMapping/>
  </p:clrMapOvr>
</p:sldLayout>
</file>

<file path=ppt/slideLayouts/slideLayout728.xml><?xml version="1.0" encoding="utf-8"?>
<p:sldLayout xmlns:a="http://schemas.openxmlformats.org/drawingml/2006/main" xmlns:r="http://schemas.openxmlformats.org/officeDocument/2006/relationships" xmlns:p="http://schemas.openxmlformats.org/presentationml/2006/main" preserve="1" userDrawn="1">
  <p:cSld name="1_مقدمة طرح الساعة الحادية عشر">
    <p:spTree>
      <p:nvGrpSpPr>
        <p:cNvPr id="1" name=""/>
        <p:cNvGrpSpPr/>
        <p:nvPr/>
      </p:nvGrpSpPr>
      <p:grpSpPr>
        <a:xfrm>
          <a:off x="0" y="0"/>
          <a:ext cx="0" cy="0"/>
          <a:chOff x="0" y="0"/>
          <a:chExt cx="0" cy="0"/>
        </a:xfrm>
      </p:grpSpPr>
      <p:sp>
        <p:nvSpPr>
          <p:cNvPr id="7" name="TextBox 6"/>
          <p:cNvSpPr txBox="1"/>
          <p:nvPr userDrawn="1"/>
        </p:nvSpPr>
        <p:spPr>
          <a:xfrm>
            <a:off x="-161779" y="492053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الثانية عشر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689916391"/>
      </p:ext>
    </p:extLst>
  </p:cSld>
  <p:clrMapOvr>
    <a:masterClrMapping/>
  </p:clrMapOvr>
</p:sldLayout>
</file>

<file path=ppt/slideLayouts/slideLayout729.xml><?xml version="1.0" encoding="utf-8"?>
<p:sldLayout xmlns:a="http://schemas.openxmlformats.org/drawingml/2006/main" xmlns:r="http://schemas.openxmlformats.org/officeDocument/2006/relationships" xmlns:p="http://schemas.openxmlformats.org/presentationml/2006/main" preserve="1" userDrawn="1">
  <p:cSld name="ختام الطرح">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96179" cy="733207"/>
          </a:xfrm>
          <a:prstGeom prst="rect">
            <a:avLst/>
          </a:prstGeom>
        </p:spPr>
        <p:txBody>
          <a:bodyPr/>
          <a:lstStyle>
            <a:lvl1pPr algn="ctr" rtl="1">
              <a:defRPr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096179" cy="605937"/>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35569" y="181931"/>
            <a:ext cx="2335237"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ختام الطرح</a:t>
            </a:r>
          </a:p>
        </p:txBody>
      </p:sp>
    </p:spTree>
    <p:extLst>
      <p:ext uri="{BB962C8B-B14F-4D97-AF65-F5344CB8AC3E}">
        <p14:creationId xmlns:p14="http://schemas.microsoft.com/office/powerpoint/2010/main" val="2573948408"/>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الساعة الاولي 3">
    <p:spTree>
      <p:nvGrpSpPr>
        <p:cNvPr id="1" name=""/>
        <p:cNvGrpSpPr/>
        <p:nvPr/>
      </p:nvGrpSpPr>
      <p:grpSpPr>
        <a:xfrm>
          <a:off x="0" y="0"/>
          <a:ext cx="0" cy="0"/>
          <a:chOff x="0" y="0"/>
          <a:chExt cx="0" cy="0"/>
        </a:xfrm>
      </p:grpSpPr>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0" y="6042321"/>
            <a:ext cx="9270608"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باسوتير إن آغاثوس</a:t>
            </a:r>
          </a:p>
        </p:txBody>
      </p:sp>
    </p:spTree>
    <p:extLst>
      <p:ext uri="{BB962C8B-B14F-4D97-AF65-F5344CB8AC3E}">
        <p14:creationId xmlns:p14="http://schemas.microsoft.com/office/powerpoint/2010/main" val="1963867225"/>
      </p:ext>
    </p:extLst>
  </p:cSld>
  <p:clrMapOvr>
    <a:masterClrMapping/>
  </p:clrMapOvr>
</p:sldLayout>
</file>

<file path=ppt/slideLayouts/slideLayout730.xml><?xml version="1.0" encoding="utf-8"?>
<p:sldLayout xmlns:a="http://schemas.openxmlformats.org/drawingml/2006/main" xmlns:r="http://schemas.openxmlformats.org/officeDocument/2006/relationships" xmlns:p="http://schemas.openxmlformats.org/presentationml/2006/main" userDrawn="1">
  <p:cSld name="19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4216253108"/>
      </p:ext>
    </p:extLst>
  </p:cSld>
  <p:clrMapOvr>
    <a:masterClrMapping/>
  </p:clrMapOvr>
</p:sldLayout>
</file>

<file path=ppt/slideLayouts/slideLayout731.xml><?xml version="1.0" encoding="utf-8"?>
<p:sldLayout xmlns:a="http://schemas.openxmlformats.org/drawingml/2006/main" xmlns:r="http://schemas.openxmlformats.org/officeDocument/2006/relationships" xmlns:p="http://schemas.openxmlformats.org/presentationml/2006/main" preserve="1" userDrawn="1">
  <p:cSld name="1 مقدمة العظة قبطي">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550067A-22CC-44A2-9515-6623ABB3A635}"/>
              </a:ext>
            </a:extLst>
          </p:cNvPr>
          <p:cNvSpPr txBox="1"/>
          <p:nvPr userDrawn="1"/>
        </p:nvSpPr>
        <p:spPr>
          <a:xfrm>
            <a:off x="0" y="4433103"/>
            <a:ext cx="9096179" cy="1015663"/>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6000" b="1" i="0" u="none" strike="noStrike" kern="1200" cap="none" spc="0" normalizeH="0" baseline="0" noProof="0">
                <a:ln>
                  <a:noFill/>
                </a:ln>
                <a:solidFill>
                  <a:prstClr val="white"/>
                </a:solidFill>
                <a:effectLst/>
                <a:uLnTx/>
                <a:uFillTx/>
                <a:latin typeface="Calibri"/>
                <a:ea typeface="+mn-ea"/>
                <a:cs typeface="Arial" panose="020B0604020202020204" pitchFamily="34" charset="0"/>
              </a:rPr>
              <a:t>عظة لأبينا القديس انبا </a:t>
            </a:r>
            <a:endParaRPr kumimoji="0" lang="ar-EG" sz="96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endParaRPr>
          </a:p>
        </p:txBody>
      </p:sp>
      <p:sp>
        <p:nvSpPr>
          <p:cNvPr id="9" name="TextBox 8">
            <a:extLst>
              <a:ext uri="{FF2B5EF4-FFF2-40B4-BE49-F238E27FC236}">
                <a16:creationId xmlns:a16="http://schemas.microsoft.com/office/drawing/2014/main" id="{CDF1423D-C4ED-4CCE-8DA9-C385ABFADE4B}"/>
              </a:ext>
            </a:extLst>
          </p:cNvPr>
          <p:cNvSpPr txBox="1"/>
          <p:nvPr userDrawn="1"/>
        </p:nvSpPr>
        <p:spPr>
          <a:xfrm>
            <a:off x="0" y="5384235"/>
            <a:ext cx="9096179" cy="55399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000" b="0" i="0" u="none" strike="noStrike" kern="1200" cap="none" spc="0" normalizeH="0" baseline="0" noProof="0" dirty="0">
                <a:ln>
                  <a:noFill/>
                </a:ln>
                <a:solidFill>
                  <a:srgbClr val="FFC000"/>
                </a:solidFill>
                <a:effectLst/>
                <a:uLnTx/>
                <a:uFillTx/>
                <a:latin typeface="Avva_Shenouda"/>
                <a:ea typeface="+mn-ea"/>
                <a:cs typeface="+mn-cs"/>
              </a:rPr>
              <a:t> Ovkathx3cic `</a:t>
            </a:r>
            <a:r>
              <a:rPr kumimoji="0" lang="en-US" sz="3000" b="0" i="0" u="none" strike="noStrike" kern="1200" cap="none" spc="0" normalizeH="0" baseline="0" noProof="0" dirty="0" err="1">
                <a:ln>
                  <a:noFill/>
                </a:ln>
                <a:solidFill>
                  <a:srgbClr val="FFC000"/>
                </a:solidFill>
                <a:effectLst/>
                <a:uLnTx/>
                <a:uFillTx/>
                <a:latin typeface="Avva_Shenouda"/>
                <a:ea typeface="+mn-ea"/>
                <a:cs typeface="+mn-cs"/>
              </a:rPr>
              <a:t>nte</a:t>
            </a:r>
            <a:r>
              <a:rPr kumimoji="0" lang="en-US" sz="3000" b="0" i="0" u="none" strike="noStrike" kern="1200" cap="none" spc="0" normalizeH="0" baseline="0" noProof="0" dirty="0">
                <a:ln>
                  <a:noFill/>
                </a:ln>
                <a:solidFill>
                  <a:srgbClr val="FFC000"/>
                </a:solidFill>
                <a:effectLst/>
                <a:uLnTx/>
                <a:uFillTx/>
                <a:latin typeface="Avva_Shenouda"/>
                <a:ea typeface="+mn-ea"/>
                <a:cs typeface="+mn-cs"/>
              </a:rPr>
              <a:t> </a:t>
            </a:r>
            <a:r>
              <a:rPr kumimoji="0" lang="en-US" sz="3000" b="0" i="0" u="none" strike="noStrike" kern="1200" cap="none" spc="0" normalizeH="0" baseline="0" noProof="0" dirty="0" err="1">
                <a:ln>
                  <a:noFill/>
                </a:ln>
                <a:solidFill>
                  <a:srgbClr val="FFC000"/>
                </a:solidFill>
                <a:effectLst/>
                <a:uLnTx/>
                <a:uFillTx/>
                <a:latin typeface="Avva_Shenouda"/>
                <a:ea typeface="+mn-ea"/>
                <a:cs typeface="+mn-cs"/>
              </a:rPr>
              <a:t>peniwt</a:t>
            </a:r>
            <a:r>
              <a:rPr kumimoji="0" lang="en-US" sz="3000" b="0" i="0" u="none" strike="noStrike" kern="1200" cap="none" spc="0" normalizeH="0" baseline="0" noProof="0" dirty="0">
                <a:ln>
                  <a:noFill/>
                </a:ln>
                <a:solidFill>
                  <a:srgbClr val="FFC000"/>
                </a:solidFill>
                <a:effectLst/>
                <a:uLnTx/>
                <a:uFillTx/>
                <a:latin typeface="Avva_Shenouda"/>
                <a:ea typeface="+mn-ea"/>
                <a:cs typeface="+mn-cs"/>
              </a:rPr>
              <a:t> e0ovab</a:t>
            </a:r>
            <a:r>
              <a:rPr kumimoji="0" lang="ar-EG" sz="3000" b="0" i="0" u="none" strike="noStrike" kern="1200" cap="none" spc="0" normalizeH="0" baseline="0" noProof="0" dirty="0">
                <a:ln>
                  <a:noFill/>
                </a:ln>
                <a:solidFill>
                  <a:srgbClr val="FFC000"/>
                </a:solidFill>
                <a:effectLst/>
                <a:uLnTx/>
                <a:uFillTx/>
                <a:latin typeface="Avva_Shenouda"/>
                <a:ea typeface="+mn-ea"/>
                <a:cs typeface="Arial" panose="020B0604020202020204" pitchFamily="34" charset="0"/>
              </a:rPr>
              <a:t> </a:t>
            </a:r>
            <a:r>
              <a:rPr kumimoji="0" lang="en-US" sz="3000" b="0" i="0" u="none" strike="noStrike" kern="1200" cap="none" spc="0" normalizeH="0" baseline="0" noProof="0" dirty="0">
                <a:ln>
                  <a:noFill/>
                </a:ln>
                <a:solidFill>
                  <a:srgbClr val="FFC000"/>
                </a:solidFill>
                <a:effectLst/>
                <a:uLnTx/>
                <a:uFillTx/>
                <a:latin typeface="Avva_Shenouda"/>
                <a:ea typeface="+mn-ea"/>
                <a:cs typeface="+mn-cs"/>
              </a:rPr>
              <a:t>Abba</a:t>
            </a:r>
            <a:endParaRPr kumimoji="0" lang="en-US" sz="3000" b="0" i="0" u="none" strike="noStrike" kern="1200" cap="none" spc="0" normalizeH="0" baseline="0" noProof="0" dirty="0">
              <a:ln>
                <a:noFill/>
              </a:ln>
              <a:solidFill>
                <a:srgbClr val="FFC000"/>
              </a:solidFill>
              <a:effectLst/>
              <a:uLnTx/>
              <a:uFillTx/>
              <a:latin typeface="Avva_Shenouda" pitchFamily="34" charset="2"/>
              <a:ea typeface="+mn-ea"/>
              <a:cs typeface="+mn-cs"/>
            </a:endParaRPr>
          </a:p>
        </p:txBody>
      </p:sp>
      <p:sp>
        <p:nvSpPr>
          <p:cNvPr id="11" name="TextBox 10">
            <a:extLst>
              <a:ext uri="{FF2B5EF4-FFF2-40B4-BE49-F238E27FC236}">
                <a16:creationId xmlns:a16="http://schemas.microsoft.com/office/drawing/2014/main" id="{0C665660-6168-4926-9C3F-C818F1B66FF1}"/>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أوكاتي شيسيس انتي بين يوت اثؤواب أفا </a:t>
            </a:r>
          </a:p>
        </p:txBody>
      </p:sp>
    </p:spTree>
    <p:extLst>
      <p:ext uri="{BB962C8B-B14F-4D97-AF65-F5344CB8AC3E}">
        <p14:creationId xmlns:p14="http://schemas.microsoft.com/office/powerpoint/2010/main" val="133055909"/>
      </p:ext>
    </p:extLst>
  </p:cSld>
  <p:clrMapOvr>
    <a:masterClrMapping/>
  </p:clrMapOvr>
</p:sldLayout>
</file>

<file path=ppt/slideLayouts/slideLayout732.xml><?xml version="1.0" encoding="utf-8"?>
<p:sldLayout xmlns:a="http://schemas.openxmlformats.org/drawingml/2006/main" xmlns:r="http://schemas.openxmlformats.org/officeDocument/2006/relationships" xmlns:p="http://schemas.openxmlformats.org/presentationml/2006/main" preserve="1" userDrawn="1">
  <p:cSld name="عظة انبا يوحنا فم الذهب">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6AFA02B-7FE9-49B5-ACAB-071DC147237D}"/>
              </a:ext>
            </a:extLst>
          </p:cNvPr>
          <p:cNvSpPr txBox="1"/>
          <p:nvPr userDrawn="1"/>
        </p:nvSpPr>
        <p:spPr>
          <a:xfrm>
            <a:off x="0" y="4433103"/>
            <a:ext cx="9096179" cy="830997"/>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انبا يوحنا فم الذهب</a:t>
            </a:r>
          </a:p>
        </p:txBody>
      </p:sp>
      <p:sp>
        <p:nvSpPr>
          <p:cNvPr id="7" name="TextBox 6">
            <a:extLst>
              <a:ext uri="{FF2B5EF4-FFF2-40B4-BE49-F238E27FC236}">
                <a16:creationId xmlns:a16="http://schemas.microsoft.com/office/drawing/2014/main" id="{905EC6A6-108C-4582-AFE2-DDF8BE05AA60}"/>
              </a:ext>
            </a:extLst>
          </p:cNvPr>
          <p:cNvSpPr txBox="1"/>
          <p:nvPr userDrawn="1"/>
        </p:nvSpPr>
        <p:spPr>
          <a:xfrm>
            <a:off x="0" y="5303211"/>
            <a:ext cx="914400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C000"/>
                </a:solidFill>
                <a:effectLst/>
                <a:uLnTx/>
                <a:uFillTx/>
                <a:latin typeface="Avva_Shenouda"/>
                <a:ea typeface="+mn-ea"/>
                <a:cs typeface="+mn-cs"/>
              </a:rPr>
              <a:t>Iwann3c </a:t>
            </a:r>
            <a:r>
              <a:rPr kumimoji="0" lang="en-US" sz="4000" b="0" i="0" u="none" strike="noStrike" kern="1200" cap="none" spc="0" normalizeH="0" baseline="0" noProof="0" dirty="0" err="1">
                <a:ln>
                  <a:noFill/>
                </a:ln>
                <a:solidFill>
                  <a:srgbClr val="FFC000"/>
                </a:solidFill>
                <a:effectLst/>
                <a:uLnTx/>
                <a:uFillTx/>
                <a:latin typeface="Avva_Shenouda"/>
                <a:ea typeface="+mn-ea"/>
                <a:cs typeface="+mn-cs"/>
              </a:rPr>
              <a:t>pi`xrvcoctomoc</a:t>
            </a:r>
            <a:endParaRPr kumimoji="0" lang="en-US" sz="4000" b="0" i="0" u="none" strike="noStrike" kern="1200" cap="none" spc="0" normalizeH="0" baseline="0" noProof="0" dirty="0">
              <a:ln>
                <a:noFill/>
              </a:ln>
              <a:solidFill>
                <a:srgbClr val="FFC000"/>
              </a:solidFill>
              <a:effectLst/>
              <a:uLnTx/>
              <a:uFillTx/>
              <a:latin typeface="Avva_Shenouda"/>
              <a:ea typeface="+mn-ea"/>
              <a:cs typeface="+mn-cs"/>
            </a:endParaRPr>
          </a:p>
        </p:txBody>
      </p:sp>
      <p:sp>
        <p:nvSpPr>
          <p:cNvPr id="8" name="TextBox 7">
            <a:extLst>
              <a:ext uri="{FF2B5EF4-FFF2-40B4-BE49-F238E27FC236}">
                <a16:creationId xmlns:a16="http://schemas.microsoft.com/office/drawing/2014/main" id="{B6AB4F77-7274-441A-86D3-05E7CE68BB3C}"/>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يوأنيس بي اخريزوستوموس</a:t>
            </a:r>
          </a:p>
        </p:txBody>
      </p:sp>
    </p:spTree>
    <p:extLst>
      <p:ext uri="{BB962C8B-B14F-4D97-AF65-F5344CB8AC3E}">
        <p14:creationId xmlns:p14="http://schemas.microsoft.com/office/powerpoint/2010/main" val="1123883454"/>
      </p:ext>
    </p:extLst>
  </p:cSld>
  <p:clrMapOvr>
    <a:masterClrMapping/>
  </p:clrMapOvr>
</p:sldLayout>
</file>

<file path=ppt/slideLayouts/slideLayout733.xml><?xml version="1.0" encoding="utf-8"?>
<p:sldLayout xmlns:a="http://schemas.openxmlformats.org/drawingml/2006/main" xmlns:r="http://schemas.openxmlformats.org/officeDocument/2006/relationships" xmlns:p="http://schemas.openxmlformats.org/presentationml/2006/main" preserve="1" userDrawn="1">
  <p:cSld name="1_عظة انبا اثناسيوس الرسولى">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C3454F4-0DAE-417E-8847-E23D51CE8E0C}"/>
              </a:ext>
            </a:extLst>
          </p:cNvPr>
          <p:cNvSpPr txBox="1"/>
          <p:nvPr userDrawn="1"/>
        </p:nvSpPr>
        <p:spPr>
          <a:xfrm>
            <a:off x="0" y="4433103"/>
            <a:ext cx="9096179" cy="830997"/>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انبا اثناسيوس الرسولى</a:t>
            </a:r>
          </a:p>
        </p:txBody>
      </p:sp>
      <p:sp>
        <p:nvSpPr>
          <p:cNvPr id="4" name="TextBox 3">
            <a:extLst>
              <a:ext uri="{FF2B5EF4-FFF2-40B4-BE49-F238E27FC236}">
                <a16:creationId xmlns:a16="http://schemas.microsoft.com/office/drawing/2014/main" id="{E9659A44-0D64-4C43-AFC5-09170EF84F49}"/>
              </a:ext>
            </a:extLst>
          </p:cNvPr>
          <p:cNvSpPr txBox="1"/>
          <p:nvPr userDrawn="1"/>
        </p:nvSpPr>
        <p:spPr>
          <a:xfrm>
            <a:off x="0" y="5303211"/>
            <a:ext cx="9144000"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FFC000"/>
                </a:solidFill>
                <a:effectLst/>
                <a:uLnTx/>
                <a:uFillTx/>
                <a:latin typeface="Avva_Shenouda"/>
                <a:ea typeface="+mn-ea"/>
                <a:cs typeface="+mn-cs"/>
              </a:rPr>
              <a:t>A0anacioc </a:t>
            </a:r>
            <a:r>
              <a:rPr kumimoji="0" lang="en-US" sz="4000" b="0" i="0" u="none" strike="noStrike" kern="1200" cap="none" spc="0" normalizeH="0" baseline="0" noProof="0" dirty="0" err="1">
                <a:ln>
                  <a:noFill/>
                </a:ln>
                <a:solidFill>
                  <a:srgbClr val="FFC000"/>
                </a:solidFill>
                <a:effectLst/>
                <a:uLnTx/>
                <a:uFillTx/>
                <a:latin typeface="Avva_Shenouda"/>
                <a:ea typeface="+mn-ea"/>
                <a:cs typeface="+mn-cs"/>
              </a:rPr>
              <a:t>pi`apoctolikoc</a:t>
            </a:r>
            <a:endParaRPr kumimoji="0" lang="en-US" sz="4000" b="0" i="0" u="none" strike="noStrike" kern="1200" cap="none" spc="0" normalizeH="0" baseline="0" noProof="0" dirty="0">
              <a:ln>
                <a:noFill/>
              </a:ln>
              <a:solidFill>
                <a:srgbClr val="FFC000"/>
              </a:solidFill>
              <a:effectLst/>
              <a:uLnTx/>
              <a:uFillTx/>
              <a:latin typeface="Avva_Shenouda"/>
              <a:ea typeface="+mn-ea"/>
              <a:cs typeface="+mn-cs"/>
            </a:endParaRPr>
          </a:p>
        </p:txBody>
      </p:sp>
      <p:sp>
        <p:nvSpPr>
          <p:cNvPr id="5" name="TextBox 4">
            <a:extLst>
              <a:ext uri="{FF2B5EF4-FFF2-40B4-BE49-F238E27FC236}">
                <a16:creationId xmlns:a16="http://schemas.microsoft.com/office/drawing/2014/main" id="{22B1FD4C-D048-4E60-85D7-22CEBEFE8274}"/>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أثناسيوس بي أبوسطوليكوس</a:t>
            </a:r>
          </a:p>
        </p:txBody>
      </p:sp>
    </p:spTree>
    <p:extLst>
      <p:ext uri="{BB962C8B-B14F-4D97-AF65-F5344CB8AC3E}">
        <p14:creationId xmlns:p14="http://schemas.microsoft.com/office/powerpoint/2010/main" val="189769605"/>
      </p:ext>
    </p:extLst>
  </p:cSld>
  <p:clrMapOvr>
    <a:masterClrMapping/>
  </p:clrMapOvr>
</p:sldLayout>
</file>

<file path=ppt/slideLayouts/slideLayout734.xml><?xml version="1.0" encoding="utf-8"?>
<p:sldLayout xmlns:a="http://schemas.openxmlformats.org/drawingml/2006/main" xmlns:r="http://schemas.openxmlformats.org/officeDocument/2006/relationships" xmlns:p="http://schemas.openxmlformats.org/presentationml/2006/main" preserve="1" userDrawn="1">
  <p:cSld name="2_عظة أنبا ساويرسب">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4BC9D8-1CD1-4A53-BEBF-482F28638CC0}"/>
              </a:ext>
            </a:extLst>
          </p:cNvPr>
          <p:cNvSpPr txBox="1"/>
          <p:nvPr userDrawn="1"/>
        </p:nvSpPr>
        <p:spPr>
          <a:xfrm>
            <a:off x="23143" y="4333581"/>
            <a:ext cx="9096179" cy="923330"/>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5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أنبا ساويرس</a:t>
            </a:r>
          </a:p>
        </p:txBody>
      </p:sp>
      <p:sp>
        <p:nvSpPr>
          <p:cNvPr id="4" name="TextBox 3">
            <a:extLst>
              <a:ext uri="{FF2B5EF4-FFF2-40B4-BE49-F238E27FC236}">
                <a16:creationId xmlns:a16="http://schemas.microsoft.com/office/drawing/2014/main" id="{7F9EB1CC-2593-458E-8389-C1FCB321D85F}"/>
              </a:ext>
            </a:extLst>
          </p:cNvPr>
          <p:cNvSpPr txBox="1"/>
          <p:nvPr userDrawn="1"/>
        </p:nvSpPr>
        <p:spPr>
          <a:xfrm>
            <a:off x="11575" y="5233761"/>
            <a:ext cx="9144000"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C000"/>
                </a:solidFill>
                <a:effectLst/>
                <a:uLnTx/>
                <a:uFillTx/>
                <a:latin typeface="Avva_Shenouda"/>
                <a:ea typeface="+mn-ea"/>
                <a:cs typeface="+mn-cs"/>
              </a:rPr>
              <a:t>Cev3rianoc </a:t>
            </a:r>
          </a:p>
        </p:txBody>
      </p:sp>
      <p:sp>
        <p:nvSpPr>
          <p:cNvPr id="5" name="TextBox 4">
            <a:extLst>
              <a:ext uri="{FF2B5EF4-FFF2-40B4-BE49-F238E27FC236}">
                <a16:creationId xmlns:a16="http://schemas.microsoft.com/office/drawing/2014/main" id="{876F8DEC-7F4F-46CE-8E48-67EA6FC981F7}"/>
              </a:ext>
            </a:extLst>
          </p:cNvPr>
          <p:cNvSpPr txBox="1"/>
          <p:nvPr userDrawn="1"/>
        </p:nvSpPr>
        <p:spPr>
          <a:xfrm>
            <a:off x="-47821" y="5925820"/>
            <a:ext cx="9191821" cy="830997"/>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سيفيريانوس </a:t>
            </a:r>
          </a:p>
        </p:txBody>
      </p:sp>
    </p:spTree>
    <p:extLst>
      <p:ext uri="{BB962C8B-B14F-4D97-AF65-F5344CB8AC3E}">
        <p14:creationId xmlns:p14="http://schemas.microsoft.com/office/powerpoint/2010/main" val="2496601841"/>
      </p:ext>
    </p:extLst>
  </p:cSld>
  <p:clrMapOvr>
    <a:masterClrMapping/>
  </p:clrMapOvr>
</p:sldLayout>
</file>

<file path=ppt/slideLayouts/slideLayout735.xml><?xml version="1.0" encoding="utf-8"?>
<p:sldLayout xmlns:a="http://schemas.openxmlformats.org/drawingml/2006/main" xmlns:r="http://schemas.openxmlformats.org/officeDocument/2006/relationships" xmlns:p="http://schemas.openxmlformats.org/presentationml/2006/main" preserve="1" userDrawn="1">
  <p:cSld name="عظة الانبا شنودة">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3C04963-7040-481A-834E-1F71F9745C9E}"/>
              </a:ext>
            </a:extLst>
          </p:cNvPr>
          <p:cNvSpPr txBox="1"/>
          <p:nvPr userDrawn="1"/>
        </p:nvSpPr>
        <p:spPr>
          <a:xfrm>
            <a:off x="0" y="4433103"/>
            <a:ext cx="9096179" cy="830997"/>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أفا شينوتي بي أرشي مان ادراتيس</a:t>
            </a:r>
          </a:p>
        </p:txBody>
      </p:sp>
      <p:sp>
        <p:nvSpPr>
          <p:cNvPr id="4" name="TextBox 3">
            <a:extLst>
              <a:ext uri="{FF2B5EF4-FFF2-40B4-BE49-F238E27FC236}">
                <a16:creationId xmlns:a16="http://schemas.microsoft.com/office/drawing/2014/main" id="{79442FC2-F717-4E81-97CE-2131C3F7570A}"/>
              </a:ext>
            </a:extLst>
          </p:cNvPr>
          <p:cNvSpPr txBox="1"/>
          <p:nvPr userDrawn="1"/>
        </p:nvSpPr>
        <p:spPr>
          <a:xfrm>
            <a:off x="0" y="5303211"/>
            <a:ext cx="9144000" cy="646331"/>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600" b="0" i="0" dirty="0">
                <a:solidFill>
                  <a:srgbClr val="FFC000"/>
                </a:solidFill>
                <a:latin typeface="Avva_Shenouda"/>
              </a:rPr>
              <a:t>Abba</a:t>
            </a:r>
            <a:r>
              <a:rPr lang="ar-EG" sz="3600" b="0" i="0" dirty="0">
                <a:solidFill>
                  <a:srgbClr val="FFC000"/>
                </a:solidFill>
                <a:latin typeface="Avva_Shenouda"/>
              </a:rPr>
              <a:t> </a:t>
            </a:r>
            <a:r>
              <a:rPr lang="en-US" sz="3600" b="0" i="0" dirty="0">
                <a:solidFill>
                  <a:srgbClr val="FFC000"/>
                </a:solidFill>
                <a:latin typeface="Avva_Shenouda"/>
              </a:rPr>
              <a:t>@enov5</a:t>
            </a:r>
            <a:r>
              <a:rPr lang="ar-EG" sz="3600" b="0" i="0" dirty="0">
                <a:solidFill>
                  <a:srgbClr val="FFC000"/>
                </a:solidFill>
                <a:latin typeface="Avva_Shenouda"/>
              </a:rPr>
              <a:t> </a:t>
            </a:r>
            <a:r>
              <a:rPr lang="en-US" sz="3600" b="0" i="0" dirty="0">
                <a:solidFill>
                  <a:srgbClr val="FFC000"/>
                </a:solidFill>
                <a:latin typeface="Avva_Shenouda"/>
              </a:rPr>
              <a:t>piarx3man`drat3</a:t>
            </a:r>
            <a:endParaRPr lang="en-US" sz="3600" b="0" kern="1200" baseline="0" dirty="0">
              <a:solidFill>
                <a:srgbClr val="FFC000"/>
              </a:solidFill>
              <a:latin typeface="Avva_Shenouda" pitchFamily="34" charset="2"/>
              <a:ea typeface="+mn-ea"/>
              <a:cs typeface="+mn-cs"/>
            </a:endParaRPr>
          </a:p>
        </p:txBody>
      </p:sp>
      <p:sp>
        <p:nvSpPr>
          <p:cNvPr id="5" name="TextBox 4">
            <a:extLst>
              <a:ext uri="{FF2B5EF4-FFF2-40B4-BE49-F238E27FC236}">
                <a16:creationId xmlns:a16="http://schemas.microsoft.com/office/drawing/2014/main" id="{505D8558-A8CC-4385-B706-2C857A91750B}"/>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انبا شنودة رئيس المتوحدين</a:t>
            </a:r>
          </a:p>
        </p:txBody>
      </p:sp>
    </p:spTree>
    <p:extLst>
      <p:ext uri="{BB962C8B-B14F-4D97-AF65-F5344CB8AC3E}">
        <p14:creationId xmlns:p14="http://schemas.microsoft.com/office/powerpoint/2010/main" val="635860768"/>
      </p:ext>
    </p:extLst>
  </p:cSld>
  <p:clrMapOvr>
    <a:masterClrMapping/>
  </p:clrMapOvr>
</p:sldLayout>
</file>

<file path=ppt/slideLayouts/slideLayout736.xml><?xml version="1.0" encoding="utf-8"?>
<p:sldLayout xmlns:a="http://schemas.openxmlformats.org/drawingml/2006/main" xmlns:r="http://schemas.openxmlformats.org/officeDocument/2006/relationships" xmlns:p="http://schemas.openxmlformats.org/presentationml/2006/main" preserve="1" userDrawn="1">
  <p:cSld name="3  مقدمة العظة قبطي">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36FEC10-B2FF-4C0D-8CA8-9DC8A2953EF9}"/>
              </a:ext>
            </a:extLst>
          </p:cNvPr>
          <p:cNvSpPr txBox="1"/>
          <p:nvPr userDrawn="1"/>
        </p:nvSpPr>
        <p:spPr>
          <a:xfrm>
            <a:off x="0" y="4433103"/>
            <a:ext cx="9096179"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بركته المقدسة تكون معنا، آمين</a:t>
            </a:r>
            <a:endParaRPr lang="ar-EG" sz="80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FFD1E120-C701-44DE-8745-6553654C21E4}"/>
              </a:ext>
            </a:extLst>
          </p:cNvPr>
          <p:cNvSpPr txBox="1"/>
          <p:nvPr userDrawn="1"/>
        </p:nvSpPr>
        <p:spPr>
          <a:xfrm>
            <a:off x="0" y="5303211"/>
            <a:ext cx="9144000" cy="523220"/>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2800" b="0" i="0" dirty="0">
                <a:solidFill>
                  <a:srgbClr val="FFC000"/>
                </a:solidFill>
                <a:latin typeface="Avva_Shenouda"/>
              </a:rPr>
              <a:t>`ere pe4`cmov e0ovab 2wpi neman : `am3n</a:t>
            </a:r>
          </a:p>
        </p:txBody>
      </p:sp>
      <p:sp>
        <p:nvSpPr>
          <p:cNvPr id="6" name="TextBox 5">
            <a:extLst>
              <a:ext uri="{FF2B5EF4-FFF2-40B4-BE49-F238E27FC236}">
                <a16:creationId xmlns:a16="http://schemas.microsoft.com/office/drawing/2014/main" id="{74B3DE61-9689-4838-BAA9-6024A83D0A74}"/>
              </a:ext>
            </a:extLst>
          </p:cNvPr>
          <p:cNvSpPr txBox="1"/>
          <p:nvPr userDrawn="1"/>
        </p:nvSpPr>
        <p:spPr>
          <a:xfrm>
            <a:off x="-47821" y="5925820"/>
            <a:ext cx="9191821" cy="76944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ايري بيف اسمو اثؤواب شوبي نيمان : أمين</a:t>
            </a:r>
          </a:p>
        </p:txBody>
      </p:sp>
    </p:spTree>
    <p:extLst>
      <p:ext uri="{BB962C8B-B14F-4D97-AF65-F5344CB8AC3E}">
        <p14:creationId xmlns:p14="http://schemas.microsoft.com/office/powerpoint/2010/main" val="4265973861"/>
      </p:ext>
    </p:extLst>
  </p:cSld>
  <p:clrMapOvr>
    <a:masterClrMapping/>
  </p:clrMapOvr>
</p:sldLayout>
</file>

<file path=ppt/slideLayouts/slideLayout737.xml><?xml version="1.0" encoding="utf-8"?>
<p:sldLayout xmlns:a="http://schemas.openxmlformats.org/drawingml/2006/main" xmlns:r="http://schemas.openxmlformats.org/officeDocument/2006/relationships" xmlns:p="http://schemas.openxmlformats.org/presentationml/2006/main" preserve="1" userDrawn="1">
  <p:cSld name="1_1 ختام العظة قبطي">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A00BA82-20E8-4430-A9D6-EBE3811DA150}"/>
              </a:ext>
            </a:extLst>
          </p:cNvPr>
          <p:cNvSpPr txBox="1"/>
          <p:nvPr userDrawn="1"/>
        </p:nvSpPr>
        <p:spPr>
          <a:xfrm>
            <a:off x="0" y="4433103"/>
            <a:ext cx="9096179"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فلنختم عظة أبينا القديس</a:t>
            </a:r>
            <a:endParaRPr lang="ar-EG" sz="80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15EEED84-229B-4135-909E-DA456D32E170}"/>
              </a:ext>
            </a:extLst>
          </p:cNvPr>
          <p:cNvSpPr txBox="1"/>
          <p:nvPr userDrawn="1"/>
        </p:nvSpPr>
        <p:spPr>
          <a:xfrm>
            <a:off x="0" y="5303211"/>
            <a:ext cx="9144000" cy="954107"/>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i="0" dirty="0" err="1">
                <a:solidFill>
                  <a:srgbClr val="FFC000"/>
                </a:solidFill>
                <a:latin typeface="Avva_Shenouda"/>
              </a:rPr>
              <a:t>Marenener</a:t>
            </a:r>
            <a:r>
              <a:rPr lang="en-US" sz="2800" b="0" i="0" dirty="0">
                <a:solidFill>
                  <a:srgbClr val="FFC000"/>
                </a:solidFill>
                <a:latin typeface="Avva_Shenouda"/>
              </a:rPr>
              <a:t> </a:t>
            </a:r>
            <a:r>
              <a:rPr lang="en-US" sz="2800" b="0" i="0" dirty="0" err="1">
                <a:solidFill>
                  <a:srgbClr val="FFC000"/>
                </a:solidFill>
                <a:latin typeface="Avva_Shenouda"/>
              </a:rPr>
              <a:t>cfrajizin</a:t>
            </a:r>
            <a:r>
              <a:rPr lang="en-US" sz="2800" b="0" i="0" dirty="0">
                <a:solidFill>
                  <a:srgbClr val="FFC000"/>
                </a:solidFill>
                <a:latin typeface="Avva_Shenouda"/>
              </a:rPr>
              <a:t> `n5kat3x3cic `</a:t>
            </a:r>
            <a:r>
              <a:rPr lang="en-US" sz="2800" b="0" i="0" dirty="0" err="1">
                <a:solidFill>
                  <a:srgbClr val="FFC000"/>
                </a:solidFill>
                <a:latin typeface="Avva_Shenouda"/>
              </a:rPr>
              <a:t>nte</a:t>
            </a:r>
            <a:r>
              <a:rPr lang="en-US" sz="2800" b="0" i="0" dirty="0">
                <a:solidFill>
                  <a:srgbClr val="FFC000"/>
                </a:solidFill>
                <a:latin typeface="Avva_Shenouda"/>
              </a:rPr>
              <a:t> </a:t>
            </a:r>
            <a:r>
              <a:rPr lang="en-US" sz="2800" b="0" i="0" dirty="0" err="1">
                <a:solidFill>
                  <a:srgbClr val="FFC000"/>
                </a:solidFill>
                <a:latin typeface="Avva_Shenouda"/>
              </a:rPr>
              <a:t>peniwt</a:t>
            </a:r>
            <a:r>
              <a:rPr lang="en-US" sz="2800" b="0" i="0" dirty="0">
                <a:solidFill>
                  <a:srgbClr val="FFC000"/>
                </a:solidFill>
                <a:latin typeface="Avva_Shenouda"/>
              </a:rPr>
              <a:t> e=0v</a:t>
            </a:r>
            <a:endParaRPr lang="en-US" sz="2800" b="0" kern="1200" baseline="0" dirty="0">
              <a:solidFill>
                <a:srgbClr val="FFC000"/>
              </a:solidFill>
              <a:latin typeface="Avva_Shenouda" pitchFamily="34" charset="2"/>
              <a:ea typeface="+mn-ea"/>
              <a:cs typeface="+mn-cs"/>
            </a:endParaRPr>
          </a:p>
        </p:txBody>
      </p:sp>
      <p:sp>
        <p:nvSpPr>
          <p:cNvPr id="6" name="TextBox 5">
            <a:extLst>
              <a:ext uri="{FF2B5EF4-FFF2-40B4-BE49-F238E27FC236}">
                <a16:creationId xmlns:a16="http://schemas.microsoft.com/office/drawing/2014/main" id="{6BC6AF97-BB45-458D-8010-A1E3F292BF35}"/>
              </a:ext>
            </a:extLst>
          </p:cNvPr>
          <p:cNvSpPr txBox="1"/>
          <p:nvPr userDrawn="1"/>
        </p:nvSpPr>
        <p:spPr>
          <a:xfrm>
            <a:off x="-47821" y="6273064"/>
            <a:ext cx="9191821" cy="584775"/>
          </a:xfrm>
          <a:prstGeom prst="rect">
            <a:avLst/>
          </a:prstGeom>
          <a:noFill/>
        </p:spPr>
        <p:txBody>
          <a:bodyPr wrap="square">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مارين اير اس افراجيزين انتي كاتي شيسيس انتي بين يوت اثؤواب</a:t>
            </a:r>
            <a:endParaRPr lang="ar-EG" sz="5400" b="1" dirty="0">
              <a:solidFill>
                <a:schemeClr val="bg1"/>
              </a:solidFill>
            </a:endParaRPr>
          </a:p>
        </p:txBody>
      </p:sp>
    </p:spTree>
    <p:extLst>
      <p:ext uri="{BB962C8B-B14F-4D97-AF65-F5344CB8AC3E}">
        <p14:creationId xmlns:p14="http://schemas.microsoft.com/office/powerpoint/2010/main" val="1340515428"/>
      </p:ext>
    </p:extLst>
  </p:cSld>
  <p:clrMapOvr>
    <a:masterClrMapping/>
  </p:clrMapOvr>
</p:sldLayout>
</file>

<file path=ppt/slideLayouts/slideLayout738.xml><?xml version="1.0" encoding="utf-8"?>
<p:sldLayout xmlns:a="http://schemas.openxmlformats.org/drawingml/2006/main" xmlns:r="http://schemas.openxmlformats.org/officeDocument/2006/relationships" xmlns:p="http://schemas.openxmlformats.org/presentationml/2006/main" preserve="1" userDrawn="1">
  <p:cSld name="1_3  ختام العظة قبطي">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018538F-054F-4C06-A43B-C0FA54DC617F}"/>
              </a:ext>
            </a:extLst>
          </p:cNvPr>
          <p:cNvSpPr txBox="1"/>
          <p:nvPr userDrawn="1"/>
        </p:nvSpPr>
        <p:spPr>
          <a:xfrm>
            <a:off x="0" y="4433103"/>
            <a:ext cx="9096179" cy="830997"/>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الذي أنار عقولنا و عيون قلوبنا </a:t>
            </a:r>
            <a:endParaRPr lang="ar-EG" sz="80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E5DBFD37-327C-4C6E-94B1-5B3B5CE52037}"/>
              </a:ext>
            </a:extLst>
          </p:cNvPr>
          <p:cNvSpPr txBox="1"/>
          <p:nvPr userDrawn="1"/>
        </p:nvSpPr>
        <p:spPr>
          <a:xfrm>
            <a:off x="-47821" y="5349510"/>
            <a:ext cx="9144000" cy="954107"/>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0" i="0" dirty="0">
                <a:solidFill>
                  <a:srgbClr val="FFC000"/>
                </a:solidFill>
                <a:latin typeface="Avva_Shenouda"/>
              </a:rPr>
              <a:t>F3eta4erovwini `</a:t>
            </a:r>
            <a:r>
              <a:rPr lang="en-US" sz="2800" b="0" i="0" dirty="0" err="1">
                <a:solidFill>
                  <a:srgbClr val="FFC000"/>
                </a:solidFill>
                <a:latin typeface="Avva_Shenouda"/>
              </a:rPr>
              <a:t>mpennovc</a:t>
            </a:r>
            <a:r>
              <a:rPr lang="en-US" sz="2800" b="0" i="0" dirty="0">
                <a:solidFill>
                  <a:srgbClr val="FFC000"/>
                </a:solidFill>
                <a:latin typeface="Avva_Shenouda"/>
              </a:rPr>
              <a:t> </a:t>
            </a:r>
            <a:r>
              <a:rPr lang="en-US" sz="2800" b="0" i="0" dirty="0" err="1">
                <a:solidFill>
                  <a:srgbClr val="FFC000"/>
                </a:solidFill>
                <a:latin typeface="Avva_Shenouda"/>
              </a:rPr>
              <a:t>nem</a:t>
            </a:r>
            <a:r>
              <a:rPr lang="en-US" sz="2800" b="0" i="0" dirty="0">
                <a:solidFill>
                  <a:srgbClr val="FFC000"/>
                </a:solidFill>
                <a:latin typeface="Avva_Shenouda"/>
              </a:rPr>
              <a:t> </a:t>
            </a:r>
            <a:r>
              <a:rPr lang="en-US" sz="2800" b="0" i="0" dirty="0" err="1">
                <a:solidFill>
                  <a:srgbClr val="FFC000"/>
                </a:solidFill>
                <a:latin typeface="Avva_Shenouda"/>
              </a:rPr>
              <a:t>nibal</a:t>
            </a:r>
            <a:r>
              <a:rPr lang="en-US" sz="2800" b="0" i="0" dirty="0">
                <a:solidFill>
                  <a:srgbClr val="FFC000"/>
                </a:solidFill>
                <a:latin typeface="Avva_Shenouda"/>
              </a:rPr>
              <a:t> `</a:t>
            </a:r>
            <a:r>
              <a:rPr lang="en-US" sz="2800" b="0" i="0" dirty="0" err="1">
                <a:solidFill>
                  <a:srgbClr val="FFC000"/>
                </a:solidFill>
                <a:latin typeface="Avva_Shenouda"/>
              </a:rPr>
              <a:t>nte</a:t>
            </a:r>
            <a:r>
              <a:rPr lang="en-US" sz="2800" b="0" i="0" dirty="0">
                <a:solidFill>
                  <a:srgbClr val="FFC000"/>
                </a:solidFill>
                <a:latin typeface="Avva_Shenouda"/>
              </a:rPr>
              <a:t> nenh3t</a:t>
            </a:r>
            <a:endParaRPr lang="en-US" sz="2800" b="0" kern="1200" baseline="0" dirty="0">
              <a:solidFill>
                <a:srgbClr val="FFC000"/>
              </a:solidFill>
              <a:latin typeface="Avva_Shenouda" pitchFamily="34" charset="2"/>
              <a:ea typeface="+mn-ea"/>
              <a:cs typeface="+mn-cs"/>
            </a:endParaRPr>
          </a:p>
        </p:txBody>
      </p:sp>
      <p:sp>
        <p:nvSpPr>
          <p:cNvPr id="6" name="TextBox 5">
            <a:extLst>
              <a:ext uri="{FF2B5EF4-FFF2-40B4-BE49-F238E27FC236}">
                <a16:creationId xmlns:a16="http://schemas.microsoft.com/office/drawing/2014/main" id="{8163A58D-C5CF-4FFA-9B1C-9FCA637B38BB}"/>
              </a:ext>
            </a:extLst>
          </p:cNvPr>
          <p:cNvSpPr txBox="1"/>
          <p:nvPr userDrawn="1"/>
        </p:nvSpPr>
        <p:spPr>
          <a:xfrm>
            <a:off x="-47821" y="6211669"/>
            <a:ext cx="9191821" cy="646331"/>
          </a:xfrm>
          <a:prstGeom prst="rect">
            <a:avLst/>
          </a:prstGeom>
          <a:noFill/>
        </p:spPr>
        <p:txBody>
          <a:bodyPr wrap="square">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في ايطاف اير أووأويني امبيننوس نيم ني فال انتي نين هيت </a:t>
            </a:r>
            <a:endParaRPr lang="ar-EG" sz="6000" b="1" dirty="0">
              <a:solidFill>
                <a:schemeClr val="bg1"/>
              </a:solidFill>
            </a:endParaRPr>
          </a:p>
        </p:txBody>
      </p:sp>
    </p:spTree>
    <p:extLst>
      <p:ext uri="{BB962C8B-B14F-4D97-AF65-F5344CB8AC3E}">
        <p14:creationId xmlns:p14="http://schemas.microsoft.com/office/powerpoint/2010/main" val="3493498534"/>
      </p:ext>
    </p:extLst>
  </p:cSld>
  <p:clrMapOvr>
    <a:masterClrMapping/>
  </p:clrMapOvr>
</p:sldLayout>
</file>

<file path=ppt/slideLayouts/slideLayout739.xml><?xml version="1.0" encoding="utf-8"?>
<p:sldLayout xmlns:a="http://schemas.openxmlformats.org/drawingml/2006/main" xmlns:r="http://schemas.openxmlformats.org/officeDocument/2006/relationships" xmlns:p="http://schemas.openxmlformats.org/presentationml/2006/main" preserve="1" userDrawn="1">
  <p:cSld name="2_3  ختام العظة قبطي">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15D8DF2-A5F0-4B5F-A16F-C4564049282F}"/>
              </a:ext>
            </a:extLst>
          </p:cNvPr>
          <p:cNvSpPr txBox="1"/>
          <p:nvPr userDrawn="1"/>
        </p:nvSpPr>
        <p:spPr>
          <a:xfrm>
            <a:off x="0" y="4317353"/>
            <a:ext cx="9096179" cy="707886"/>
          </a:xfrm>
          <a:prstGeom prst="rect">
            <a:avLst/>
          </a:prstGeom>
          <a:noFill/>
        </p:spPr>
        <p:txBody>
          <a:bodyPr wrap="square" rtlCol="0">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باسم الآب و الابن و الروح القدس, الاله الواحد.أمين</a:t>
            </a:r>
            <a:endParaRPr lang="ar-EG" sz="6600" b="1"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F33814B0-F368-4150-A8D6-37531955DF57}"/>
              </a:ext>
            </a:extLst>
          </p:cNvPr>
          <p:cNvSpPr txBox="1"/>
          <p:nvPr userDrawn="1"/>
        </p:nvSpPr>
        <p:spPr>
          <a:xfrm>
            <a:off x="-47821" y="5025416"/>
            <a:ext cx="9144000" cy="954107"/>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pt-BR" sz="2800" b="0" i="0" dirty="0">
                <a:solidFill>
                  <a:srgbClr val="FFC000"/>
                </a:solidFill>
                <a:latin typeface="Avva_Shenouda"/>
              </a:rPr>
              <a:t>qen `fran `mFiwt nem `P23ri nem Pip=na e=0v: ovnov5 `novwt am3n </a:t>
            </a:r>
            <a:endParaRPr lang="en-US" sz="2800" b="0" kern="1200" baseline="0" dirty="0">
              <a:solidFill>
                <a:srgbClr val="FFC000"/>
              </a:solidFill>
              <a:latin typeface="Avva_Shenouda" pitchFamily="34" charset="2"/>
              <a:ea typeface="+mn-ea"/>
              <a:cs typeface="+mn-cs"/>
            </a:endParaRPr>
          </a:p>
        </p:txBody>
      </p:sp>
      <p:sp>
        <p:nvSpPr>
          <p:cNvPr id="6" name="TextBox 5">
            <a:extLst>
              <a:ext uri="{FF2B5EF4-FFF2-40B4-BE49-F238E27FC236}">
                <a16:creationId xmlns:a16="http://schemas.microsoft.com/office/drawing/2014/main" id="{7F7B7D18-B12F-4E44-B547-C6D9ED58BD47}"/>
              </a:ext>
            </a:extLst>
          </p:cNvPr>
          <p:cNvSpPr txBox="1"/>
          <p:nvPr userDrawn="1"/>
        </p:nvSpPr>
        <p:spPr>
          <a:xfrm>
            <a:off x="-47821" y="5852852"/>
            <a:ext cx="9191821" cy="1077218"/>
          </a:xfrm>
          <a:prstGeom prst="rect">
            <a:avLst/>
          </a:prstGeom>
          <a:noFill/>
        </p:spPr>
        <p:txBody>
          <a:bodyPr wrap="square">
            <a:spAutoFit/>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200" b="1" i="0" kern="1200" dirty="0">
                <a:solidFill>
                  <a:schemeClr val="lt1"/>
                </a:solidFill>
                <a:latin typeface="+mn-lt"/>
                <a:ea typeface="+mn-ea"/>
                <a:cs typeface="+mn-cs"/>
              </a:rPr>
              <a:t>خين افران ام افيوت نيم ابشيري نيم بي ابنيفما اثؤواب أوونوتي ان أووأوت : أمين </a:t>
            </a:r>
            <a:endParaRPr lang="ar-EG" sz="5400" b="1" dirty="0">
              <a:solidFill>
                <a:schemeClr val="bg1"/>
              </a:solidFill>
            </a:endParaRPr>
          </a:p>
        </p:txBody>
      </p:sp>
    </p:spTree>
    <p:extLst>
      <p:ext uri="{BB962C8B-B14F-4D97-AF65-F5344CB8AC3E}">
        <p14:creationId xmlns:p14="http://schemas.microsoft.com/office/powerpoint/2010/main" val="821315752"/>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4">
    <p:spTree>
      <p:nvGrpSpPr>
        <p:cNvPr id="1" name=""/>
        <p:cNvGrpSpPr/>
        <p:nvPr/>
      </p:nvGrpSpPr>
      <p:grpSpPr>
        <a:xfrm>
          <a:off x="0" y="0"/>
          <a:ext cx="0" cy="0"/>
          <a:chOff x="0" y="0"/>
          <a:chExt cx="0" cy="0"/>
        </a:xfrm>
      </p:grpSpPr>
      <p:sp>
        <p:nvSpPr>
          <p:cNvPr id="8" name="TextBox 7"/>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9" name="TextBox 8"/>
          <p:cNvSpPr txBox="1"/>
          <p:nvPr userDrawn="1"/>
        </p:nvSpPr>
        <p:spPr>
          <a:xfrm>
            <a:off x="-126608" y="5188591"/>
            <a:ext cx="9270608" cy="533608"/>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tajom</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nem</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pa`cmou</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pe</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p­soic</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af</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wpi</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nhi</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eucwthri`a</a:t>
            </a:r>
            <a:r>
              <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 </a:t>
            </a:r>
            <a:r>
              <a:rPr kumimoji="0" lang="en-US" sz="31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rPr>
              <a:t>efouab</a:t>
            </a:r>
            <a:endParaRPr kumimoji="0" lang="en-US" sz="31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braam" pitchFamily="2" charset="0"/>
              <a:ea typeface="+mn-ea"/>
              <a:cs typeface="Traditional Arabic" panose="02020603050405020304" pitchFamily="18" charset="-78"/>
            </a:endParaRPr>
          </a:p>
        </p:txBody>
      </p:sp>
      <p:sp>
        <p:nvSpPr>
          <p:cNvPr id="10" name="TextBox 9"/>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3640412702"/>
      </p:ext>
    </p:extLst>
  </p:cSld>
  <p:clrMapOvr>
    <a:masterClrMapping/>
  </p:clrMapOvr>
</p:sldLayout>
</file>

<file path=ppt/slideLayouts/slideLayout740.xml><?xml version="1.0" encoding="utf-8"?>
<p:sldLayout xmlns:a="http://schemas.openxmlformats.org/drawingml/2006/main" xmlns:r="http://schemas.openxmlformats.org/officeDocument/2006/relationships" xmlns:p="http://schemas.openxmlformats.org/presentationml/2006/main" userDrawn="1">
  <p:cSld name="blank11">
    <p:spTree>
      <p:nvGrpSpPr>
        <p:cNvPr id="1" name=""/>
        <p:cNvGrpSpPr/>
        <p:nvPr/>
      </p:nvGrpSpPr>
      <p:grpSpPr>
        <a:xfrm>
          <a:off x="0" y="0"/>
          <a:ext cx="0" cy="0"/>
          <a:chOff x="0" y="0"/>
          <a:chExt cx="0" cy="0"/>
        </a:xfrm>
      </p:grpSpPr>
      <p:sp>
        <p:nvSpPr>
          <p:cNvPr id="2" name="Rectangle 1"/>
          <p:cNvSpPr/>
          <p:nvPr userDrawn="1"/>
        </p:nvSpPr>
        <p:spPr>
          <a:xfrm>
            <a:off x="3581194" y="533400"/>
            <a:ext cx="1776448" cy="892552"/>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59051016"/>
      </p:ext>
    </p:extLst>
  </p:cSld>
  <p:clrMapOvr>
    <a:masterClrMapping/>
  </p:clrMapOvr>
</p:sldLayout>
</file>

<file path=ppt/slideLayouts/slideLayout741.xml><?xml version="1.0" encoding="utf-8"?>
<p:sldLayout xmlns:a="http://schemas.openxmlformats.org/drawingml/2006/main" xmlns:r="http://schemas.openxmlformats.org/officeDocument/2006/relationships" xmlns:p="http://schemas.openxmlformats.org/presentationml/2006/main" userDrawn="1">
  <p:cSld name="القطع">
    <p:spTree>
      <p:nvGrpSpPr>
        <p:cNvPr id="1" name=""/>
        <p:cNvGrpSpPr/>
        <p:nvPr/>
      </p:nvGrpSpPr>
      <p:grpSpPr>
        <a:xfrm>
          <a:off x="0" y="0"/>
          <a:ext cx="0" cy="0"/>
          <a:chOff x="0" y="0"/>
          <a:chExt cx="0" cy="0"/>
        </a:xfrm>
      </p:grpSpPr>
      <p:sp>
        <p:nvSpPr>
          <p:cNvPr id="2" name="Rectangle 1"/>
          <p:cNvSpPr/>
          <p:nvPr userDrawn="1"/>
        </p:nvSpPr>
        <p:spPr>
          <a:xfrm>
            <a:off x="3657394" y="476250"/>
            <a:ext cx="1608133" cy="523220"/>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السادسة</a:t>
            </a:r>
          </a:p>
        </p:txBody>
      </p:sp>
    </p:spTree>
    <p:extLst>
      <p:ext uri="{BB962C8B-B14F-4D97-AF65-F5344CB8AC3E}">
        <p14:creationId xmlns:p14="http://schemas.microsoft.com/office/powerpoint/2010/main" val="2999181444"/>
      </p:ext>
    </p:extLst>
  </p:cSld>
  <p:clrMapOvr>
    <a:masterClrMapping/>
  </p:clrMapOvr>
</p:sldLayout>
</file>

<file path=ppt/slideLayouts/slideLayout742.xml><?xml version="1.0" encoding="utf-8"?>
<p:sldLayout xmlns:a="http://schemas.openxmlformats.org/drawingml/2006/main" xmlns:r="http://schemas.openxmlformats.org/officeDocument/2006/relationships" xmlns:p="http://schemas.openxmlformats.org/presentationml/2006/main" userDrawn="1">
  <p:cSld name="قداس الكلم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951072887"/>
      </p:ext>
    </p:extLst>
  </p:cSld>
  <p:clrMapOvr>
    <a:masterClrMapping/>
  </p:clrMapOvr>
</p:sldLayout>
</file>

<file path=ppt/slideLayouts/slideLayout743.xml><?xml version="1.0" encoding="utf-8"?>
<p:sldLayout xmlns:a="http://schemas.openxmlformats.org/drawingml/2006/main" xmlns:r="http://schemas.openxmlformats.org/officeDocument/2006/relationships" xmlns:p="http://schemas.openxmlformats.org/presentationml/2006/main" preserve="1" userDrawn="1">
  <p:cSld name="avva sheounda الساعة السادس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77190397"/>
      </p:ext>
    </p:extLst>
  </p:cSld>
  <p:clrMapOvr>
    <a:masterClrMapping/>
  </p:clrMapOvr>
</p:sldLayout>
</file>

<file path=ppt/slideLayouts/slideLayout744.xml><?xml version="1.0" encoding="utf-8"?>
<p:sldLayout xmlns:a="http://schemas.openxmlformats.org/drawingml/2006/main" xmlns:r="http://schemas.openxmlformats.org/officeDocument/2006/relationships" xmlns:p="http://schemas.openxmlformats.org/presentationml/2006/main" preserve="1" userDrawn="1">
  <p:cSld name="1_avva sheounda الساعة التاسعة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3357204721"/>
      </p:ext>
    </p:extLst>
  </p:cSld>
  <p:clrMapOvr>
    <a:masterClrMapping/>
  </p:clrMapOvr>
</p:sldLayout>
</file>

<file path=ppt/slideLayouts/slideLayout745.xml><?xml version="1.0" encoding="utf-8"?>
<p:sldLayout xmlns:a="http://schemas.openxmlformats.org/drawingml/2006/main" xmlns:r="http://schemas.openxmlformats.org/officeDocument/2006/relationships" xmlns:p="http://schemas.openxmlformats.org/presentationml/2006/main" preserve="1" userDrawn="1">
  <p:cSld name="abraam الساعة السادسة">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889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400" b="0" i="0" u="none" strike="noStrike" kern="1200" cap="none" spc="0" normalizeH="0" baseline="0" dirty="0" smtClean="0">
                <a:ln>
                  <a:noFill/>
                </a:ln>
                <a:solidFill>
                  <a:srgbClr val="FFC000"/>
                </a:solidFill>
                <a:effectLst/>
                <a:uLnTx/>
                <a:uFillTx/>
                <a:latin typeface="Abraam"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610048" y="533400"/>
            <a:ext cx="1718739"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42876692"/>
      </p:ext>
    </p:extLst>
  </p:cSld>
  <p:clrMapOvr>
    <a:masterClrMapping/>
  </p:clrMapOvr>
</p:sldLayout>
</file>

<file path=ppt/slideLayouts/slideLayout746.xml><?xml version="1.0" encoding="utf-8"?>
<p:sldLayout xmlns:a="http://schemas.openxmlformats.org/drawingml/2006/main" xmlns:r="http://schemas.openxmlformats.org/officeDocument/2006/relationships" xmlns:p="http://schemas.openxmlformats.org/presentationml/2006/main" preserve="1" userDrawn="1">
  <p:cSld name="قطع الساعة السادسة abraa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4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400" b="0" i="0" u="none" strike="noStrike" kern="1200" cap="none" spc="0" normalizeH="0" baseline="0" dirty="0" smtClean="0">
                <a:ln>
                  <a:noFill/>
                </a:ln>
                <a:solidFill>
                  <a:srgbClr val="FFC000"/>
                </a:solidFill>
                <a:effectLst/>
                <a:uLnTx/>
                <a:uFillTx/>
                <a:latin typeface="Abraam"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158635" y="556549"/>
            <a:ext cx="2617132"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27146676"/>
      </p:ext>
    </p:extLst>
  </p:cSld>
  <p:clrMapOvr>
    <a:masterClrMapping/>
  </p:clrMapOvr>
</p:sldLayout>
</file>

<file path=ppt/slideLayouts/slideLayout747.xml><?xml version="1.0" encoding="utf-8"?>
<p:sldLayout xmlns:a="http://schemas.openxmlformats.org/drawingml/2006/main" xmlns:r="http://schemas.openxmlformats.org/officeDocument/2006/relationships" xmlns:p="http://schemas.openxmlformats.org/presentationml/2006/main" preserve="1" userDrawn="1">
  <p:cSld name="1_قطع الساعة السادسة abraa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1969757"/>
          </a:xfrm>
          <a:prstGeom prst="rect">
            <a:avLst/>
          </a:prstGeom>
        </p:spPr>
        <p:txBody>
          <a:bodyPr/>
          <a:lstStyle>
            <a:lvl1pPr algn="ctr" rtl="1">
              <a:defRPr sz="6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7" name="Rectangle 6">
            <a:extLst>
              <a:ext uri="{FF2B5EF4-FFF2-40B4-BE49-F238E27FC236}">
                <a16:creationId xmlns:a16="http://schemas.microsoft.com/office/drawing/2014/main" id="{08741C5D-F398-4886-8AAF-2D6CEDD24E6C}"/>
              </a:ext>
            </a:extLst>
          </p:cNvPr>
          <p:cNvSpPr/>
          <p:nvPr userDrawn="1"/>
        </p:nvSpPr>
        <p:spPr>
          <a:xfrm>
            <a:off x="3158635" y="556549"/>
            <a:ext cx="2617132" cy="83099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الساعة السادسة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167940295"/>
      </p:ext>
    </p:extLst>
  </p:cSld>
  <p:clrMapOvr>
    <a:masterClrMapping/>
  </p:clrMapOvr>
</p:sldLayout>
</file>

<file path=ppt/slideLayouts/slideLayout748.xml><?xml version="1.0" encoding="utf-8"?>
<p:sldLayout xmlns:a="http://schemas.openxmlformats.org/drawingml/2006/main" xmlns:r="http://schemas.openxmlformats.org/officeDocument/2006/relationships" xmlns:p="http://schemas.openxmlformats.org/presentationml/2006/main" userDrawn="1">
  <p:cSld name="اوشية الانجيل">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07646" y="565669"/>
            <a:ext cx="2543227"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cs typeface="AGA Sindibad Regular" pitchFamily="2" charset="-78"/>
              </a:rPr>
              <a:t>الساعة السادسة</a:t>
            </a:r>
          </a:p>
        </p:txBody>
      </p:sp>
    </p:spTree>
    <p:extLst>
      <p:ext uri="{BB962C8B-B14F-4D97-AF65-F5344CB8AC3E}">
        <p14:creationId xmlns:p14="http://schemas.microsoft.com/office/powerpoint/2010/main" val="2672447901"/>
      </p:ext>
    </p:extLst>
  </p:cSld>
  <p:clrMapOvr>
    <a:masterClrMapping/>
  </p:clrMapOvr>
</p:sldLayout>
</file>

<file path=ppt/slideLayouts/slideLayout749.xml><?xml version="1.0" encoding="utf-8"?>
<p:sldLayout xmlns:a="http://schemas.openxmlformats.org/drawingml/2006/main" xmlns:r="http://schemas.openxmlformats.org/officeDocument/2006/relationships" xmlns:p="http://schemas.openxmlformats.org/presentationml/2006/main" userDrawn="1">
  <p:cSld name="1_اوشية الانجيل">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07646" y="565669"/>
            <a:ext cx="2543227"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cs typeface="AGA Sindibad Regular" pitchFamily="2" charset="-78"/>
              </a:rPr>
              <a:t>الساعة التاسعة</a:t>
            </a:r>
          </a:p>
        </p:txBody>
      </p:sp>
    </p:spTree>
    <p:extLst>
      <p:ext uri="{BB962C8B-B14F-4D97-AF65-F5344CB8AC3E}">
        <p14:creationId xmlns:p14="http://schemas.microsoft.com/office/powerpoint/2010/main" val="136059153"/>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الساعة الثلاثة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71"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36393488"/>
      </p:ext>
    </p:extLst>
  </p:cSld>
  <p:clrMapOvr>
    <a:masterClrMapping/>
  </p:clrMapOvr>
</p:sldLayout>
</file>

<file path=ppt/slideLayouts/slideLayout750.xml><?xml version="1.0" encoding="utf-8"?>
<p:sldLayout xmlns:a="http://schemas.openxmlformats.org/drawingml/2006/main" xmlns:r="http://schemas.openxmlformats.org/officeDocument/2006/relationships" xmlns:p="http://schemas.openxmlformats.org/presentationml/2006/main" userDrawn="1">
  <p:cSld name="قطع التاسعة avva shenou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251768" y="565669"/>
            <a:ext cx="2335237" cy="58477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490839570"/>
      </p:ext>
    </p:extLst>
  </p:cSld>
  <p:clrMapOvr>
    <a:masterClrMapping/>
  </p:clrMapOvr>
</p:sldLayout>
</file>

<file path=ppt/slideLayouts/slideLayout751.xml><?xml version="1.0" encoding="utf-8"?>
<p:sldLayout xmlns:a="http://schemas.openxmlformats.org/drawingml/2006/main" xmlns:r="http://schemas.openxmlformats.org/officeDocument/2006/relationships" xmlns:p="http://schemas.openxmlformats.org/presentationml/2006/main" preserve="1" userDrawn="1">
  <p:cSld name="1_قطع التاسعة abraam">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braam"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7" name="Rectangle 6"/>
          <p:cNvSpPr/>
          <p:nvPr userDrawn="1"/>
        </p:nvSpPr>
        <p:spPr>
          <a:xfrm>
            <a:off x="3251768" y="565669"/>
            <a:ext cx="2335237" cy="58477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157782808"/>
      </p:ext>
    </p:extLst>
  </p:cSld>
  <p:clrMapOvr>
    <a:masterClrMapping/>
  </p:clrMapOvr>
</p:sldLayout>
</file>

<file path=ppt/slideLayouts/slideLayout752.xml><?xml version="1.0" encoding="utf-8"?>
<p:sldLayout xmlns:a="http://schemas.openxmlformats.org/drawingml/2006/main" xmlns:r="http://schemas.openxmlformats.org/officeDocument/2006/relationships" xmlns:p="http://schemas.openxmlformats.org/presentationml/2006/main" userDrawn="1">
  <p:cSld name="1_تقدمة الحمل  3 انهار ath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3598408898"/>
      </p:ext>
    </p:extLst>
  </p:cSld>
  <p:clrMapOvr>
    <a:masterClrMapping/>
  </p:clrMapOvr>
</p:sldLayout>
</file>

<file path=ppt/slideLayouts/slideLayout753.xml><?xml version="1.0" encoding="utf-8"?>
<p:sldLayout xmlns:a="http://schemas.openxmlformats.org/drawingml/2006/main" xmlns:r="http://schemas.openxmlformats.org/officeDocument/2006/relationships" xmlns:p="http://schemas.openxmlformats.org/presentationml/2006/main" userDrawn="1">
  <p:cSld name="الجعمة العظيمة avva shenou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782371"/>
          </a:xfrm>
          <a:prstGeom prst="rect">
            <a:avLst/>
          </a:prstGeom>
        </p:spPr>
        <p:txBody>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143999" cy="808893"/>
          </a:xfrm>
          <a:prstGeom prst="rect">
            <a:avLst/>
          </a:prstGeom>
        </p:spPr>
        <p:txBody>
          <a:bodyPr anchor="b">
            <a:noAutofit/>
          </a:bodyPr>
          <a:lstStyle>
            <a:lvl1pPr marL="0" indent="0" algn="ctr" rtl="1">
              <a:buNone/>
              <a:defRPr sz="32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4111533008"/>
      </p:ext>
    </p:extLst>
  </p:cSld>
  <p:clrMapOvr>
    <a:masterClrMapping/>
  </p:clrMapOvr>
</p:sldLayout>
</file>

<file path=ppt/slideLayouts/slideLayout754.xml><?xml version="1.0" encoding="utf-8"?>
<p:sldLayout xmlns:a="http://schemas.openxmlformats.org/drawingml/2006/main" xmlns:r="http://schemas.openxmlformats.org/officeDocument/2006/relationships" xmlns:p="http://schemas.openxmlformats.org/presentationml/2006/main" userDrawn="1">
  <p:cSld name="1_الاواش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a:prstGeom prst="rect">
            <a:avLst/>
          </a:prstGeo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2"/>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Tree>
    <p:extLst>
      <p:ext uri="{BB962C8B-B14F-4D97-AF65-F5344CB8AC3E}">
        <p14:creationId xmlns:p14="http://schemas.microsoft.com/office/powerpoint/2010/main" val="2291397093"/>
      </p:ext>
    </p:extLst>
  </p:cSld>
  <p:clrMapOvr>
    <a:masterClrMapping/>
  </p:clrMapOvr>
</p:sldLayout>
</file>

<file path=ppt/slideLayouts/slideLayout755.xml><?xml version="1.0" encoding="utf-8"?>
<p:sldLayout xmlns:a="http://schemas.openxmlformats.org/drawingml/2006/main" xmlns:r="http://schemas.openxmlformats.org/officeDocument/2006/relationships" xmlns:p="http://schemas.openxmlformats.org/presentationml/2006/main" userDrawn="1">
  <p:cSld name="مقدمة البولس اثفتي">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439965"/>
            <a:ext cx="9144000" cy="782371"/>
          </a:xfrm>
          <a:prstGeom prst="rect">
            <a:avLst/>
          </a:prstGeom>
        </p:spPr>
        <p:txBody>
          <a:bodyPr>
            <a:normAutofit/>
          </a:bodyPr>
          <a:lstStyle>
            <a:lvl1pPr algn="ctr" rtl="1">
              <a:defRPr sz="4000"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5972907"/>
            <a:ext cx="9143999" cy="808893"/>
          </a:xfrm>
          <a:prstGeom prst="rect">
            <a:avLst/>
          </a:prstGeom>
        </p:spPr>
        <p:txBody>
          <a:bodyPr anchor="b">
            <a:noAutofit/>
          </a:bodyPr>
          <a:lstStyle>
            <a:lvl1pPr marL="0" indent="0" algn="ctr" rtl="1">
              <a:buNone/>
              <a:defRPr sz="36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36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CS New Athanasius" panose="020B0500000000000000" pitchFamily="34"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195795" y="596447"/>
            <a:ext cx="2543227" cy="46166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400" b="1" i="0" u="none" strike="noStrike" cap="none" spc="0" normalizeH="0" baseline="0" dirty="0">
                <a:ln>
                  <a:noFill/>
                </a:ln>
                <a:solidFill>
                  <a:srgbClr val="FFC000"/>
                </a:solidFill>
                <a:effectLst/>
                <a:uLnTx/>
                <a:uFillTx/>
                <a:cs typeface="AGA Sindibad Regular" pitchFamily="2" charset="-78"/>
              </a:rPr>
              <a:t>الساعة التاسعة</a:t>
            </a:r>
          </a:p>
        </p:txBody>
      </p:sp>
    </p:spTree>
    <p:extLst>
      <p:ext uri="{BB962C8B-B14F-4D97-AF65-F5344CB8AC3E}">
        <p14:creationId xmlns:p14="http://schemas.microsoft.com/office/powerpoint/2010/main" val="2300018669"/>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الساعة الثلاثة 2">
    <p:spTree>
      <p:nvGrpSpPr>
        <p:cNvPr id="1" name=""/>
        <p:cNvGrpSpPr/>
        <p:nvPr/>
      </p:nvGrpSpPr>
      <p:grpSpPr>
        <a:xfrm>
          <a:off x="0" y="0"/>
          <a:ext cx="0" cy="0"/>
          <a:chOff x="0" y="0"/>
          <a:chExt cx="0" cy="0"/>
        </a:xfrm>
      </p:grpSpPr>
      <p:sp>
        <p:nvSpPr>
          <p:cNvPr id="4" name="TextBox 3"/>
          <p:cNvSpPr txBox="1"/>
          <p:nvPr userDrawn="1"/>
        </p:nvSpPr>
        <p:spPr>
          <a:xfrm>
            <a:off x="252391" y="4361773"/>
            <a:ext cx="8427375" cy="923330"/>
          </a:xfrm>
          <a:prstGeom prst="rect">
            <a:avLst/>
          </a:prstGeom>
          <a:noFill/>
        </p:spPr>
        <p:txBody>
          <a:bodyPr wrap="square" rtlCol="0">
            <a:spAutoFit/>
          </a:bodyPr>
          <a:lstStyle/>
          <a:p>
            <a:pPr algn="ctr" defTabSz="914400" rtl="1">
              <a:lnSpc>
                <a:spcPct val="90000"/>
              </a:lnSpc>
              <a:spcBef>
                <a:spcPct val="0"/>
              </a:spcBef>
            </a:pPr>
            <a:r>
              <a:rPr lang="ar-EG" sz="60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7571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800" b="1" kern="1200" dirty="0">
                <a:solidFill>
                  <a:schemeClr val="bg1"/>
                </a:solidFill>
                <a:latin typeface="Times New Roman" panose="02020603050405020304" pitchFamily="18" charset="0"/>
                <a:ea typeface="+mj-ea"/>
                <a:cs typeface="+mj-cs"/>
              </a:rPr>
              <a:t>إمانوئيل بين نوتى بين أوورو</a:t>
            </a:r>
          </a:p>
        </p:txBody>
      </p:sp>
      <p:sp>
        <p:nvSpPr>
          <p:cNvPr id="8" name="Rectangle 7"/>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90214236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الساعة الثلاثة 3">
    <p:spTree>
      <p:nvGrpSpPr>
        <p:cNvPr id="1" name=""/>
        <p:cNvGrpSpPr/>
        <p:nvPr/>
      </p:nvGrpSpPr>
      <p:grpSpPr>
        <a:xfrm>
          <a:off x="0" y="0"/>
          <a:ext cx="0" cy="0"/>
          <a:chOff x="0" y="0"/>
          <a:chExt cx="0" cy="0"/>
        </a:xfrm>
      </p:grpSpPr>
      <p:sp>
        <p:nvSpPr>
          <p:cNvPr id="8" name="Rectangle 7"/>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6" name="TextBox 5"/>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635730196"/>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4.3">
    <p:spTree>
      <p:nvGrpSpPr>
        <p:cNvPr id="1" name=""/>
        <p:cNvGrpSpPr/>
        <p:nvPr/>
      </p:nvGrpSpPr>
      <p:grpSpPr>
        <a:xfrm>
          <a:off x="0" y="0"/>
          <a:ext cx="0" cy="0"/>
          <a:chOff x="0" y="0"/>
          <a:chExt cx="0" cy="0"/>
        </a:xfrm>
      </p:grpSpPr>
      <p:sp>
        <p:nvSpPr>
          <p:cNvPr id="8" name="Rectangle 7"/>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الثالثة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1975732590"/>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الساعة السادسة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84408" y="5121147"/>
            <a:ext cx="9242474"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773858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التاسعة البولس">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ctr" rtl="1">
              <a:defRPr lang="ar-EG" sz="54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3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بولس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27359768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الساعة السادسة 2">
    <p:spTree>
      <p:nvGrpSpPr>
        <p:cNvPr id="1" name=""/>
        <p:cNvGrpSpPr/>
        <p:nvPr/>
      </p:nvGrpSpPr>
      <p:grpSpPr>
        <a:xfrm>
          <a:off x="0" y="0"/>
          <a:ext cx="0" cy="0"/>
          <a:chOff x="0" y="0"/>
          <a:chExt cx="0" cy="0"/>
        </a:xfrm>
      </p:grpSpPr>
      <p:sp>
        <p:nvSpPr>
          <p:cNvPr id="4" name="TextBox 3"/>
          <p:cNvSpPr txBox="1"/>
          <p:nvPr userDrawn="1"/>
        </p:nvSpPr>
        <p:spPr>
          <a:xfrm>
            <a:off x="252391" y="4361773"/>
            <a:ext cx="8427375" cy="840230"/>
          </a:xfrm>
          <a:prstGeom prst="rect">
            <a:avLst/>
          </a:prstGeom>
          <a:noFill/>
        </p:spPr>
        <p:txBody>
          <a:bodyPr wrap="square" rtlCol="0">
            <a:spAutoFit/>
          </a:bodyPr>
          <a:lstStyle/>
          <a:p>
            <a:pPr algn="ctr" defTabSz="914400" rtl="1">
              <a:lnSpc>
                <a:spcPct val="90000"/>
              </a:lnSpc>
              <a:spcBef>
                <a:spcPct val="0"/>
              </a:spcBef>
            </a:pPr>
            <a:r>
              <a:rPr lang="ar-EG" sz="54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8402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5400" b="1" kern="1200" dirty="0">
                <a:solidFill>
                  <a:schemeClr val="bg1"/>
                </a:solidFill>
                <a:latin typeface="Times New Roman" panose="02020603050405020304" pitchFamily="18" charset="0"/>
                <a:ea typeface="+mj-ea"/>
                <a:cs typeface="+mj-cs"/>
              </a:rPr>
              <a:t>إمانوئيل بين نوتى بين أوورو</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755586112"/>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الساعة السادسة 3">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869737801"/>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4.6">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السادسة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4154300996"/>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الساعة التاسعة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71"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63873391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الساعة التاسعة 2">
    <p:spTree>
      <p:nvGrpSpPr>
        <p:cNvPr id="1" name=""/>
        <p:cNvGrpSpPr/>
        <p:nvPr/>
      </p:nvGrpSpPr>
      <p:grpSpPr>
        <a:xfrm>
          <a:off x="0" y="0"/>
          <a:ext cx="0" cy="0"/>
          <a:chOff x="0" y="0"/>
          <a:chExt cx="0" cy="0"/>
        </a:xfrm>
      </p:grpSpPr>
      <p:sp>
        <p:nvSpPr>
          <p:cNvPr id="4" name="TextBox 3"/>
          <p:cNvSpPr txBox="1"/>
          <p:nvPr userDrawn="1"/>
        </p:nvSpPr>
        <p:spPr>
          <a:xfrm>
            <a:off x="252391" y="4361773"/>
            <a:ext cx="8427375" cy="840230"/>
          </a:xfrm>
          <a:prstGeom prst="rect">
            <a:avLst/>
          </a:prstGeom>
          <a:noFill/>
        </p:spPr>
        <p:txBody>
          <a:bodyPr wrap="square" rtlCol="0">
            <a:spAutoFit/>
          </a:bodyPr>
          <a:lstStyle/>
          <a:p>
            <a:pPr algn="ctr" defTabSz="914400" rtl="1">
              <a:lnSpc>
                <a:spcPct val="90000"/>
              </a:lnSpc>
              <a:spcBef>
                <a:spcPct val="0"/>
              </a:spcBef>
            </a:pPr>
            <a:r>
              <a:rPr lang="ar-EG" sz="54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8402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5400" b="1" kern="1200" dirty="0">
                <a:solidFill>
                  <a:schemeClr val="bg1"/>
                </a:solidFill>
                <a:latin typeface="Times New Roman" panose="02020603050405020304" pitchFamily="18" charset="0"/>
                <a:ea typeface="+mj-ea"/>
                <a:cs typeface="+mj-cs"/>
              </a:rPr>
              <a:t>إمانوئيل بين نوتى بين أوورو</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 </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808906194"/>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الساعة التاسعة 3">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796379076"/>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4.9">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2217634586"/>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الحادية عشر 1">
    <p:spTree>
      <p:nvGrpSpPr>
        <p:cNvPr id="1" name=""/>
        <p:cNvGrpSpPr/>
        <p:nvPr/>
      </p:nvGrpSpPr>
      <p:grpSpPr>
        <a:xfrm>
          <a:off x="0" y="0"/>
          <a:ext cx="0" cy="0"/>
          <a:chOff x="0" y="0"/>
          <a:chExt cx="0" cy="0"/>
        </a:xfrm>
      </p:grpSpPr>
      <p:sp>
        <p:nvSpPr>
          <p:cNvPr id="4" name="TextBox 3"/>
          <p:cNvSpPr txBox="1"/>
          <p:nvPr userDrawn="1"/>
        </p:nvSpPr>
        <p:spPr>
          <a:xfrm>
            <a:off x="372794" y="4339115"/>
            <a:ext cx="8503920" cy="701731"/>
          </a:xfrm>
          <a:prstGeom prst="rect">
            <a:avLst/>
          </a:prstGeom>
          <a:noFill/>
        </p:spPr>
        <p:txBody>
          <a:bodyPr wrap="square" rtlCol="0">
            <a:spAutoFit/>
          </a:bodyPr>
          <a:lstStyle/>
          <a:p>
            <a:pPr algn="ctr" defTabSz="914400" rtl="1">
              <a:lnSpc>
                <a:spcPct val="90000"/>
              </a:lnSpc>
              <a:spcBef>
                <a:spcPct val="0"/>
              </a:spcBef>
            </a:pPr>
            <a:r>
              <a:rPr lang="ar-EG" sz="4400" b="1" kern="1200" dirty="0">
                <a:solidFill>
                  <a:schemeClr val="bg1"/>
                </a:solidFill>
                <a:latin typeface="Times New Roman" panose="02020603050405020304" pitchFamily="18" charset="0"/>
                <a:ea typeface="+mj-ea"/>
                <a:cs typeface="+mj-cs"/>
              </a:rPr>
              <a:t>لك القوة والمجد والبركة و العزة إلى الأبد آمين</a:t>
            </a:r>
          </a:p>
        </p:txBody>
      </p:sp>
      <p:sp>
        <p:nvSpPr>
          <p:cNvPr id="7" name="TextBox 6"/>
          <p:cNvSpPr txBox="1"/>
          <p:nvPr userDrawn="1"/>
        </p:nvSpPr>
        <p:spPr>
          <a:xfrm>
            <a:off x="-35171" y="5121147"/>
            <a:ext cx="9144000" cy="991041"/>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pt-BR" sz="32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)wk te 5gom nem piwov Nem pi`cmov nem piamahi 2a `eneh am3n</a:t>
            </a:r>
          </a:p>
        </p:txBody>
      </p:sp>
      <p:sp>
        <p:nvSpPr>
          <p:cNvPr id="5" name="TextBox 4"/>
          <p:cNvSpPr txBox="1"/>
          <p:nvPr userDrawn="1"/>
        </p:nvSpPr>
        <p:spPr>
          <a:xfrm>
            <a:off x="-216878" y="6192490"/>
            <a:ext cx="9507415" cy="535531"/>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3200" b="1" kern="1200" dirty="0">
                <a:solidFill>
                  <a:schemeClr val="bg1"/>
                </a:solidFill>
                <a:latin typeface="Times New Roman" panose="02020603050405020304" pitchFamily="18" charset="0"/>
                <a:ea typeface="+mj-ea"/>
                <a:cs typeface="+mj-cs"/>
              </a:rPr>
              <a:t>ثوك تى تى جوم نيم بى أوأوو نيم بى إسمو نيم بى أماهى شا إينيه أمين</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09930061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الحادية عشر 2">
    <p:spTree>
      <p:nvGrpSpPr>
        <p:cNvPr id="1" name=""/>
        <p:cNvGrpSpPr/>
        <p:nvPr/>
      </p:nvGrpSpPr>
      <p:grpSpPr>
        <a:xfrm>
          <a:off x="0" y="0"/>
          <a:ext cx="0" cy="0"/>
          <a:chOff x="0" y="0"/>
          <a:chExt cx="0" cy="0"/>
        </a:xfrm>
      </p:grpSpPr>
      <p:sp>
        <p:nvSpPr>
          <p:cNvPr id="4" name="TextBox 3"/>
          <p:cNvSpPr txBox="1"/>
          <p:nvPr userDrawn="1"/>
        </p:nvSpPr>
        <p:spPr>
          <a:xfrm>
            <a:off x="252391" y="4361773"/>
            <a:ext cx="8427375" cy="840230"/>
          </a:xfrm>
          <a:prstGeom prst="rect">
            <a:avLst/>
          </a:prstGeom>
          <a:noFill/>
        </p:spPr>
        <p:txBody>
          <a:bodyPr wrap="square" rtlCol="0">
            <a:spAutoFit/>
          </a:bodyPr>
          <a:lstStyle/>
          <a:p>
            <a:pPr algn="ctr" defTabSz="914400" rtl="1">
              <a:lnSpc>
                <a:spcPct val="90000"/>
              </a:lnSpc>
              <a:spcBef>
                <a:spcPct val="0"/>
              </a:spcBef>
            </a:pPr>
            <a:r>
              <a:rPr lang="ar-EG" sz="5400" b="1" kern="1200" dirty="0">
                <a:solidFill>
                  <a:schemeClr val="bg1"/>
                </a:solidFill>
                <a:latin typeface="Times New Roman" panose="02020603050405020304" pitchFamily="18" charset="0"/>
                <a:ea typeface="+mj-ea"/>
                <a:cs typeface="+mj-cs"/>
              </a:rPr>
              <a:t>عمانوئيل إلهنا و ملكنا</a:t>
            </a:r>
          </a:p>
        </p:txBody>
      </p:sp>
      <p:sp>
        <p:nvSpPr>
          <p:cNvPr id="7" name="TextBox 6"/>
          <p:cNvSpPr txBox="1"/>
          <p:nvPr userDrawn="1"/>
        </p:nvSpPr>
        <p:spPr>
          <a:xfrm>
            <a:off x="0" y="5282488"/>
            <a:ext cx="9144000" cy="66172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defRPr/>
            </a:pPr>
            <a:r>
              <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Emmanov3l pennov5 </a:t>
            </a:r>
            <a:r>
              <a:rPr lang="en-US" sz="4000" dirty="0" err="1">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rPr>
              <a:t>penovro</a:t>
            </a:r>
            <a:endParaRPr lang="en-US" sz="4000" dirty="0">
              <a:solidFill>
                <a:srgbClr val="FFC000"/>
              </a:solidFill>
              <a:effectLst>
                <a:outerShdw blurRad="38100" dist="38100" dir="2700000" algn="tl">
                  <a:srgbClr val="000000">
                    <a:alpha val="43137"/>
                  </a:srgbClr>
                </a:outerShdw>
              </a:effectLst>
              <a:latin typeface="Avva_Shenouda" panose="020B0500000000000000" pitchFamily="34" charset="0"/>
              <a:cs typeface="Traditional Arabic" panose="02020603050405020304" pitchFamily="18" charset="-78"/>
            </a:endParaRPr>
          </a:p>
        </p:txBody>
      </p:sp>
      <p:sp>
        <p:nvSpPr>
          <p:cNvPr id="5" name="TextBox 4"/>
          <p:cNvSpPr txBox="1"/>
          <p:nvPr userDrawn="1"/>
        </p:nvSpPr>
        <p:spPr>
          <a:xfrm>
            <a:off x="393067" y="5887270"/>
            <a:ext cx="8427375" cy="757130"/>
          </a:xfrm>
          <a:prstGeom prst="rect">
            <a:avLst/>
          </a:prstGeom>
          <a:noFill/>
        </p:spPr>
        <p:txBody>
          <a:bodyPr wrap="square" rtlCol="0">
            <a:spAutoFit/>
          </a:bodyPr>
          <a:lstStyle/>
          <a:p>
            <a:pPr algn="ctr" defTabSz="914400" rtl="1">
              <a:lnSpc>
                <a:spcPct val="90000"/>
              </a:lnSpc>
              <a:spcBef>
                <a:spcPts val="1000"/>
              </a:spcBef>
              <a:buFont typeface="Arial" panose="020B0604020202020204" pitchFamily="34" charset="0"/>
              <a:buNone/>
              <a:defRPr/>
            </a:pPr>
            <a:r>
              <a:rPr lang="ar-EG" sz="4800" b="1" kern="1200" dirty="0">
                <a:solidFill>
                  <a:schemeClr val="bg1"/>
                </a:solidFill>
                <a:latin typeface="Times New Roman" panose="02020603050405020304" pitchFamily="18" charset="0"/>
                <a:ea typeface="+mj-ea"/>
                <a:cs typeface="+mj-cs"/>
              </a:rPr>
              <a:t>إمانوئيل بين نوتى بين أوورو</a:t>
            </a: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1975961709"/>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الحادية عشر 3">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8" name="TextBox 7"/>
          <p:cNvSpPr txBox="1"/>
          <p:nvPr userDrawn="1"/>
        </p:nvSpPr>
        <p:spPr>
          <a:xfrm>
            <a:off x="393895" y="4361773"/>
            <a:ext cx="8285871" cy="7017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ربى يسوع المسيح مخلصى الصالح</a:t>
            </a:r>
          </a:p>
        </p:txBody>
      </p:sp>
      <p:sp>
        <p:nvSpPr>
          <p:cNvPr id="9" name="TextBox 8"/>
          <p:cNvSpPr txBox="1"/>
          <p:nvPr userDrawn="1"/>
        </p:nvSpPr>
        <p:spPr>
          <a:xfrm>
            <a:off x="-126608" y="5346121"/>
            <a:ext cx="9270608" cy="480131"/>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pasoic</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I33covc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Pixrictoc</a:t>
            </a:r>
            <a:r>
              <a:rPr kumimoji="0" lang="ar-EG"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pacwthr</a:t>
            </a:r>
            <a:r>
              <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8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n`agaqoc</a:t>
            </a:r>
            <a:endParaRPr kumimoji="0" lang="en-US" sz="28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itchFamily="2" charset="-78"/>
            </a:endParaRPr>
          </a:p>
        </p:txBody>
      </p:sp>
      <p:sp>
        <p:nvSpPr>
          <p:cNvPr id="10" name="TextBox 9"/>
          <p:cNvSpPr txBox="1"/>
          <p:nvPr userDrawn="1"/>
        </p:nvSpPr>
        <p:spPr>
          <a:xfrm>
            <a:off x="534571" y="5887270"/>
            <a:ext cx="8285871" cy="661720"/>
          </a:xfrm>
          <a:prstGeom prst="rect">
            <a:avLst/>
          </a:prstGeom>
          <a:noFill/>
        </p:spPr>
        <p:txBody>
          <a:bodyPr wrap="square" rtlCol="0">
            <a:spAutoFit/>
          </a:bodyPr>
          <a:lstStyle/>
          <a:p>
            <a:pPr marL="0" marR="0" lvl="0" indent="0" algn="ct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باتشويس إيسوس بخرستوس </a:t>
            </a:r>
            <a:r>
              <a:rPr kumimoji="0" lang="ar-EG" sz="4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ae_AlMothnna" pitchFamily="34" charset="-78"/>
                <a:ea typeface="+mn-ea"/>
                <a:cs typeface="AL-Mateen" pitchFamily="2" charset="-78"/>
              </a:rPr>
              <a:t>باسوتير إن آغاثوس</a:t>
            </a:r>
            <a:endPar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2174780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_التاسعة قطع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144000" cy="2203210"/>
          </a:xfrm>
          <a:prstGeom prst="rect">
            <a:avLst/>
          </a:prstGeom>
        </p:spPr>
        <p:txBody>
          <a:bodyPr>
            <a:normAutofit/>
          </a:bodyPr>
          <a:lstStyle>
            <a:lvl1pPr algn="ctr" rtl="1">
              <a:defRPr lang="ar-EG" sz="5400" b="1" kern="1200" dirty="0" smtClean="0">
                <a:solidFill>
                  <a:schemeClr val="bg1"/>
                </a:solidFill>
                <a:latin typeface="Times New Roman" panose="02020603050405020304" pitchFamily="18" charset="0"/>
                <a:ea typeface="+mj-ea"/>
                <a:cs typeface="+mj-cs"/>
              </a:defRPr>
            </a:lvl1pPr>
          </a:lstStyle>
          <a:p>
            <a:r>
              <a:rPr lang="en-US" dirty="0"/>
              <a:t> </a:t>
            </a:r>
            <a:r>
              <a:rPr lang="ar-EG" dirty="0"/>
              <a:t>عربي 	</a:t>
            </a:r>
            <a:endParaRPr lang="en-US" dirty="0"/>
          </a:p>
        </p:txBody>
      </p:sp>
      <p:sp>
        <p:nvSpPr>
          <p:cNvPr id="3" name="Rectangle 2"/>
          <p:cNvSpPr/>
          <p:nvPr userDrawn="1"/>
        </p:nvSpPr>
        <p:spPr>
          <a:xfrm>
            <a:off x="3291839" y="181931"/>
            <a:ext cx="2335237" cy="830997"/>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قطع  التاسعة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87017960"/>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4.11">
    <p:spTree>
      <p:nvGrpSpPr>
        <p:cNvPr id="1" name=""/>
        <p:cNvGrpSpPr/>
        <p:nvPr/>
      </p:nvGrpSpPr>
      <p:grpSpPr>
        <a:xfrm>
          <a:off x="0" y="0"/>
          <a:ext cx="0" cy="0"/>
          <a:chOff x="0" y="0"/>
          <a:chExt cx="0" cy="0"/>
        </a:xfrm>
      </p:grpSpPr>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
        <p:nvSpPr>
          <p:cNvPr id="7" name="TextBox 6"/>
          <p:cNvSpPr txBox="1"/>
          <p:nvPr userDrawn="1"/>
        </p:nvSpPr>
        <p:spPr>
          <a:xfrm>
            <a:off x="393895" y="4361773"/>
            <a:ext cx="8285871" cy="646331"/>
          </a:xfrm>
          <a:prstGeom prst="rect">
            <a:avLst/>
          </a:prstGeom>
          <a:noFill/>
        </p:spPr>
        <p:txBody>
          <a:bodyPr wrap="square" rtlCol="0">
            <a:spAutoFit/>
          </a:bodyPr>
          <a:lstStyle/>
          <a:p>
            <a:pPr marL="0" marR="0" lvl="0" indent="0" algn="ctr" defTabSz="914400" rtl="1" eaLnBrk="1" fontAlgn="auto" latinLnBrk="0" hangingPunct="1">
              <a:lnSpc>
                <a:spcPct val="90000"/>
              </a:lnSpc>
              <a:spcBef>
                <a:spcPct val="0"/>
              </a:spcBef>
              <a:spcAft>
                <a:spcPts val="0"/>
              </a:spcAft>
              <a:buClrTx/>
              <a:buSzTx/>
              <a:buFontTx/>
              <a:buNone/>
              <a:tabLst/>
              <a:defRPr/>
            </a:pPr>
            <a:r>
              <a:rPr kumimoji="0" lang="ar-EG" sz="4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قوتي وتسبحتي هو الرب صار لي خلاصا مقدسا</a:t>
            </a:r>
          </a:p>
        </p:txBody>
      </p:sp>
      <p:sp>
        <p:nvSpPr>
          <p:cNvPr id="11" name="TextBox 10"/>
          <p:cNvSpPr txBox="1"/>
          <p:nvPr userDrawn="1"/>
        </p:nvSpPr>
        <p:spPr>
          <a:xfrm>
            <a:off x="-126608" y="5014418"/>
            <a:ext cx="9270608" cy="766364"/>
          </a:xfrm>
          <a:prstGeom prst="rect">
            <a:avLst/>
          </a:prstGeom>
          <a:noFill/>
        </p:spPr>
        <p:txBody>
          <a:bodyPr wrap="square" rtlCol="0">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tajom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nem</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pa`cmou</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pe</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p­soic</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af</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wpi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nhi</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eucwthri`a</a:t>
            </a:r>
            <a:r>
              <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 </a:t>
            </a:r>
            <a:r>
              <a:rPr kumimoji="0" lang="en-US" sz="2400" b="0" i="0" u="none" strike="noStrike" kern="1200" cap="none" spc="0" normalizeH="0" baseline="0" noProof="0" dirty="0" err="1">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rPr>
              <a:t>efouab</a:t>
            </a:r>
            <a:endParaRPr kumimoji="0" lang="en-US" sz="24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vva_Shenouda" panose="020B0500000000000000" pitchFamily="34" charset="0"/>
              <a:ea typeface="+mn-ea"/>
              <a:cs typeface="Traditional Arabic" panose="02020603050405020304" pitchFamily="18" charset="-78"/>
            </a:endParaRPr>
          </a:p>
        </p:txBody>
      </p:sp>
      <p:sp>
        <p:nvSpPr>
          <p:cNvPr id="12" name="TextBox 11"/>
          <p:cNvSpPr txBox="1"/>
          <p:nvPr userDrawn="1"/>
        </p:nvSpPr>
        <p:spPr>
          <a:xfrm>
            <a:off x="128441" y="5780782"/>
            <a:ext cx="9015559" cy="107721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SA" sz="3200" b="1" i="0" u="none" strike="noStrike" kern="1200" cap="none" spc="0" normalizeH="0" baseline="0" noProof="0" dirty="0">
                <a:ln>
                  <a:noFill/>
                </a:ln>
                <a:solidFill>
                  <a:srgbClr val="FFFFFF"/>
                </a:solidFill>
                <a:effectLst/>
                <a:uLnTx/>
                <a:uFillTx/>
                <a:latin typeface="Arial"/>
                <a:ea typeface="+mn-ea"/>
                <a:cs typeface="Arial"/>
              </a:rPr>
              <a:t>تاجوم نيم بــــــا إسمو بي إبشويس أفشوبي ني إن أ</a:t>
            </a:r>
            <a:r>
              <a:rPr kumimoji="0" lang="ar-EG" sz="3200" b="1" i="0" u="none" strike="noStrike" kern="1200" cap="none" spc="0" normalizeH="0" baseline="0" noProof="0" dirty="0">
                <a:ln>
                  <a:noFill/>
                </a:ln>
                <a:solidFill>
                  <a:srgbClr val="FFFFFF"/>
                </a:solidFill>
                <a:effectLst/>
                <a:uLnTx/>
                <a:uFillTx/>
                <a:latin typeface="Arial"/>
                <a:ea typeface="+mn-ea"/>
                <a:cs typeface="Arial"/>
              </a:rPr>
              <a:t>ف</a:t>
            </a:r>
            <a:r>
              <a:rPr kumimoji="0" lang="ar-SA" sz="3200" b="1" i="0" u="none" strike="noStrike" kern="1200" cap="none" spc="0" normalizeH="0" baseline="0" noProof="0" dirty="0">
                <a:ln>
                  <a:noFill/>
                </a:ln>
                <a:solidFill>
                  <a:srgbClr val="FFFFFF"/>
                </a:solidFill>
                <a:effectLst/>
                <a:uLnTx/>
                <a:uFillTx/>
                <a:latin typeface="Arial"/>
                <a:ea typeface="+mn-ea"/>
                <a:cs typeface="Arial"/>
              </a:rPr>
              <a:t> سوتيريَّا</a:t>
            </a:r>
            <a:r>
              <a:rPr kumimoji="0" lang="ar-EG" sz="3200" b="1" i="0" u="none" strike="noStrike" kern="1200" cap="none" spc="0" normalizeH="0" baseline="0" noProof="0" dirty="0">
                <a:ln>
                  <a:noFill/>
                </a:ln>
                <a:solidFill>
                  <a:srgbClr val="FFFFFF"/>
                </a:solidFill>
                <a:effectLst/>
                <a:uLnTx/>
                <a:uFillTx/>
                <a:latin typeface="Arial"/>
                <a:ea typeface="+mn-ea"/>
                <a:cs typeface="Arial"/>
              </a:rPr>
              <a:t> إف أوواب</a:t>
            </a:r>
            <a:endParaRPr kumimoji="0" lang="ar-EG" sz="3200" b="1" i="0" u="none" strike="noStrike" kern="1200" cap="none" spc="0" normalizeH="0" baseline="0" noProof="0" dirty="0">
              <a:ln>
                <a:noFill/>
              </a:ln>
              <a:solidFill>
                <a:srgbClr val="FFFFFF"/>
              </a:solidFill>
              <a:effectLst/>
              <a:uLnTx/>
              <a:uFillTx/>
              <a:latin typeface="Arial"/>
              <a:ea typeface="+mn-ea"/>
              <a:cs typeface="Times New Roman"/>
            </a:endParaRPr>
          </a:p>
        </p:txBody>
      </p:sp>
    </p:spTree>
    <p:extLst>
      <p:ext uri="{BB962C8B-B14F-4D97-AF65-F5344CB8AC3E}">
        <p14:creationId xmlns:p14="http://schemas.microsoft.com/office/powerpoint/2010/main" val="154016601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مقدمة الطرح 1">
    <p:spTree>
      <p:nvGrpSpPr>
        <p:cNvPr id="1" name=""/>
        <p:cNvGrpSpPr/>
        <p:nvPr/>
      </p:nvGrpSpPr>
      <p:grpSpPr>
        <a:xfrm>
          <a:off x="0" y="0"/>
          <a:ext cx="0" cy="0"/>
          <a:chOff x="0" y="0"/>
          <a:chExt cx="0" cy="0"/>
        </a:xfrm>
      </p:grpSpPr>
      <p:sp>
        <p:nvSpPr>
          <p:cNvPr id="18" name="Rectangle 17"/>
          <p:cNvSpPr/>
          <p:nvPr userDrawn="1"/>
        </p:nvSpPr>
        <p:spPr>
          <a:xfrm>
            <a:off x="3451134" y="568836"/>
            <a:ext cx="2058416" cy="46166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 مقدمة الطرح </a:t>
            </a:r>
          </a:p>
        </p:txBody>
      </p:sp>
      <p:graphicFrame>
        <p:nvGraphicFramePr>
          <p:cNvPr id="19" name="Table 18"/>
          <p:cNvGraphicFramePr>
            <a:graphicFrameLocks noGrp="1"/>
          </p:cNvGraphicFramePr>
          <p:nvPr userDrawn="1">
            <p:extLst>
              <p:ext uri="{D42A27DB-BD31-4B8C-83A1-F6EECF244321}">
                <p14:modId xmlns:p14="http://schemas.microsoft.com/office/powerpoint/2010/main" val="2358320468"/>
              </p:ext>
            </p:extLst>
          </p:nvPr>
        </p:nvGraphicFramePr>
        <p:xfrm>
          <a:off x="0" y="3138316"/>
          <a:ext cx="9144000" cy="4084638"/>
        </p:xfrm>
        <a:graphic>
          <a:graphicData uri="http://schemas.openxmlformats.org/drawingml/2006/table">
            <a:tbl>
              <a:tblPr rtl="1" firstRow="1" bandRow="1">
                <a:tableStyleId>{073A0DAA-6AF3-43AB-8588-CEC1D06C72B9}</a:tableStyleId>
              </a:tblPr>
              <a:tblGrid>
                <a:gridCol w="3877654">
                  <a:extLst>
                    <a:ext uri="{9D8B030D-6E8A-4147-A177-3AD203B41FA5}">
                      <a16:colId xmlns:a16="http://schemas.microsoft.com/office/drawing/2014/main" val="20000"/>
                    </a:ext>
                  </a:extLst>
                </a:gridCol>
                <a:gridCol w="5266346">
                  <a:extLst>
                    <a:ext uri="{9D8B030D-6E8A-4147-A177-3AD203B41FA5}">
                      <a16:colId xmlns:a16="http://schemas.microsoft.com/office/drawing/2014/main" val="20001"/>
                    </a:ext>
                  </a:extLst>
                </a:gridCol>
              </a:tblGrid>
              <a:tr h="1310685">
                <a:tc gridSpan="2">
                  <a:txBody>
                    <a:bodyPr/>
                    <a:lstStyle/>
                    <a:p>
                      <a:pPr marL="0" indent="0" algn="ctr" rtl="0" eaLnBrk="1" hangingPunct="1">
                        <a:spcBef>
                          <a:spcPts val="0"/>
                        </a:spcBef>
                        <a:buFontTx/>
                        <a:buNone/>
                      </a:pPr>
                      <a:endParaRPr lang="pt-BR" sz="3200" b="0" dirty="0">
                        <a:latin typeface="CS New Athanasius" panose="020B0500000000000000" pitchFamily="34" charset="0"/>
                        <a:cs typeface="Times New Roman" panose="02020603050405020304" pitchFamily="18" charset="0"/>
                      </a:endParaRPr>
                    </a:p>
                  </a:txBody>
                  <a:tcPr marT="45647" marB="45647">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tc>
                <a:extLst>
                  <a:ext uri="{0D108BD9-81ED-4DB2-BD59-A6C34878D82A}">
                    <a16:rowId xmlns:a16="http://schemas.microsoft.com/office/drawing/2014/main" val="10000"/>
                  </a:ext>
                </a:extLst>
              </a:tr>
              <a:tr h="2773953">
                <a:tc>
                  <a:txBody>
                    <a:bodyPr/>
                    <a:lstStyle/>
                    <a:p>
                      <a:pPr algn="justLow" rtl="1" eaLnBrk="1" hangingPunct="1">
                        <a:spcBef>
                          <a:spcPct val="20000"/>
                        </a:spcBef>
                      </a:pPr>
                      <a:r>
                        <a:rPr lang="ar-SA" sz="3600" b="1" dirty="0">
                          <a:solidFill>
                            <a:schemeClr val="bg1"/>
                          </a:solidFill>
                          <a:latin typeface="CS New Athanasius" panose="020B0500000000000000" pitchFamily="34" charset="0"/>
                          <a:cs typeface="Times New Roman" panose="02020603050405020304" pitchFamily="18" charset="0"/>
                        </a:rPr>
                        <a:t>باسم الثالوث</a:t>
                      </a:r>
                      <a:r>
                        <a:rPr lang="ar-EG" sz="3600" b="1" dirty="0">
                          <a:solidFill>
                            <a:schemeClr val="bg1"/>
                          </a:solidFill>
                          <a:latin typeface="CS New Athanasius" panose="020B0500000000000000" pitchFamily="34" charset="0"/>
                          <a:cs typeface="Times New Roman" panose="02020603050405020304" pitchFamily="18" charset="0"/>
                        </a:rPr>
                        <a:t>،</a:t>
                      </a:r>
                      <a:r>
                        <a:rPr lang="ar-SA" sz="3600" b="1" dirty="0">
                          <a:solidFill>
                            <a:schemeClr val="bg1"/>
                          </a:solidFill>
                          <a:latin typeface="CS New Athanasius" panose="020B0500000000000000" pitchFamily="34" charset="0"/>
                          <a:cs typeface="Times New Roman" panose="02020603050405020304" pitchFamily="18" charset="0"/>
                        </a:rPr>
                        <a:t> المساوي</a:t>
                      </a:r>
                      <a:r>
                        <a:rPr lang="ar-EG" sz="3600" b="1" dirty="0">
                          <a:solidFill>
                            <a:schemeClr val="bg1"/>
                          </a:solidFill>
                          <a:latin typeface="CS New Athanasius" panose="020B0500000000000000" pitchFamily="34" charset="0"/>
                          <a:cs typeface="Times New Roman" panose="02020603050405020304" pitchFamily="18" charset="0"/>
                        </a:rPr>
                        <a:t>، </a:t>
                      </a:r>
                      <a:r>
                        <a:rPr lang="ar-SA" sz="3600" b="1" dirty="0">
                          <a:solidFill>
                            <a:schemeClr val="bg1"/>
                          </a:solidFill>
                          <a:latin typeface="CS New Athanasius" panose="020B0500000000000000" pitchFamily="34" charset="0"/>
                          <a:cs typeface="Times New Roman" panose="02020603050405020304" pitchFamily="18" charset="0"/>
                        </a:rPr>
                        <a:t>الآب والابن</a:t>
                      </a:r>
                      <a:r>
                        <a:rPr lang="ar-EG" sz="3600" b="1" dirty="0">
                          <a:solidFill>
                            <a:schemeClr val="bg1"/>
                          </a:solidFill>
                          <a:latin typeface="CS New Athanasius" panose="020B0500000000000000" pitchFamily="34" charset="0"/>
                          <a:cs typeface="Times New Roman" panose="02020603050405020304" pitchFamily="18" charset="0"/>
                        </a:rPr>
                        <a:t>،</a:t>
                      </a:r>
                      <a:r>
                        <a:rPr lang="ar-SA" sz="3600" b="1" dirty="0">
                          <a:solidFill>
                            <a:schemeClr val="bg1"/>
                          </a:solidFill>
                          <a:latin typeface="CS New Athanasius" panose="020B0500000000000000" pitchFamily="34" charset="0"/>
                          <a:cs typeface="Times New Roman" panose="02020603050405020304" pitchFamily="18" charset="0"/>
                        </a:rPr>
                        <a:t> والروح القدس</a:t>
                      </a:r>
                      <a:r>
                        <a:rPr lang="ar-EG" sz="3600" b="1" dirty="0">
                          <a:solidFill>
                            <a:schemeClr val="bg1"/>
                          </a:solidFill>
                          <a:latin typeface="CS New Athanasius" panose="020B0500000000000000" pitchFamily="34" charset="0"/>
                          <a:cs typeface="Times New Roman" panose="02020603050405020304" pitchFamily="18" charset="0"/>
                        </a:rPr>
                        <a:t>.</a:t>
                      </a:r>
                      <a:endParaRPr lang="ar-SA" sz="3600" b="1" dirty="0">
                        <a:solidFill>
                          <a:schemeClr val="bg1"/>
                        </a:solidFill>
                        <a:latin typeface="CS New Athanasius" panose="020B0500000000000000" pitchFamily="34" charset="0"/>
                        <a:cs typeface="Times New Roman" panose="02020603050405020304" pitchFamily="18" charset="0"/>
                      </a:endParaRPr>
                    </a:p>
                  </a:txBody>
                  <a:tcPr marT="45647" marB="45647">
                    <a:lnL w="12700" cmpd="sng">
                      <a:noFill/>
                    </a:lnL>
                    <a:lnR w="28575"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indent="0" algn="justLow" defTabSz="914400" rtl="1" eaLnBrk="1" fontAlgn="auto" latinLnBrk="0" hangingPunct="1">
                        <a:lnSpc>
                          <a:spcPct val="100000"/>
                        </a:lnSpc>
                        <a:spcBef>
                          <a:spcPct val="20000"/>
                        </a:spcBef>
                        <a:spcAft>
                          <a:spcPts val="0"/>
                        </a:spcAft>
                        <a:buClrTx/>
                        <a:buSzTx/>
                        <a:buFontTx/>
                        <a:buNone/>
                        <a:tabLst/>
                        <a:defRPr/>
                      </a:pPr>
                      <a:r>
                        <a:rPr lang="ar-SA" sz="3600" b="1" dirty="0">
                          <a:solidFill>
                            <a:schemeClr val="bg1"/>
                          </a:solidFill>
                          <a:latin typeface="CS New Athanasius" panose="020B0500000000000000" pitchFamily="34" charset="0"/>
                          <a:cs typeface="Times New Roman" panose="02020603050405020304" pitchFamily="18" charset="0"/>
                        </a:rPr>
                        <a:t>خين إفران إن تي إترياس:</a:t>
                      </a:r>
                      <a:br>
                        <a:rPr lang="ar-SA" sz="3600" b="1" dirty="0">
                          <a:solidFill>
                            <a:schemeClr val="bg1"/>
                          </a:solidFill>
                          <a:latin typeface="CS New Athanasius" panose="020B0500000000000000" pitchFamily="34" charset="0"/>
                          <a:cs typeface="Times New Roman" panose="02020603050405020304" pitchFamily="18" charset="0"/>
                        </a:rPr>
                      </a:br>
                      <a:r>
                        <a:rPr lang="ar-SA" sz="3600" b="1" dirty="0">
                          <a:solidFill>
                            <a:schemeClr val="bg1"/>
                          </a:solidFill>
                          <a:latin typeface="CS New Athanasius" panose="020B0500000000000000" pitchFamily="34" charset="0"/>
                          <a:cs typeface="Times New Roman" panose="02020603050405020304" pitchFamily="18" charset="0"/>
                        </a:rPr>
                        <a:t>إن أومو</a:t>
                      </a:r>
                      <a:r>
                        <a:rPr lang="ar-EG" sz="3600" b="1" dirty="0">
                          <a:solidFill>
                            <a:schemeClr val="bg1"/>
                          </a:solidFill>
                          <a:latin typeface="CS New Athanasius" panose="020B0500000000000000" pitchFamily="34" charset="0"/>
                          <a:cs typeface="Times New Roman" panose="02020603050405020304" pitchFamily="18" charset="0"/>
                        </a:rPr>
                        <a:t> أو</a:t>
                      </a:r>
                      <a:r>
                        <a:rPr lang="ar-SA" sz="3600" b="1" dirty="0">
                          <a:solidFill>
                            <a:schemeClr val="bg1"/>
                          </a:solidFill>
                          <a:latin typeface="CS New Athanasius" panose="020B0500000000000000" pitchFamily="34" charset="0"/>
                          <a:cs typeface="Times New Roman" panose="02020603050405020304" pitchFamily="18" charset="0"/>
                        </a:rPr>
                        <a:t>سيوس:</a:t>
                      </a:r>
                      <a:br>
                        <a:rPr lang="ar-SA" sz="3600" b="1" dirty="0">
                          <a:solidFill>
                            <a:schemeClr val="bg1"/>
                          </a:solidFill>
                          <a:latin typeface="CS New Athanasius" panose="020B0500000000000000" pitchFamily="34" charset="0"/>
                          <a:cs typeface="Times New Roman" panose="02020603050405020304" pitchFamily="18" charset="0"/>
                        </a:rPr>
                      </a:br>
                      <a:r>
                        <a:rPr lang="ar-SA" sz="3600" b="1" dirty="0">
                          <a:solidFill>
                            <a:schemeClr val="bg1"/>
                          </a:solidFill>
                          <a:latin typeface="CS New Athanasius" panose="020B0500000000000000" pitchFamily="34" charset="0"/>
                          <a:cs typeface="Times New Roman" panose="02020603050405020304" pitchFamily="18" charset="0"/>
                        </a:rPr>
                        <a:t>إفيوت نيم إبشيري:</a:t>
                      </a:r>
                      <a:br>
                        <a:rPr lang="ar-SA" sz="3600" b="1" dirty="0">
                          <a:solidFill>
                            <a:schemeClr val="bg1"/>
                          </a:solidFill>
                          <a:latin typeface="CS New Athanasius" panose="020B0500000000000000" pitchFamily="34" charset="0"/>
                          <a:cs typeface="Times New Roman" panose="02020603050405020304" pitchFamily="18" charset="0"/>
                        </a:rPr>
                      </a:br>
                      <a:r>
                        <a:rPr lang="ar-SA" sz="3600" b="1" dirty="0">
                          <a:solidFill>
                            <a:schemeClr val="bg1"/>
                          </a:solidFill>
                          <a:latin typeface="CS New Athanasius" panose="020B0500000000000000" pitchFamily="34" charset="0"/>
                          <a:cs typeface="Times New Roman" panose="02020603050405020304" pitchFamily="18" charset="0"/>
                        </a:rPr>
                        <a:t>نيم پ</a:t>
                      </a:r>
                      <a:r>
                        <a:rPr lang="ar-EG" sz="3600" b="1" dirty="0">
                          <a:solidFill>
                            <a:schemeClr val="bg1"/>
                          </a:solidFill>
                          <a:latin typeface="CS New Athanasius" panose="020B0500000000000000" pitchFamily="34" charset="0"/>
                          <a:cs typeface="Times New Roman" panose="02020603050405020304" pitchFamily="18" charset="0"/>
                        </a:rPr>
                        <a:t>ى </a:t>
                      </a:r>
                      <a:r>
                        <a:rPr lang="ar-SA" sz="3600" b="1" dirty="0">
                          <a:solidFill>
                            <a:schemeClr val="bg1"/>
                          </a:solidFill>
                          <a:latin typeface="CS New Athanasius" panose="020B0500000000000000" pitchFamily="34" charset="0"/>
                          <a:cs typeface="Times New Roman" panose="02020603050405020304" pitchFamily="18" charset="0"/>
                        </a:rPr>
                        <a:t>پن</a:t>
                      </a:r>
                      <a:r>
                        <a:rPr lang="ar-EG" sz="3600" b="1" dirty="0">
                          <a:solidFill>
                            <a:schemeClr val="bg1"/>
                          </a:solidFill>
                          <a:latin typeface="CS New Athanasius" panose="020B0500000000000000" pitchFamily="34" charset="0"/>
                          <a:cs typeface="Times New Roman" panose="02020603050405020304" pitchFamily="18" charset="0"/>
                        </a:rPr>
                        <a:t>ي</a:t>
                      </a:r>
                      <a:r>
                        <a:rPr lang="ar-SA" sz="3600" b="1" dirty="0">
                          <a:solidFill>
                            <a:schemeClr val="bg1"/>
                          </a:solidFill>
                          <a:latin typeface="CS New Athanasius" panose="020B0500000000000000" pitchFamily="34" charset="0"/>
                          <a:cs typeface="Times New Roman" panose="02020603050405020304" pitchFamily="18" charset="0"/>
                        </a:rPr>
                        <a:t>ڤما إثؤواب</a:t>
                      </a:r>
                      <a:r>
                        <a:rPr lang="ar-EG" sz="3600" b="1" dirty="0">
                          <a:solidFill>
                            <a:schemeClr val="bg1"/>
                          </a:solidFill>
                          <a:latin typeface="CS New Athanasius" panose="020B0500000000000000" pitchFamily="34" charset="0"/>
                          <a:cs typeface="Times New Roman" panose="02020603050405020304" pitchFamily="18" charset="0"/>
                        </a:rPr>
                        <a:t>.</a:t>
                      </a:r>
                      <a:endParaRPr lang="ar-SA" sz="3600" b="1" dirty="0">
                        <a:solidFill>
                          <a:schemeClr val="bg1"/>
                        </a:solidFill>
                        <a:latin typeface="CS New Athanasius" panose="020B0500000000000000" pitchFamily="34" charset="0"/>
                        <a:cs typeface="Times New Roman" panose="02020603050405020304" pitchFamily="18" charset="0"/>
                      </a:endParaRPr>
                    </a:p>
                  </a:txBody>
                  <a:tcPr marT="45647" marB="45647">
                    <a:lnL w="28575" cap="flat" cmpd="sng" algn="ctr">
                      <a:solidFill>
                        <a:schemeClr val="bg1"/>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113843074"/>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مقدمة الطرح 2">
    <p:spTree>
      <p:nvGrpSpPr>
        <p:cNvPr id="1" name=""/>
        <p:cNvGrpSpPr/>
        <p:nvPr/>
      </p:nvGrpSpPr>
      <p:grpSpPr>
        <a:xfrm>
          <a:off x="0" y="0"/>
          <a:ext cx="0" cy="0"/>
          <a:chOff x="0" y="0"/>
          <a:chExt cx="0" cy="0"/>
        </a:xfrm>
      </p:grpSpPr>
      <p:sp>
        <p:nvSpPr>
          <p:cNvPr id="16" name="Rectangle 15"/>
          <p:cNvSpPr/>
          <p:nvPr userDrawn="1"/>
        </p:nvSpPr>
        <p:spPr>
          <a:xfrm>
            <a:off x="1987060" y="493182"/>
            <a:ext cx="5638800" cy="46166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           مقدمة الطرح </a:t>
            </a:r>
          </a:p>
        </p:txBody>
      </p:sp>
      <p:sp>
        <p:nvSpPr>
          <p:cNvPr id="17" name="Rectangle 16">
            <a:hlinkClick r:id="rId2" action="ppaction://hlinksldjump"/>
          </p:cNvPr>
          <p:cNvSpPr/>
          <p:nvPr userDrawn="1"/>
        </p:nvSpPr>
        <p:spPr>
          <a:xfrm>
            <a:off x="8385459" y="4012165"/>
            <a:ext cx="758541"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اولي</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8" name="Rectangle 17">
            <a:hlinkClick r:id="rId3" action="ppaction://hlinksldjump"/>
          </p:cNvPr>
          <p:cNvSpPr/>
          <p:nvPr userDrawn="1"/>
        </p:nvSpPr>
        <p:spPr>
          <a:xfrm>
            <a:off x="7419642" y="4042571"/>
            <a:ext cx="638315"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ثالثة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19" name="Rectangle 18">
            <a:hlinkClick r:id="rId4" action="ppaction://hlinksldjump"/>
          </p:cNvPr>
          <p:cNvSpPr/>
          <p:nvPr userDrawn="1"/>
        </p:nvSpPr>
        <p:spPr>
          <a:xfrm>
            <a:off x="6005906" y="4042571"/>
            <a:ext cx="947695"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سادسة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20" name="Rectangle 19">
            <a:hlinkClick r:id="rId5" action="ppaction://hlinksldjump"/>
          </p:cNvPr>
          <p:cNvSpPr/>
          <p:nvPr userDrawn="1"/>
        </p:nvSpPr>
        <p:spPr>
          <a:xfrm>
            <a:off x="4735959" y="4012165"/>
            <a:ext cx="806631"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تاسعة</a:t>
            </a:r>
            <a:endParaRPr lang="en-US" sz="2000" dirty="0">
              <a:solidFill>
                <a:srgbClr val="FFC000"/>
              </a:solidFill>
              <a:latin typeface="Times New Roman" panose="02020603050405020304" pitchFamily="18" charset="0"/>
              <a:ea typeface="+mj-ea"/>
              <a:cs typeface="Al-Mujahed Al-Anbobi" pitchFamily="2" charset="-78"/>
            </a:endParaRPr>
          </a:p>
        </p:txBody>
      </p:sp>
      <p:sp>
        <p:nvSpPr>
          <p:cNvPr id="21" name="Rectangle 20">
            <a:hlinkClick r:id="rId6" action="ppaction://hlinksldjump"/>
          </p:cNvPr>
          <p:cNvSpPr/>
          <p:nvPr userDrawn="1"/>
        </p:nvSpPr>
        <p:spPr>
          <a:xfrm>
            <a:off x="3128526" y="4012165"/>
            <a:ext cx="1279516"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حادية عشر</a:t>
            </a:r>
            <a:endParaRPr lang="en-US" sz="2000" dirty="0">
              <a:solidFill>
                <a:srgbClr val="FFC000"/>
              </a:solidFill>
              <a:latin typeface="Times New Roman" panose="02020603050405020304" pitchFamily="18" charset="0"/>
              <a:ea typeface="+mj-ea"/>
              <a:cs typeface="Al-Mujahed Al-Anbobi" pitchFamily="2" charset="-78"/>
            </a:endParaRPr>
          </a:p>
        </p:txBody>
      </p:sp>
      <p:graphicFrame>
        <p:nvGraphicFramePr>
          <p:cNvPr id="2" name="Table 1"/>
          <p:cNvGraphicFramePr>
            <a:graphicFrameLocks noGrp="1"/>
          </p:cNvGraphicFramePr>
          <p:nvPr userDrawn="1">
            <p:extLst>
              <p:ext uri="{D42A27DB-BD31-4B8C-83A1-F6EECF244321}">
                <p14:modId xmlns:p14="http://schemas.microsoft.com/office/powerpoint/2010/main" val="683479071"/>
              </p:ext>
            </p:extLst>
          </p:nvPr>
        </p:nvGraphicFramePr>
        <p:xfrm>
          <a:off x="-3" y="4473086"/>
          <a:ext cx="9144002" cy="2560320"/>
        </p:xfrm>
        <a:graphic>
          <a:graphicData uri="http://schemas.openxmlformats.org/drawingml/2006/table">
            <a:tbl>
              <a:tblPr firstRow="1" bandRow="1">
                <a:tableStyleId>{5C22544A-7EE6-4342-B048-85BDC9FD1C3A}</a:tableStyleId>
              </a:tblPr>
              <a:tblGrid>
                <a:gridCol w="4572001">
                  <a:extLst>
                    <a:ext uri="{9D8B030D-6E8A-4147-A177-3AD203B41FA5}">
                      <a16:colId xmlns:a16="http://schemas.microsoft.com/office/drawing/2014/main" val="1933160867"/>
                    </a:ext>
                  </a:extLst>
                </a:gridCol>
                <a:gridCol w="4572001">
                  <a:extLst>
                    <a:ext uri="{9D8B030D-6E8A-4147-A177-3AD203B41FA5}">
                      <a16:colId xmlns:a16="http://schemas.microsoft.com/office/drawing/2014/main" val="3262106527"/>
                    </a:ext>
                  </a:extLst>
                </a:gridCol>
              </a:tblGrid>
              <a:tr h="2384913">
                <a:tc>
                  <a:txBody>
                    <a:bodyPr/>
                    <a:lstStyle/>
                    <a:p>
                      <a:pPr marL="0" marR="0" lvl="0" indent="0" algn="justLow" defTabSz="914400" rtl="1" eaLnBrk="1" fontAlgn="auto" latinLnBrk="0" hangingPunct="1">
                        <a:lnSpc>
                          <a:spcPct val="100000"/>
                        </a:lnSpc>
                        <a:spcBef>
                          <a:spcPct val="20000"/>
                        </a:spcBef>
                        <a:spcAft>
                          <a:spcPts val="0"/>
                        </a:spcAft>
                        <a:buClrTx/>
                        <a:buSzTx/>
                        <a:buFontTx/>
                        <a:buNone/>
                        <a:tabLst/>
                        <a:defRPr/>
                      </a:pP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بى أؤوينى إنتا افمى:</a:t>
                      </a:r>
                      <a:b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b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ڨى ايت اير اؤوينى: ايرومى نيڨين:</a:t>
                      </a:r>
                      <a:b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b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اثنيو </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إ</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يبى كوزموس.</a:t>
                      </a:r>
                    </a:p>
                    <a:p>
                      <a:endParaRPr lang="en-US" dirty="0"/>
                    </a:p>
                  </a:txBody>
                  <a:tcPr>
                    <a:noFill/>
                  </a:tcPr>
                </a:tc>
                <a:tc>
                  <a:txBody>
                    <a:bodyPr/>
                    <a:lstStyle/>
                    <a:p>
                      <a:pPr marL="0" marR="0" lvl="0" indent="0" algn="justLow" defTabSz="914400" rtl="1" eaLnBrk="1" fontAlgn="auto" latinLnBrk="0" hangingPunct="1">
                        <a:lnSpc>
                          <a:spcPct val="100000"/>
                        </a:lnSpc>
                        <a:spcBef>
                          <a:spcPct val="20000"/>
                        </a:spcBef>
                        <a:spcAft>
                          <a:spcPts val="0"/>
                        </a:spcAft>
                        <a:buClrTx/>
                        <a:buSzTx/>
                        <a:buFontTx/>
                        <a:buNone/>
                        <a:tabLst/>
                        <a:defRPr/>
                      </a:pP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أ</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يها النور الحقيقى</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 الذى ينير</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 لكل انسان</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 </a:t>
                      </a:r>
                      <a: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آ</a:t>
                      </a: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ت الى</a:t>
                      </a:r>
                      <a:br>
                        <a:rPr kumimoji="0" lang="ar-EG"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br>
                      <a:r>
                        <a:rPr kumimoji="0" lang="ar-SA" sz="3600" b="1" i="0" u="none" strike="noStrike" kern="1200" cap="none" spc="0" normalizeH="0" baseline="0" noProof="0" dirty="0">
                          <a:ln>
                            <a:noFill/>
                          </a:ln>
                          <a:solidFill>
                            <a:prstClr val="white"/>
                          </a:solidFill>
                          <a:effectLst/>
                          <a:uLnTx/>
                          <a:uFillTx/>
                          <a:latin typeface="CS New Athanasius" panose="020B0500000000000000" pitchFamily="34" charset="0"/>
                          <a:ea typeface="+mn-ea"/>
                          <a:cs typeface="Times New Roman" panose="02020603050405020304" pitchFamily="18" charset="0"/>
                        </a:rPr>
                        <a:t>العالم. </a:t>
                      </a:r>
                    </a:p>
                    <a:p>
                      <a:endParaRPr lang="en-US" dirty="0"/>
                    </a:p>
                  </a:txBody>
                  <a:tcPr>
                    <a:noFill/>
                  </a:tcPr>
                </a:tc>
                <a:extLst>
                  <a:ext uri="{0D108BD9-81ED-4DB2-BD59-A6C34878D82A}">
                    <a16:rowId xmlns:a16="http://schemas.microsoft.com/office/drawing/2014/main" val="4229838115"/>
                  </a:ext>
                </a:extLst>
              </a:tr>
            </a:tbl>
          </a:graphicData>
        </a:graphic>
      </p:graphicFrame>
      <p:sp>
        <p:nvSpPr>
          <p:cNvPr id="9" name="Rectangle 8">
            <a:hlinkClick r:id="rId7" action="ppaction://hlinksldjump"/>
          </p:cNvPr>
          <p:cNvSpPr/>
          <p:nvPr userDrawn="1"/>
        </p:nvSpPr>
        <p:spPr>
          <a:xfrm>
            <a:off x="1536856" y="4012165"/>
            <a:ext cx="1125629" cy="400110"/>
          </a:xfrm>
          <a:prstGeom prst="rect">
            <a:avLst/>
          </a:prstGeom>
        </p:spPr>
        <p:txBody>
          <a:bodyPr wrap="none">
            <a:spAutoFit/>
          </a:bodyPr>
          <a:lstStyle/>
          <a:p>
            <a:pPr lvl="0" algn="ctr" defTabSz="914400"/>
            <a:r>
              <a:rPr lang="ar-EG" sz="2000" noProof="0" dirty="0">
                <a:solidFill>
                  <a:srgbClr val="FFC000"/>
                </a:solidFill>
                <a:latin typeface="Times New Roman" panose="02020603050405020304" pitchFamily="18" charset="0"/>
                <a:ea typeface="+mj-ea"/>
                <a:cs typeface="Al-Mujahed Al-Anbobi" pitchFamily="2" charset="-78"/>
              </a:rPr>
              <a:t>ثانية عشر</a:t>
            </a:r>
            <a:endParaRPr lang="en-US" sz="20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3403872933"/>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اولي">
    <p:spTree>
      <p:nvGrpSpPr>
        <p:cNvPr id="1" name=""/>
        <p:cNvGrpSpPr/>
        <p:nvPr/>
      </p:nvGrpSpPr>
      <p:grpSpPr>
        <a:xfrm>
          <a:off x="0" y="0"/>
          <a:ext cx="0" cy="0"/>
          <a:chOff x="0" y="0"/>
          <a:chExt cx="0" cy="0"/>
        </a:xfrm>
      </p:grpSpPr>
      <p:sp>
        <p:nvSpPr>
          <p:cNvPr id="7" name="TextBox 6"/>
          <p:cNvSpPr txBox="1"/>
          <p:nvPr userDrawn="1"/>
        </p:nvSpPr>
        <p:spPr>
          <a:xfrm>
            <a:off x="-161779" y="522533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الاولي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الاولي</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599256557"/>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ثالثة">
    <p:spTree>
      <p:nvGrpSpPr>
        <p:cNvPr id="1" name=""/>
        <p:cNvGrpSpPr/>
        <p:nvPr/>
      </p:nvGrpSpPr>
      <p:grpSpPr>
        <a:xfrm>
          <a:off x="0" y="0"/>
          <a:ext cx="0" cy="0"/>
          <a:chOff x="0" y="0"/>
          <a:chExt cx="0" cy="0"/>
        </a:xfrm>
      </p:grpSpPr>
      <p:sp>
        <p:nvSpPr>
          <p:cNvPr id="7" name="TextBox 6"/>
          <p:cNvSpPr txBox="1"/>
          <p:nvPr userDrawn="1"/>
        </p:nvSpPr>
        <p:spPr>
          <a:xfrm>
            <a:off x="-161779" y="520628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الثالثة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الثالثة</a:t>
            </a:r>
          </a:p>
        </p:txBody>
      </p:sp>
    </p:spTree>
    <p:extLst>
      <p:ext uri="{BB962C8B-B14F-4D97-AF65-F5344CB8AC3E}">
        <p14:creationId xmlns:p14="http://schemas.microsoft.com/office/powerpoint/2010/main" val="3752597100"/>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سادسة">
    <p:spTree>
      <p:nvGrpSpPr>
        <p:cNvPr id="1" name=""/>
        <p:cNvGrpSpPr/>
        <p:nvPr/>
      </p:nvGrpSpPr>
      <p:grpSpPr>
        <a:xfrm>
          <a:off x="0" y="0"/>
          <a:ext cx="0" cy="0"/>
          <a:chOff x="0" y="0"/>
          <a:chExt cx="0" cy="0"/>
        </a:xfrm>
      </p:grpSpPr>
      <p:sp>
        <p:nvSpPr>
          <p:cNvPr id="7" name="TextBox 6"/>
          <p:cNvSpPr txBox="1"/>
          <p:nvPr userDrawn="1"/>
        </p:nvSpPr>
        <p:spPr>
          <a:xfrm>
            <a:off x="-161779" y="516818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السادسة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السادسة</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250016905"/>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1_مقدمة طرح الساعة التاسعة ">
    <p:spTree>
      <p:nvGrpSpPr>
        <p:cNvPr id="1" name=""/>
        <p:cNvGrpSpPr/>
        <p:nvPr/>
      </p:nvGrpSpPr>
      <p:grpSpPr>
        <a:xfrm>
          <a:off x="0" y="0"/>
          <a:ext cx="0" cy="0"/>
          <a:chOff x="0" y="0"/>
          <a:chExt cx="0" cy="0"/>
        </a:xfrm>
      </p:grpSpPr>
      <p:sp>
        <p:nvSpPr>
          <p:cNvPr id="7" name="TextBox 6"/>
          <p:cNvSpPr txBox="1"/>
          <p:nvPr userDrawn="1"/>
        </p:nvSpPr>
        <p:spPr>
          <a:xfrm>
            <a:off x="-161779" y="518723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التاسعة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طرح الساعة التاسعة</a:t>
            </a:r>
          </a:p>
        </p:txBody>
      </p:sp>
    </p:spTree>
    <p:extLst>
      <p:ext uri="{BB962C8B-B14F-4D97-AF65-F5344CB8AC3E}">
        <p14:creationId xmlns:p14="http://schemas.microsoft.com/office/powerpoint/2010/main" val="3046380507"/>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مقدمة طرح الساعة الحادية عشر">
    <p:spTree>
      <p:nvGrpSpPr>
        <p:cNvPr id="1" name=""/>
        <p:cNvGrpSpPr/>
        <p:nvPr/>
      </p:nvGrpSpPr>
      <p:grpSpPr>
        <a:xfrm>
          <a:off x="0" y="0"/>
          <a:ext cx="0" cy="0"/>
          <a:chOff x="0" y="0"/>
          <a:chExt cx="0" cy="0"/>
        </a:xfrm>
      </p:grpSpPr>
      <p:sp>
        <p:nvSpPr>
          <p:cNvPr id="7" name="TextBox 6"/>
          <p:cNvSpPr txBox="1"/>
          <p:nvPr userDrawn="1"/>
        </p:nvSpPr>
        <p:spPr>
          <a:xfrm>
            <a:off x="-161779" y="4920539"/>
            <a:ext cx="9143999" cy="1588127"/>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الحادية عشر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4237126992"/>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1_مقدمة طرح الساعة الحادية عشر">
    <p:spTree>
      <p:nvGrpSpPr>
        <p:cNvPr id="1" name=""/>
        <p:cNvGrpSpPr/>
        <p:nvPr/>
      </p:nvGrpSpPr>
      <p:grpSpPr>
        <a:xfrm>
          <a:off x="0" y="0"/>
          <a:ext cx="0" cy="0"/>
          <a:chOff x="0" y="0"/>
          <a:chExt cx="0" cy="0"/>
        </a:xfrm>
      </p:grpSpPr>
      <p:sp>
        <p:nvSpPr>
          <p:cNvPr id="7" name="TextBox 6"/>
          <p:cNvSpPr txBox="1"/>
          <p:nvPr userDrawn="1"/>
        </p:nvSpPr>
        <p:spPr>
          <a:xfrm>
            <a:off x="-161779" y="4920539"/>
            <a:ext cx="9143999" cy="840230"/>
          </a:xfrm>
          <a:prstGeom prst="rect">
            <a:avLst/>
          </a:prstGeom>
          <a:noFill/>
        </p:spPr>
        <p:txBody>
          <a:bodyPr wrap="square" rtlCol="0">
            <a:spAutoFit/>
          </a:bodyPr>
          <a:lstStyle/>
          <a:p>
            <a:pPr algn="ctr" defTabSz="914400">
              <a:lnSpc>
                <a:spcPct val="90000"/>
              </a:lnSpc>
              <a:spcBef>
                <a:spcPts val="1000"/>
              </a:spcBef>
              <a:buFont typeface="Arial" panose="020B0604020202020204" pitchFamily="34" charset="0"/>
              <a:buNone/>
            </a:pPr>
            <a:r>
              <a:rPr lang="ar-EG"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طرح</a:t>
            </a:r>
            <a:r>
              <a:rPr lang="ar-EG" sz="5400" b="1" baseline="0"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الساعة الثانية عشر من يوم الجمعة</a:t>
            </a:r>
            <a:endParaRPr lang="en-US" sz="5400" b="1" dirty="0">
              <a:solidFill>
                <a:srgbClr val="FFC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6" name="Rectangle 5"/>
          <p:cNvSpPr/>
          <p:nvPr userDrawn="1"/>
        </p:nvSpPr>
        <p:spPr>
          <a:xfrm>
            <a:off x="3137095" y="181931"/>
            <a:ext cx="2546253" cy="769441"/>
          </a:xfrm>
          <a:prstGeom prst="rect">
            <a:avLst/>
          </a:prstGeom>
        </p:spPr>
        <p:txBody>
          <a:bodyPr wrap="square">
            <a:spAutoFit/>
          </a:bodyPr>
          <a:lstStyle/>
          <a:p>
            <a:pPr lvl="0" algn="ctr" defTabSz="914400" rtl="1"/>
            <a:endPar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الحادية عشر</a:t>
            </a:r>
            <a:endParaRPr kumimoji="0" lang="en-US"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spTree>
    <p:extLst>
      <p:ext uri="{BB962C8B-B14F-4D97-AF65-F5344CB8AC3E}">
        <p14:creationId xmlns:p14="http://schemas.microsoft.com/office/powerpoint/2010/main" val="2615196306"/>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ختام الطرح">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535215"/>
            <a:ext cx="9096179" cy="733207"/>
          </a:xfrm>
          <a:prstGeom prst="rect">
            <a:avLst/>
          </a:prstGeom>
        </p:spPr>
        <p:txBody>
          <a:bodyPr/>
          <a:lstStyle>
            <a:lvl1pPr algn="ctr" rtl="1">
              <a:defRPr b="1">
                <a:solidFill>
                  <a:schemeClr val="bg1"/>
                </a:solidFill>
                <a:latin typeface="Times New Roman" panose="02020603050405020304" pitchFamily="18" charset="0"/>
                <a:cs typeface="Times New Roman" panose="02020603050405020304" pitchFamily="18" charset="0"/>
              </a:defRPr>
            </a:lvl1pPr>
          </a:lstStyle>
          <a:p>
            <a:r>
              <a:rPr lang="en-US" dirty="0"/>
              <a:t> </a:t>
            </a:r>
            <a:r>
              <a:rPr lang="ar-EG" dirty="0"/>
              <a:t>عربي 	</a:t>
            </a:r>
            <a:endParaRPr lang="en-US" dirty="0"/>
          </a:p>
        </p:txBody>
      </p:sp>
      <p:sp>
        <p:nvSpPr>
          <p:cNvPr id="3" name="Text Placeholder 2"/>
          <p:cNvSpPr>
            <a:spLocks noGrp="1"/>
          </p:cNvSpPr>
          <p:nvPr>
            <p:ph type="body" idx="1" hasCustomPrompt="1"/>
          </p:nvPr>
        </p:nvSpPr>
        <p:spPr>
          <a:xfrm>
            <a:off x="0" y="6049107"/>
            <a:ext cx="9096179" cy="605937"/>
          </a:xfrm>
          <a:prstGeom prst="rect">
            <a:avLst/>
          </a:prstGeom>
        </p:spPr>
        <p:txBody>
          <a:bodyPr anchor="b">
            <a:noAutofit/>
          </a:bodyPr>
          <a:lstStyle>
            <a:lvl1pPr marL="0" indent="0" algn="ctr" rtl="1">
              <a:buNone/>
              <a:defRPr sz="4000" b="1">
                <a:solidFill>
                  <a:schemeClr val="bg1"/>
                </a:solidFill>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معرب</a:t>
            </a:r>
            <a:endParaRPr lang="en-US" dirty="0"/>
          </a:p>
        </p:txBody>
      </p:sp>
      <p:sp>
        <p:nvSpPr>
          <p:cNvPr id="5" name="Text Placeholder 4"/>
          <p:cNvSpPr>
            <a:spLocks noGrp="1"/>
          </p:cNvSpPr>
          <p:nvPr>
            <p:ph type="body" sz="quarter" idx="3" hasCustomPrompt="1"/>
          </p:nvPr>
        </p:nvSpPr>
        <p:spPr>
          <a:xfrm>
            <a:off x="0" y="5317586"/>
            <a:ext cx="9144000" cy="682357"/>
          </a:xfrm>
          <a:prstGeom prst="rect">
            <a:avLst/>
          </a:prstGeom>
        </p:spPr>
        <p:txBody>
          <a:bodyPr anchor="b">
            <a:noAutofit/>
          </a:bodyPr>
          <a:lstStyle>
            <a:lvl1pPr marL="0" indent="0" algn="ctr">
              <a:buNone/>
              <a:defRPr kumimoji="0" lang="ar-EG" sz="4000" b="0" i="0" u="none" strike="noStrike" kern="1200" cap="none" spc="0" normalizeH="0" baseline="0" dirty="0" smtClean="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EG" dirty="0"/>
              <a:t>قبطي	</a:t>
            </a:r>
            <a:endParaRPr lang="en-US" dirty="0"/>
          </a:p>
        </p:txBody>
      </p:sp>
      <p:sp>
        <p:nvSpPr>
          <p:cNvPr id="6" name="Rectangle 5"/>
          <p:cNvSpPr/>
          <p:nvPr userDrawn="1"/>
        </p:nvSpPr>
        <p:spPr>
          <a:xfrm>
            <a:off x="3235569" y="181931"/>
            <a:ext cx="2335237" cy="830997"/>
          </a:xfrm>
          <a:prstGeom prst="rect">
            <a:avLst/>
          </a:prstGeom>
        </p:spPr>
        <p:txBody>
          <a:bodyPr wrap="square">
            <a:spAutoFit/>
          </a:bodyPr>
          <a:lstStyle/>
          <a:p>
            <a:pPr lvl="0" algn="ctr" defTabSz="914400" rtl="1"/>
            <a:endPar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ختام الطرح</a:t>
            </a:r>
          </a:p>
        </p:txBody>
      </p:sp>
    </p:spTree>
    <p:extLst>
      <p:ext uri="{BB962C8B-B14F-4D97-AF65-F5344CB8AC3E}">
        <p14:creationId xmlns:p14="http://schemas.microsoft.com/office/powerpoint/2010/main" val="3595001564"/>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123" Type="http://schemas.openxmlformats.org/officeDocument/2006/relationships/slideLayout" Target="../slideLayouts/slideLayout123.xml"/><Relationship Id="rId128" Type="http://schemas.openxmlformats.org/officeDocument/2006/relationships/image" Target="../media/image1.png"/><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18" Type="http://schemas.openxmlformats.org/officeDocument/2006/relationships/slideLayout" Target="../slideLayouts/slideLayout118.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124" Type="http://schemas.openxmlformats.org/officeDocument/2006/relationships/slideLayout" Target="../slideLayouts/slideLayout124.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19" Type="http://schemas.openxmlformats.org/officeDocument/2006/relationships/slideLayout" Target="../slideLayouts/slideLayout119.xml"/><Relationship Id="rId44" Type="http://schemas.openxmlformats.org/officeDocument/2006/relationships/slideLayout" Target="../slideLayouts/slideLayout44.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120" Type="http://schemas.openxmlformats.org/officeDocument/2006/relationships/slideLayout" Target="../slideLayouts/slideLayout120.xml"/><Relationship Id="rId125" Type="http://schemas.openxmlformats.org/officeDocument/2006/relationships/slideLayout" Target="../slideLayouts/slideLayout125.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126" Type="http://schemas.openxmlformats.org/officeDocument/2006/relationships/slideLayout" Target="../slideLayouts/slideLayout12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121" Type="http://schemas.openxmlformats.org/officeDocument/2006/relationships/slideLayout" Target="../slideLayouts/slideLayout121.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27"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52" Type="http://schemas.openxmlformats.org/officeDocument/2006/relationships/slideLayout" Target="../slideLayouts/slideLayout52.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122" Type="http://schemas.openxmlformats.org/officeDocument/2006/relationships/slideLayout" Target="../slideLayouts/slideLayout122.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28.xml"/><Relationship Id="rId1" Type="http://schemas.openxmlformats.org/officeDocument/2006/relationships/slideLayout" Target="../slideLayouts/slideLayout127.xml"/><Relationship Id="rId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30.xml"/><Relationship Id="rId1" Type="http://schemas.openxmlformats.org/officeDocument/2006/relationships/slideLayout" Target="../slideLayouts/slideLayout129.xml"/><Relationship Id="rId4" Type="http://schemas.openxmlformats.org/officeDocument/2006/relationships/image" Target="../media/image1.png"/></Relationships>
</file>

<file path=ppt/slideMasters/_rels/slideMaster4.xml.rels><?xml version="1.0" encoding="UTF-8" standalone="yes"?>
<Relationships xmlns="http://schemas.openxmlformats.org/package/2006/relationships"><Relationship Id="rId26" Type="http://schemas.openxmlformats.org/officeDocument/2006/relationships/slideLayout" Target="../slideLayouts/slideLayout156.xml"/><Relationship Id="rId117" Type="http://schemas.openxmlformats.org/officeDocument/2006/relationships/slideLayout" Target="../slideLayouts/slideLayout247.xml"/><Relationship Id="rId21" Type="http://schemas.openxmlformats.org/officeDocument/2006/relationships/slideLayout" Target="../slideLayouts/slideLayout151.xml"/><Relationship Id="rId42" Type="http://schemas.openxmlformats.org/officeDocument/2006/relationships/slideLayout" Target="../slideLayouts/slideLayout172.xml"/><Relationship Id="rId47" Type="http://schemas.openxmlformats.org/officeDocument/2006/relationships/slideLayout" Target="../slideLayouts/slideLayout177.xml"/><Relationship Id="rId63" Type="http://schemas.openxmlformats.org/officeDocument/2006/relationships/slideLayout" Target="../slideLayouts/slideLayout193.xml"/><Relationship Id="rId68" Type="http://schemas.openxmlformats.org/officeDocument/2006/relationships/slideLayout" Target="../slideLayouts/slideLayout198.xml"/><Relationship Id="rId84" Type="http://schemas.openxmlformats.org/officeDocument/2006/relationships/slideLayout" Target="../slideLayouts/slideLayout214.xml"/><Relationship Id="rId89" Type="http://schemas.openxmlformats.org/officeDocument/2006/relationships/slideLayout" Target="../slideLayouts/slideLayout219.xml"/><Relationship Id="rId112" Type="http://schemas.openxmlformats.org/officeDocument/2006/relationships/slideLayout" Target="../slideLayouts/slideLayout242.xml"/><Relationship Id="rId16" Type="http://schemas.openxmlformats.org/officeDocument/2006/relationships/slideLayout" Target="../slideLayouts/slideLayout146.xml"/><Relationship Id="rId107" Type="http://schemas.openxmlformats.org/officeDocument/2006/relationships/slideLayout" Target="../slideLayouts/slideLayout237.xml"/><Relationship Id="rId11" Type="http://schemas.openxmlformats.org/officeDocument/2006/relationships/slideLayout" Target="../slideLayouts/slideLayout141.xml"/><Relationship Id="rId32" Type="http://schemas.openxmlformats.org/officeDocument/2006/relationships/slideLayout" Target="../slideLayouts/slideLayout162.xml"/><Relationship Id="rId37" Type="http://schemas.openxmlformats.org/officeDocument/2006/relationships/slideLayout" Target="../slideLayouts/slideLayout167.xml"/><Relationship Id="rId53" Type="http://schemas.openxmlformats.org/officeDocument/2006/relationships/slideLayout" Target="../slideLayouts/slideLayout183.xml"/><Relationship Id="rId58" Type="http://schemas.openxmlformats.org/officeDocument/2006/relationships/slideLayout" Target="../slideLayouts/slideLayout188.xml"/><Relationship Id="rId74" Type="http://schemas.openxmlformats.org/officeDocument/2006/relationships/slideLayout" Target="../slideLayouts/slideLayout204.xml"/><Relationship Id="rId79" Type="http://schemas.openxmlformats.org/officeDocument/2006/relationships/slideLayout" Target="../slideLayouts/slideLayout209.xml"/><Relationship Id="rId102" Type="http://schemas.openxmlformats.org/officeDocument/2006/relationships/slideLayout" Target="../slideLayouts/slideLayout232.xml"/><Relationship Id="rId123" Type="http://schemas.openxmlformats.org/officeDocument/2006/relationships/slideLayout" Target="../slideLayouts/slideLayout253.xml"/><Relationship Id="rId5" Type="http://schemas.openxmlformats.org/officeDocument/2006/relationships/slideLayout" Target="../slideLayouts/slideLayout135.xml"/><Relationship Id="rId90" Type="http://schemas.openxmlformats.org/officeDocument/2006/relationships/slideLayout" Target="../slideLayouts/slideLayout220.xml"/><Relationship Id="rId95" Type="http://schemas.openxmlformats.org/officeDocument/2006/relationships/slideLayout" Target="../slideLayouts/slideLayout225.xml"/><Relationship Id="rId22" Type="http://schemas.openxmlformats.org/officeDocument/2006/relationships/slideLayout" Target="../slideLayouts/slideLayout152.xml"/><Relationship Id="rId27" Type="http://schemas.openxmlformats.org/officeDocument/2006/relationships/slideLayout" Target="../slideLayouts/slideLayout157.xml"/><Relationship Id="rId43" Type="http://schemas.openxmlformats.org/officeDocument/2006/relationships/slideLayout" Target="../slideLayouts/slideLayout173.xml"/><Relationship Id="rId48" Type="http://schemas.openxmlformats.org/officeDocument/2006/relationships/slideLayout" Target="../slideLayouts/slideLayout178.xml"/><Relationship Id="rId64" Type="http://schemas.openxmlformats.org/officeDocument/2006/relationships/slideLayout" Target="../slideLayouts/slideLayout194.xml"/><Relationship Id="rId69" Type="http://schemas.openxmlformats.org/officeDocument/2006/relationships/slideLayout" Target="../slideLayouts/slideLayout199.xml"/><Relationship Id="rId113" Type="http://schemas.openxmlformats.org/officeDocument/2006/relationships/slideLayout" Target="../slideLayouts/slideLayout243.xml"/><Relationship Id="rId118" Type="http://schemas.openxmlformats.org/officeDocument/2006/relationships/slideLayout" Target="../slideLayouts/slideLayout248.xml"/><Relationship Id="rId80" Type="http://schemas.openxmlformats.org/officeDocument/2006/relationships/slideLayout" Target="../slideLayouts/slideLayout210.xml"/><Relationship Id="rId85" Type="http://schemas.openxmlformats.org/officeDocument/2006/relationships/slideLayout" Target="../slideLayouts/slideLayout215.xml"/><Relationship Id="rId12" Type="http://schemas.openxmlformats.org/officeDocument/2006/relationships/slideLayout" Target="../slideLayouts/slideLayout142.xml"/><Relationship Id="rId17" Type="http://schemas.openxmlformats.org/officeDocument/2006/relationships/slideLayout" Target="../slideLayouts/slideLayout147.xml"/><Relationship Id="rId33" Type="http://schemas.openxmlformats.org/officeDocument/2006/relationships/slideLayout" Target="../slideLayouts/slideLayout163.xml"/><Relationship Id="rId38" Type="http://schemas.openxmlformats.org/officeDocument/2006/relationships/slideLayout" Target="../slideLayouts/slideLayout168.xml"/><Relationship Id="rId59" Type="http://schemas.openxmlformats.org/officeDocument/2006/relationships/slideLayout" Target="../slideLayouts/slideLayout189.xml"/><Relationship Id="rId103" Type="http://schemas.openxmlformats.org/officeDocument/2006/relationships/slideLayout" Target="../slideLayouts/slideLayout233.xml"/><Relationship Id="rId108" Type="http://schemas.openxmlformats.org/officeDocument/2006/relationships/slideLayout" Target="../slideLayouts/slideLayout238.xml"/><Relationship Id="rId124" Type="http://schemas.openxmlformats.org/officeDocument/2006/relationships/slideLayout" Target="../slideLayouts/slideLayout254.xml"/><Relationship Id="rId54" Type="http://schemas.openxmlformats.org/officeDocument/2006/relationships/slideLayout" Target="../slideLayouts/slideLayout184.xml"/><Relationship Id="rId70" Type="http://schemas.openxmlformats.org/officeDocument/2006/relationships/slideLayout" Target="../slideLayouts/slideLayout200.xml"/><Relationship Id="rId75" Type="http://schemas.openxmlformats.org/officeDocument/2006/relationships/slideLayout" Target="../slideLayouts/slideLayout205.xml"/><Relationship Id="rId91" Type="http://schemas.openxmlformats.org/officeDocument/2006/relationships/slideLayout" Target="../slideLayouts/slideLayout221.xml"/><Relationship Id="rId96" Type="http://schemas.openxmlformats.org/officeDocument/2006/relationships/slideLayout" Target="../slideLayouts/slideLayout226.xml"/><Relationship Id="rId1" Type="http://schemas.openxmlformats.org/officeDocument/2006/relationships/slideLayout" Target="../slideLayouts/slideLayout131.xml"/><Relationship Id="rId6" Type="http://schemas.openxmlformats.org/officeDocument/2006/relationships/slideLayout" Target="../slideLayouts/slideLayout136.xml"/><Relationship Id="rId23" Type="http://schemas.openxmlformats.org/officeDocument/2006/relationships/slideLayout" Target="../slideLayouts/slideLayout153.xml"/><Relationship Id="rId28" Type="http://schemas.openxmlformats.org/officeDocument/2006/relationships/slideLayout" Target="../slideLayouts/slideLayout158.xml"/><Relationship Id="rId49" Type="http://schemas.openxmlformats.org/officeDocument/2006/relationships/slideLayout" Target="../slideLayouts/slideLayout179.xml"/><Relationship Id="rId114" Type="http://schemas.openxmlformats.org/officeDocument/2006/relationships/slideLayout" Target="../slideLayouts/slideLayout244.xml"/><Relationship Id="rId119" Type="http://schemas.openxmlformats.org/officeDocument/2006/relationships/slideLayout" Target="../slideLayouts/slideLayout249.xml"/><Relationship Id="rId44" Type="http://schemas.openxmlformats.org/officeDocument/2006/relationships/slideLayout" Target="../slideLayouts/slideLayout174.xml"/><Relationship Id="rId60" Type="http://schemas.openxmlformats.org/officeDocument/2006/relationships/slideLayout" Target="../slideLayouts/slideLayout190.xml"/><Relationship Id="rId65" Type="http://schemas.openxmlformats.org/officeDocument/2006/relationships/slideLayout" Target="../slideLayouts/slideLayout195.xml"/><Relationship Id="rId81" Type="http://schemas.openxmlformats.org/officeDocument/2006/relationships/slideLayout" Target="../slideLayouts/slideLayout211.xml"/><Relationship Id="rId86" Type="http://schemas.openxmlformats.org/officeDocument/2006/relationships/slideLayout" Target="../slideLayouts/slideLayout216.xml"/><Relationship Id="rId13" Type="http://schemas.openxmlformats.org/officeDocument/2006/relationships/slideLayout" Target="../slideLayouts/slideLayout143.xml"/><Relationship Id="rId18" Type="http://schemas.openxmlformats.org/officeDocument/2006/relationships/slideLayout" Target="../slideLayouts/slideLayout148.xml"/><Relationship Id="rId39" Type="http://schemas.openxmlformats.org/officeDocument/2006/relationships/slideLayout" Target="../slideLayouts/slideLayout169.xml"/><Relationship Id="rId109" Type="http://schemas.openxmlformats.org/officeDocument/2006/relationships/slideLayout" Target="../slideLayouts/slideLayout239.xml"/><Relationship Id="rId34" Type="http://schemas.openxmlformats.org/officeDocument/2006/relationships/slideLayout" Target="../slideLayouts/slideLayout164.xml"/><Relationship Id="rId50" Type="http://schemas.openxmlformats.org/officeDocument/2006/relationships/slideLayout" Target="../slideLayouts/slideLayout180.xml"/><Relationship Id="rId55" Type="http://schemas.openxmlformats.org/officeDocument/2006/relationships/slideLayout" Target="../slideLayouts/slideLayout185.xml"/><Relationship Id="rId76" Type="http://schemas.openxmlformats.org/officeDocument/2006/relationships/slideLayout" Target="../slideLayouts/slideLayout206.xml"/><Relationship Id="rId97" Type="http://schemas.openxmlformats.org/officeDocument/2006/relationships/slideLayout" Target="../slideLayouts/slideLayout227.xml"/><Relationship Id="rId104" Type="http://schemas.openxmlformats.org/officeDocument/2006/relationships/slideLayout" Target="../slideLayouts/slideLayout234.xml"/><Relationship Id="rId120" Type="http://schemas.openxmlformats.org/officeDocument/2006/relationships/slideLayout" Target="../slideLayouts/slideLayout250.xml"/><Relationship Id="rId125" Type="http://schemas.openxmlformats.org/officeDocument/2006/relationships/slideLayout" Target="../slideLayouts/slideLayout255.xml"/><Relationship Id="rId7" Type="http://schemas.openxmlformats.org/officeDocument/2006/relationships/slideLayout" Target="../slideLayouts/slideLayout137.xml"/><Relationship Id="rId71" Type="http://schemas.openxmlformats.org/officeDocument/2006/relationships/slideLayout" Target="../slideLayouts/slideLayout201.xml"/><Relationship Id="rId92" Type="http://schemas.openxmlformats.org/officeDocument/2006/relationships/slideLayout" Target="../slideLayouts/slideLayout222.xml"/><Relationship Id="rId2" Type="http://schemas.openxmlformats.org/officeDocument/2006/relationships/slideLayout" Target="../slideLayouts/slideLayout132.xml"/><Relationship Id="rId29" Type="http://schemas.openxmlformats.org/officeDocument/2006/relationships/slideLayout" Target="../slideLayouts/slideLayout159.xml"/><Relationship Id="rId24" Type="http://schemas.openxmlformats.org/officeDocument/2006/relationships/slideLayout" Target="../slideLayouts/slideLayout154.xml"/><Relationship Id="rId40" Type="http://schemas.openxmlformats.org/officeDocument/2006/relationships/slideLayout" Target="../slideLayouts/slideLayout170.xml"/><Relationship Id="rId45" Type="http://schemas.openxmlformats.org/officeDocument/2006/relationships/slideLayout" Target="../slideLayouts/slideLayout175.xml"/><Relationship Id="rId66" Type="http://schemas.openxmlformats.org/officeDocument/2006/relationships/slideLayout" Target="../slideLayouts/slideLayout196.xml"/><Relationship Id="rId87" Type="http://schemas.openxmlformats.org/officeDocument/2006/relationships/slideLayout" Target="../slideLayouts/slideLayout217.xml"/><Relationship Id="rId110" Type="http://schemas.openxmlformats.org/officeDocument/2006/relationships/slideLayout" Target="../slideLayouts/slideLayout240.xml"/><Relationship Id="rId115" Type="http://schemas.openxmlformats.org/officeDocument/2006/relationships/slideLayout" Target="../slideLayouts/slideLayout245.xml"/><Relationship Id="rId61" Type="http://schemas.openxmlformats.org/officeDocument/2006/relationships/slideLayout" Target="../slideLayouts/slideLayout191.xml"/><Relationship Id="rId82" Type="http://schemas.openxmlformats.org/officeDocument/2006/relationships/slideLayout" Target="../slideLayouts/slideLayout212.xml"/><Relationship Id="rId19" Type="http://schemas.openxmlformats.org/officeDocument/2006/relationships/slideLayout" Target="../slideLayouts/slideLayout149.xml"/><Relationship Id="rId14" Type="http://schemas.openxmlformats.org/officeDocument/2006/relationships/slideLayout" Target="../slideLayouts/slideLayout144.xml"/><Relationship Id="rId30" Type="http://schemas.openxmlformats.org/officeDocument/2006/relationships/slideLayout" Target="../slideLayouts/slideLayout160.xml"/><Relationship Id="rId35" Type="http://schemas.openxmlformats.org/officeDocument/2006/relationships/slideLayout" Target="../slideLayouts/slideLayout165.xml"/><Relationship Id="rId56" Type="http://schemas.openxmlformats.org/officeDocument/2006/relationships/slideLayout" Target="../slideLayouts/slideLayout186.xml"/><Relationship Id="rId77" Type="http://schemas.openxmlformats.org/officeDocument/2006/relationships/slideLayout" Target="../slideLayouts/slideLayout207.xml"/><Relationship Id="rId100" Type="http://schemas.openxmlformats.org/officeDocument/2006/relationships/slideLayout" Target="../slideLayouts/slideLayout230.xml"/><Relationship Id="rId105" Type="http://schemas.openxmlformats.org/officeDocument/2006/relationships/slideLayout" Target="../slideLayouts/slideLayout235.xml"/><Relationship Id="rId126" Type="http://schemas.openxmlformats.org/officeDocument/2006/relationships/theme" Target="../theme/theme4.xml"/><Relationship Id="rId8" Type="http://schemas.openxmlformats.org/officeDocument/2006/relationships/slideLayout" Target="../slideLayouts/slideLayout138.xml"/><Relationship Id="rId51" Type="http://schemas.openxmlformats.org/officeDocument/2006/relationships/slideLayout" Target="../slideLayouts/slideLayout181.xml"/><Relationship Id="rId72" Type="http://schemas.openxmlformats.org/officeDocument/2006/relationships/slideLayout" Target="../slideLayouts/slideLayout202.xml"/><Relationship Id="rId93" Type="http://schemas.openxmlformats.org/officeDocument/2006/relationships/slideLayout" Target="../slideLayouts/slideLayout223.xml"/><Relationship Id="rId98" Type="http://schemas.openxmlformats.org/officeDocument/2006/relationships/slideLayout" Target="../slideLayouts/slideLayout228.xml"/><Relationship Id="rId121" Type="http://schemas.openxmlformats.org/officeDocument/2006/relationships/slideLayout" Target="../slideLayouts/slideLayout251.xml"/><Relationship Id="rId3" Type="http://schemas.openxmlformats.org/officeDocument/2006/relationships/slideLayout" Target="../slideLayouts/slideLayout133.xml"/><Relationship Id="rId25" Type="http://schemas.openxmlformats.org/officeDocument/2006/relationships/slideLayout" Target="../slideLayouts/slideLayout155.xml"/><Relationship Id="rId46" Type="http://schemas.openxmlformats.org/officeDocument/2006/relationships/slideLayout" Target="../slideLayouts/slideLayout176.xml"/><Relationship Id="rId67" Type="http://schemas.openxmlformats.org/officeDocument/2006/relationships/slideLayout" Target="../slideLayouts/slideLayout197.xml"/><Relationship Id="rId116" Type="http://schemas.openxmlformats.org/officeDocument/2006/relationships/slideLayout" Target="../slideLayouts/slideLayout246.xml"/><Relationship Id="rId20" Type="http://schemas.openxmlformats.org/officeDocument/2006/relationships/slideLayout" Target="../slideLayouts/slideLayout150.xml"/><Relationship Id="rId41" Type="http://schemas.openxmlformats.org/officeDocument/2006/relationships/slideLayout" Target="../slideLayouts/slideLayout171.xml"/><Relationship Id="rId62" Type="http://schemas.openxmlformats.org/officeDocument/2006/relationships/slideLayout" Target="../slideLayouts/slideLayout192.xml"/><Relationship Id="rId83" Type="http://schemas.openxmlformats.org/officeDocument/2006/relationships/slideLayout" Target="../slideLayouts/slideLayout213.xml"/><Relationship Id="rId88" Type="http://schemas.openxmlformats.org/officeDocument/2006/relationships/slideLayout" Target="../slideLayouts/slideLayout218.xml"/><Relationship Id="rId111" Type="http://schemas.openxmlformats.org/officeDocument/2006/relationships/slideLayout" Target="../slideLayouts/slideLayout241.xml"/><Relationship Id="rId15" Type="http://schemas.openxmlformats.org/officeDocument/2006/relationships/slideLayout" Target="../slideLayouts/slideLayout145.xml"/><Relationship Id="rId36" Type="http://schemas.openxmlformats.org/officeDocument/2006/relationships/slideLayout" Target="../slideLayouts/slideLayout166.xml"/><Relationship Id="rId57" Type="http://schemas.openxmlformats.org/officeDocument/2006/relationships/slideLayout" Target="../slideLayouts/slideLayout187.xml"/><Relationship Id="rId106" Type="http://schemas.openxmlformats.org/officeDocument/2006/relationships/slideLayout" Target="../slideLayouts/slideLayout236.xml"/><Relationship Id="rId127" Type="http://schemas.openxmlformats.org/officeDocument/2006/relationships/image" Target="../media/image1.png"/><Relationship Id="rId10" Type="http://schemas.openxmlformats.org/officeDocument/2006/relationships/slideLayout" Target="../slideLayouts/slideLayout140.xml"/><Relationship Id="rId31" Type="http://schemas.openxmlformats.org/officeDocument/2006/relationships/slideLayout" Target="../slideLayouts/slideLayout161.xml"/><Relationship Id="rId52" Type="http://schemas.openxmlformats.org/officeDocument/2006/relationships/slideLayout" Target="../slideLayouts/slideLayout182.xml"/><Relationship Id="rId73" Type="http://schemas.openxmlformats.org/officeDocument/2006/relationships/slideLayout" Target="../slideLayouts/slideLayout203.xml"/><Relationship Id="rId78" Type="http://schemas.openxmlformats.org/officeDocument/2006/relationships/slideLayout" Target="../slideLayouts/slideLayout208.xml"/><Relationship Id="rId94" Type="http://schemas.openxmlformats.org/officeDocument/2006/relationships/slideLayout" Target="../slideLayouts/slideLayout224.xml"/><Relationship Id="rId99" Type="http://schemas.openxmlformats.org/officeDocument/2006/relationships/slideLayout" Target="../slideLayouts/slideLayout229.xml"/><Relationship Id="rId101" Type="http://schemas.openxmlformats.org/officeDocument/2006/relationships/slideLayout" Target="../slideLayouts/slideLayout231.xml"/><Relationship Id="rId122" Type="http://schemas.openxmlformats.org/officeDocument/2006/relationships/slideLayout" Target="../slideLayouts/slideLayout252.xml"/><Relationship Id="rId4" Type="http://schemas.openxmlformats.org/officeDocument/2006/relationships/slideLayout" Target="../slideLayouts/slideLayout134.xml"/><Relationship Id="rId9" Type="http://schemas.openxmlformats.org/officeDocument/2006/relationships/slideLayout" Target="../slideLayouts/slideLayout139.xml"/></Relationships>
</file>

<file path=ppt/slideMasters/_rels/slideMaster5.xml.rels><?xml version="1.0" encoding="UTF-8" standalone="yes"?>
<Relationships xmlns="http://schemas.openxmlformats.org/package/2006/relationships"><Relationship Id="rId26" Type="http://schemas.openxmlformats.org/officeDocument/2006/relationships/slideLayout" Target="../slideLayouts/slideLayout281.xml"/><Relationship Id="rId117" Type="http://schemas.openxmlformats.org/officeDocument/2006/relationships/slideLayout" Target="../slideLayouts/slideLayout372.xml"/><Relationship Id="rId21" Type="http://schemas.openxmlformats.org/officeDocument/2006/relationships/slideLayout" Target="../slideLayouts/slideLayout276.xml"/><Relationship Id="rId42" Type="http://schemas.openxmlformats.org/officeDocument/2006/relationships/slideLayout" Target="../slideLayouts/slideLayout297.xml"/><Relationship Id="rId47" Type="http://schemas.openxmlformats.org/officeDocument/2006/relationships/slideLayout" Target="../slideLayouts/slideLayout302.xml"/><Relationship Id="rId63" Type="http://schemas.openxmlformats.org/officeDocument/2006/relationships/slideLayout" Target="../slideLayouts/slideLayout318.xml"/><Relationship Id="rId68" Type="http://schemas.openxmlformats.org/officeDocument/2006/relationships/slideLayout" Target="../slideLayouts/slideLayout323.xml"/><Relationship Id="rId84" Type="http://schemas.openxmlformats.org/officeDocument/2006/relationships/slideLayout" Target="../slideLayouts/slideLayout339.xml"/><Relationship Id="rId89" Type="http://schemas.openxmlformats.org/officeDocument/2006/relationships/slideLayout" Target="../slideLayouts/slideLayout344.xml"/><Relationship Id="rId112" Type="http://schemas.openxmlformats.org/officeDocument/2006/relationships/slideLayout" Target="../slideLayouts/slideLayout367.xml"/><Relationship Id="rId16" Type="http://schemas.openxmlformats.org/officeDocument/2006/relationships/slideLayout" Target="../slideLayouts/slideLayout271.xml"/><Relationship Id="rId107" Type="http://schemas.openxmlformats.org/officeDocument/2006/relationships/slideLayout" Target="../slideLayouts/slideLayout362.xml"/><Relationship Id="rId11" Type="http://schemas.openxmlformats.org/officeDocument/2006/relationships/slideLayout" Target="../slideLayouts/slideLayout266.xml"/><Relationship Id="rId32" Type="http://schemas.openxmlformats.org/officeDocument/2006/relationships/slideLayout" Target="../slideLayouts/slideLayout287.xml"/><Relationship Id="rId37" Type="http://schemas.openxmlformats.org/officeDocument/2006/relationships/slideLayout" Target="../slideLayouts/slideLayout292.xml"/><Relationship Id="rId53" Type="http://schemas.openxmlformats.org/officeDocument/2006/relationships/slideLayout" Target="../slideLayouts/slideLayout308.xml"/><Relationship Id="rId58" Type="http://schemas.openxmlformats.org/officeDocument/2006/relationships/slideLayout" Target="../slideLayouts/slideLayout313.xml"/><Relationship Id="rId74" Type="http://schemas.openxmlformats.org/officeDocument/2006/relationships/slideLayout" Target="../slideLayouts/slideLayout329.xml"/><Relationship Id="rId79" Type="http://schemas.openxmlformats.org/officeDocument/2006/relationships/slideLayout" Target="../slideLayouts/slideLayout334.xml"/><Relationship Id="rId102" Type="http://schemas.openxmlformats.org/officeDocument/2006/relationships/slideLayout" Target="../slideLayouts/slideLayout357.xml"/><Relationship Id="rId123" Type="http://schemas.openxmlformats.org/officeDocument/2006/relationships/slideLayout" Target="../slideLayouts/slideLayout378.xml"/><Relationship Id="rId5" Type="http://schemas.openxmlformats.org/officeDocument/2006/relationships/slideLayout" Target="../slideLayouts/slideLayout260.xml"/><Relationship Id="rId90" Type="http://schemas.openxmlformats.org/officeDocument/2006/relationships/slideLayout" Target="../slideLayouts/slideLayout345.xml"/><Relationship Id="rId95" Type="http://schemas.openxmlformats.org/officeDocument/2006/relationships/slideLayout" Target="../slideLayouts/slideLayout350.xml"/><Relationship Id="rId22" Type="http://schemas.openxmlformats.org/officeDocument/2006/relationships/slideLayout" Target="../slideLayouts/slideLayout277.xml"/><Relationship Id="rId27" Type="http://schemas.openxmlformats.org/officeDocument/2006/relationships/slideLayout" Target="../slideLayouts/slideLayout282.xml"/><Relationship Id="rId43" Type="http://schemas.openxmlformats.org/officeDocument/2006/relationships/slideLayout" Target="../slideLayouts/slideLayout298.xml"/><Relationship Id="rId48" Type="http://schemas.openxmlformats.org/officeDocument/2006/relationships/slideLayout" Target="../slideLayouts/slideLayout303.xml"/><Relationship Id="rId64" Type="http://schemas.openxmlformats.org/officeDocument/2006/relationships/slideLayout" Target="../slideLayouts/slideLayout319.xml"/><Relationship Id="rId69" Type="http://schemas.openxmlformats.org/officeDocument/2006/relationships/slideLayout" Target="../slideLayouts/slideLayout324.xml"/><Relationship Id="rId113" Type="http://schemas.openxmlformats.org/officeDocument/2006/relationships/slideLayout" Target="../slideLayouts/slideLayout368.xml"/><Relationship Id="rId118" Type="http://schemas.openxmlformats.org/officeDocument/2006/relationships/slideLayout" Target="../slideLayouts/slideLayout373.xml"/><Relationship Id="rId80" Type="http://schemas.openxmlformats.org/officeDocument/2006/relationships/slideLayout" Target="../slideLayouts/slideLayout335.xml"/><Relationship Id="rId85" Type="http://schemas.openxmlformats.org/officeDocument/2006/relationships/slideLayout" Target="../slideLayouts/slideLayout340.xml"/><Relationship Id="rId12" Type="http://schemas.openxmlformats.org/officeDocument/2006/relationships/slideLayout" Target="../slideLayouts/slideLayout267.xml"/><Relationship Id="rId17" Type="http://schemas.openxmlformats.org/officeDocument/2006/relationships/slideLayout" Target="../slideLayouts/slideLayout272.xml"/><Relationship Id="rId33" Type="http://schemas.openxmlformats.org/officeDocument/2006/relationships/slideLayout" Target="../slideLayouts/slideLayout288.xml"/><Relationship Id="rId38" Type="http://schemas.openxmlformats.org/officeDocument/2006/relationships/slideLayout" Target="../slideLayouts/slideLayout293.xml"/><Relationship Id="rId59" Type="http://schemas.openxmlformats.org/officeDocument/2006/relationships/slideLayout" Target="../slideLayouts/slideLayout314.xml"/><Relationship Id="rId103" Type="http://schemas.openxmlformats.org/officeDocument/2006/relationships/slideLayout" Target="../slideLayouts/slideLayout358.xml"/><Relationship Id="rId108" Type="http://schemas.openxmlformats.org/officeDocument/2006/relationships/slideLayout" Target="../slideLayouts/slideLayout363.xml"/><Relationship Id="rId124" Type="http://schemas.openxmlformats.org/officeDocument/2006/relationships/slideLayout" Target="../slideLayouts/slideLayout379.xml"/><Relationship Id="rId54" Type="http://schemas.openxmlformats.org/officeDocument/2006/relationships/slideLayout" Target="../slideLayouts/slideLayout309.xml"/><Relationship Id="rId70" Type="http://schemas.openxmlformats.org/officeDocument/2006/relationships/slideLayout" Target="../slideLayouts/slideLayout325.xml"/><Relationship Id="rId75" Type="http://schemas.openxmlformats.org/officeDocument/2006/relationships/slideLayout" Target="../slideLayouts/slideLayout330.xml"/><Relationship Id="rId91" Type="http://schemas.openxmlformats.org/officeDocument/2006/relationships/slideLayout" Target="../slideLayouts/slideLayout346.xml"/><Relationship Id="rId96" Type="http://schemas.openxmlformats.org/officeDocument/2006/relationships/slideLayout" Target="../slideLayouts/slideLayout351.xml"/><Relationship Id="rId1" Type="http://schemas.openxmlformats.org/officeDocument/2006/relationships/slideLayout" Target="../slideLayouts/slideLayout256.xml"/><Relationship Id="rId6" Type="http://schemas.openxmlformats.org/officeDocument/2006/relationships/slideLayout" Target="../slideLayouts/slideLayout261.xml"/><Relationship Id="rId23" Type="http://schemas.openxmlformats.org/officeDocument/2006/relationships/slideLayout" Target="../slideLayouts/slideLayout278.xml"/><Relationship Id="rId28" Type="http://schemas.openxmlformats.org/officeDocument/2006/relationships/slideLayout" Target="../slideLayouts/slideLayout283.xml"/><Relationship Id="rId49" Type="http://schemas.openxmlformats.org/officeDocument/2006/relationships/slideLayout" Target="../slideLayouts/slideLayout304.xml"/><Relationship Id="rId114" Type="http://schemas.openxmlformats.org/officeDocument/2006/relationships/slideLayout" Target="../slideLayouts/slideLayout369.xml"/><Relationship Id="rId119" Type="http://schemas.openxmlformats.org/officeDocument/2006/relationships/slideLayout" Target="../slideLayouts/slideLayout374.xml"/><Relationship Id="rId44" Type="http://schemas.openxmlformats.org/officeDocument/2006/relationships/slideLayout" Target="../slideLayouts/slideLayout299.xml"/><Relationship Id="rId60" Type="http://schemas.openxmlformats.org/officeDocument/2006/relationships/slideLayout" Target="../slideLayouts/slideLayout315.xml"/><Relationship Id="rId65" Type="http://schemas.openxmlformats.org/officeDocument/2006/relationships/slideLayout" Target="../slideLayouts/slideLayout320.xml"/><Relationship Id="rId81" Type="http://schemas.openxmlformats.org/officeDocument/2006/relationships/slideLayout" Target="../slideLayouts/slideLayout336.xml"/><Relationship Id="rId86" Type="http://schemas.openxmlformats.org/officeDocument/2006/relationships/slideLayout" Target="../slideLayouts/slideLayout341.xml"/><Relationship Id="rId13" Type="http://schemas.openxmlformats.org/officeDocument/2006/relationships/slideLayout" Target="../slideLayouts/slideLayout268.xml"/><Relationship Id="rId18" Type="http://schemas.openxmlformats.org/officeDocument/2006/relationships/slideLayout" Target="../slideLayouts/slideLayout273.xml"/><Relationship Id="rId39" Type="http://schemas.openxmlformats.org/officeDocument/2006/relationships/slideLayout" Target="../slideLayouts/slideLayout294.xml"/><Relationship Id="rId109" Type="http://schemas.openxmlformats.org/officeDocument/2006/relationships/slideLayout" Target="../slideLayouts/slideLayout364.xml"/><Relationship Id="rId34" Type="http://schemas.openxmlformats.org/officeDocument/2006/relationships/slideLayout" Target="../slideLayouts/slideLayout289.xml"/><Relationship Id="rId50" Type="http://schemas.openxmlformats.org/officeDocument/2006/relationships/slideLayout" Target="../slideLayouts/slideLayout305.xml"/><Relationship Id="rId55" Type="http://schemas.openxmlformats.org/officeDocument/2006/relationships/slideLayout" Target="../slideLayouts/slideLayout310.xml"/><Relationship Id="rId76" Type="http://schemas.openxmlformats.org/officeDocument/2006/relationships/slideLayout" Target="../slideLayouts/slideLayout331.xml"/><Relationship Id="rId97" Type="http://schemas.openxmlformats.org/officeDocument/2006/relationships/slideLayout" Target="../slideLayouts/slideLayout352.xml"/><Relationship Id="rId104" Type="http://schemas.openxmlformats.org/officeDocument/2006/relationships/slideLayout" Target="../slideLayouts/slideLayout359.xml"/><Relationship Id="rId120" Type="http://schemas.openxmlformats.org/officeDocument/2006/relationships/slideLayout" Target="../slideLayouts/slideLayout375.xml"/><Relationship Id="rId125" Type="http://schemas.openxmlformats.org/officeDocument/2006/relationships/slideLayout" Target="../slideLayouts/slideLayout380.xml"/><Relationship Id="rId7" Type="http://schemas.openxmlformats.org/officeDocument/2006/relationships/slideLayout" Target="../slideLayouts/slideLayout262.xml"/><Relationship Id="rId71" Type="http://schemas.openxmlformats.org/officeDocument/2006/relationships/slideLayout" Target="../slideLayouts/slideLayout326.xml"/><Relationship Id="rId92" Type="http://schemas.openxmlformats.org/officeDocument/2006/relationships/slideLayout" Target="../slideLayouts/slideLayout347.xml"/><Relationship Id="rId2" Type="http://schemas.openxmlformats.org/officeDocument/2006/relationships/slideLayout" Target="../slideLayouts/slideLayout257.xml"/><Relationship Id="rId29" Type="http://schemas.openxmlformats.org/officeDocument/2006/relationships/slideLayout" Target="../slideLayouts/slideLayout284.xml"/><Relationship Id="rId24" Type="http://schemas.openxmlformats.org/officeDocument/2006/relationships/slideLayout" Target="../slideLayouts/slideLayout279.xml"/><Relationship Id="rId40" Type="http://schemas.openxmlformats.org/officeDocument/2006/relationships/slideLayout" Target="../slideLayouts/slideLayout295.xml"/><Relationship Id="rId45" Type="http://schemas.openxmlformats.org/officeDocument/2006/relationships/slideLayout" Target="../slideLayouts/slideLayout300.xml"/><Relationship Id="rId66" Type="http://schemas.openxmlformats.org/officeDocument/2006/relationships/slideLayout" Target="../slideLayouts/slideLayout321.xml"/><Relationship Id="rId87" Type="http://schemas.openxmlformats.org/officeDocument/2006/relationships/slideLayout" Target="../slideLayouts/slideLayout342.xml"/><Relationship Id="rId110" Type="http://schemas.openxmlformats.org/officeDocument/2006/relationships/slideLayout" Target="../slideLayouts/slideLayout365.xml"/><Relationship Id="rId115" Type="http://schemas.openxmlformats.org/officeDocument/2006/relationships/slideLayout" Target="../slideLayouts/slideLayout370.xml"/><Relationship Id="rId61" Type="http://schemas.openxmlformats.org/officeDocument/2006/relationships/slideLayout" Target="../slideLayouts/slideLayout316.xml"/><Relationship Id="rId82" Type="http://schemas.openxmlformats.org/officeDocument/2006/relationships/slideLayout" Target="../slideLayouts/slideLayout337.xml"/><Relationship Id="rId19" Type="http://schemas.openxmlformats.org/officeDocument/2006/relationships/slideLayout" Target="../slideLayouts/slideLayout274.xml"/><Relationship Id="rId14" Type="http://schemas.openxmlformats.org/officeDocument/2006/relationships/slideLayout" Target="../slideLayouts/slideLayout269.xml"/><Relationship Id="rId30" Type="http://schemas.openxmlformats.org/officeDocument/2006/relationships/slideLayout" Target="../slideLayouts/slideLayout285.xml"/><Relationship Id="rId35" Type="http://schemas.openxmlformats.org/officeDocument/2006/relationships/slideLayout" Target="../slideLayouts/slideLayout290.xml"/><Relationship Id="rId56" Type="http://schemas.openxmlformats.org/officeDocument/2006/relationships/slideLayout" Target="../slideLayouts/slideLayout311.xml"/><Relationship Id="rId77" Type="http://schemas.openxmlformats.org/officeDocument/2006/relationships/slideLayout" Target="../slideLayouts/slideLayout332.xml"/><Relationship Id="rId100" Type="http://schemas.openxmlformats.org/officeDocument/2006/relationships/slideLayout" Target="../slideLayouts/slideLayout355.xml"/><Relationship Id="rId105" Type="http://schemas.openxmlformats.org/officeDocument/2006/relationships/slideLayout" Target="../slideLayouts/slideLayout360.xml"/><Relationship Id="rId126" Type="http://schemas.openxmlformats.org/officeDocument/2006/relationships/theme" Target="../theme/theme5.xml"/><Relationship Id="rId8" Type="http://schemas.openxmlformats.org/officeDocument/2006/relationships/slideLayout" Target="../slideLayouts/slideLayout263.xml"/><Relationship Id="rId51" Type="http://schemas.openxmlformats.org/officeDocument/2006/relationships/slideLayout" Target="../slideLayouts/slideLayout306.xml"/><Relationship Id="rId72" Type="http://schemas.openxmlformats.org/officeDocument/2006/relationships/slideLayout" Target="../slideLayouts/slideLayout327.xml"/><Relationship Id="rId93" Type="http://schemas.openxmlformats.org/officeDocument/2006/relationships/slideLayout" Target="../slideLayouts/slideLayout348.xml"/><Relationship Id="rId98" Type="http://schemas.openxmlformats.org/officeDocument/2006/relationships/slideLayout" Target="../slideLayouts/slideLayout353.xml"/><Relationship Id="rId121" Type="http://schemas.openxmlformats.org/officeDocument/2006/relationships/slideLayout" Target="../slideLayouts/slideLayout376.xml"/><Relationship Id="rId3" Type="http://schemas.openxmlformats.org/officeDocument/2006/relationships/slideLayout" Target="../slideLayouts/slideLayout258.xml"/><Relationship Id="rId25" Type="http://schemas.openxmlformats.org/officeDocument/2006/relationships/slideLayout" Target="../slideLayouts/slideLayout280.xml"/><Relationship Id="rId46" Type="http://schemas.openxmlformats.org/officeDocument/2006/relationships/slideLayout" Target="../slideLayouts/slideLayout301.xml"/><Relationship Id="rId67" Type="http://schemas.openxmlformats.org/officeDocument/2006/relationships/slideLayout" Target="../slideLayouts/slideLayout322.xml"/><Relationship Id="rId116" Type="http://schemas.openxmlformats.org/officeDocument/2006/relationships/slideLayout" Target="../slideLayouts/slideLayout371.xml"/><Relationship Id="rId20" Type="http://schemas.openxmlformats.org/officeDocument/2006/relationships/slideLayout" Target="../slideLayouts/slideLayout275.xml"/><Relationship Id="rId41" Type="http://schemas.openxmlformats.org/officeDocument/2006/relationships/slideLayout" Target="../slideLayouts/slideLayout296.xml"/><Relationship Id="rId62" Type="http://schemas.openxmlformats.org/officeDocument/2006/relationships/slideLayout" Target="../slideLayouts/slideLayout317.xml"/><Relationship Id="rId83" Type="http://schemas.openxmlformats.org/officeDocument/2006/relationships/slideLayout" Target="../slideLayouts/slideLayout338.xml"/><Relationship Id="rId88" Type="http://schemas.openxmlformats.org/officeDocument/2006/relationships/slideLayout" Target="../slideLayouts/slideLayout343.xml"/><Relationship Id="rId111" Type="http://schemas.openxmlformats.org/officeDocument/2006/relationships/slideLayout" Target="../slideLayouts/slideLayout366.xml"/><Relationship Id="rId15" Type="http://schemas.openxmlformats.org/officeDocument/2006/relationships/slideLayout" Target="../slideLayouts/slideLayout270.xml"/><Relationship Id="rId36" Type="http://schemas.openxmlformats.org/officeDocument/2006/relationships/slideLayout" Target="../slideLayouts/slideLayout291.xml"/><Relationship Id="rId57" Type="http://schemas.openxmlformats.org/officeDocument/2006/relationships/slideLayout" Target="../slideLayouts/slideLayout312.xml"/><Relationship Id="rId106" Type="http://schemas.openxmlformats.org/officeDocument/2006/relationships/slideLayout" Target="../slideLayouts/slideLayout361.xml"/><Relationship Id="rId127" Type="http://schemas.openxmlformats.org/officeDocument/2006/relationships/image" Target="../media/image1.png"/><Relationship Id="rId10" Type="http://schemas.openxmlformats.org/officeDocument/2006/relationships/slideLayout" Target="../slideLayouts/slideLayout265.xml"/><Relationship Id="rId31" Type="http://schemas.openxmlformats.org/officeDocument/2006/relationships/slideLayout" Target="../slideLayouts/slideLayout286.xml"/><Relationship Id="rId52" Type="http://schemas.openxmlformats.org/officeDocument/2006/relationships/slideLayout" Target="../slideLayouts/slideLayout307.xml"/><Relationship Id="rId73" Type="http://schemas.openxmlformats.org/officeDocument/2006/relationships/slideLayout" Target="../slideLayouts/slideLayout328.xml"/><Relationship Id="rId78" Type="http://schemas.openxmlformats.org/officeDocument/2006/relationships/slideLayout" Target="../slideLayouts/slideLayout333.xml"/><Relationship Id="rId94" Type="http://schemas.openxmlformats.org/officeDocument/2006/relationships/slideLayout" Target="../slideLayouts/slideLayout349.xml"/><Relationship Id="rId99" Type="http://schemas.openxmlformats.org/officeDocument/2006/relationships/slideLayout" Target="../slideLayouts/slideLayout354.xml"/><Relationship Id="rId101" Type="http://schemas.openxmlformats.org/officeDocument/2006/relationships/slideLayout" Target="../slideLayouts/slideLayout356.xml"/><Relationship Id="rId122" Type="http://schemas.openxmlformats.org/officeDocument/2006/relationships/slideLayout" Target="../slideLayouts/slideLayout377.xml"/><Relationship Id="rId4" Type="http://schemas.openxmlformats.org/officeDocument/2006/relationships/slideLayout" Target="../slideLayouts/slideLayout259.xml"/><Relationship Id="rId9" Type="http://schemas.openxmlformats.org/officeDocument/2006/relationships/slideLayout" Target="../slideLayouts/slideLayout264.xml"/></Relationships>
</file>

<file path=ppt/slideMasters/_rels/slideMaster6.xml.rels><?xml version="1.0" encoding="UTF-8" standalone="yes"?>
<Relationships xmlns="http://schemas.openxmlformats.org/package/2006/relationships"><Relationship Id="rId26" Type="http://schemas.openxmlformats.org/officeDocument/2006/relationships/slideLayout" Target="../slideLayouts/slideLayout406.xml"/><Relationship Id="rId117" Type="http://schemas.openxmlformats.org/officeDocument/2006/relationships/slideLayout" Target="../slideLayouts/slideLayout497.xml"/><Relationship Id="rId21" Type="http://schemas.openxmlformats.org/officeDocument/2006/relationships/slideLayout" Target="../slideLayouts/slideLayout401.xml"/><Relationship Id="rId42" Type="http://schemas.openxmlformats.org/officeDocument/2006/relationships/slideLayout" Target="../slideLayouts/slideLayout422.xml"/><Relationship Id="rId47" Type="http://schemas.openxmlformats.org/officeDocument/2006/relationships/slideLayout" Target="../slideLayouts/slideLayout427.xml"/><Relationship Id="rId63" Type="http://schemas.openxmlformats.org/officeDocument/2006/relationships/slideLayout" Target="../slideLayouts/slideLayout443.xml"/><Relationship Id="rId68" Type="http://schemas.openxmlformats.org/officeDocument/2006/relationships/slideLayout" Target="../slideLayouts/slideLayout448.xml"/><Relationship Id="rId84" Type="http://schemas.openxmlformats.org/officeDocument/2006/relationships/slideLayout" Target="../slideLayouts/slideLayout464.xml"/><Relationship Id="rId89" Type="http://schemas.openxmlformats.org/officeDocument/2006/relationships/slideLayout" Target="../slideLayouts/slideLayout469.xml"/><Relationship Id="rId112" Type="http://schemas.openxmlformats.org/officeDocument/2006/relationships/slideLayout" Target="../slideLayouts/slideLayout492.xml"/><Relationship Id="rId16" Type="http://schemas.openxmlformats.org/officeDocument/2006/relationships/slideLayout" Target="../slideLayouts/slideLayout396.xml"/><Relationship Id="rId107" Type="http://schemas.openxmlformats.org/officeDocument/2006/relationships/slideLayout" Target="../slideLayouts/slideLayout487.xml"/><Relationship Id="rId11" Type="http://schemas.openxmlformats.org/officeDocument/2006/relationships/slideLayout" Target="../slideLayouts/slideLayout391.xml"/><Relationship Id="rId32" Type="http://schemas.openxmlformats.org/officeDocument/2006/relationships/slideLayout" Target="../slideLayouts/slideLayout412.xml"/><Relationship Id="rId37" Type="http://schemas.openxmlformats.org/officeDocument/2006/relationships/slideLayout" Target="../slideLayouts/slideLayout417.xml"/><Relationship Id="rId53" Type="http://schemas.openxmlformats.org/officeDocument/2006/relationships/slideLayout" Target="../slideLayouts/slideLayout433.xml"/><Relationship Id="rId58" Type="http://schemas.openxmlformats.org/officeDocument/2006/relationships/slideLayout" Target="../slideLayouts/slideLayout438.xml"/><Relationship Id="rId74" Type="http://schemas.openxmlformats.org/officeDocument/2006/relationships/slideLayout" Target="../slideLayouts/slideLayout454.xml"/><Relationship Id="rId79" Type="http://schemas.openxmlformats.org/officeDocument/2006/relationships/slideLayout" Target="../slideLayouts/slideLayout459.xml"/><Relationship Id="rId102" Type="http://schemas.openxmlformats.org/officeDocument/2006/relationships/slideLayout" Target="../slideLayouts/slideLayout482.xml"/><Relationship Id="rId123" Type="http://schemas.openxmlformats.org/officeDocument/2006/relationships/slideLayout" Target="../slideLayouts/slideLayout503.xml"/><Relationship Id="rId5" Type="http://schemas.openxmlformats.org/officeDocument/2006/relationships/slideLayout" Target="../slideLayouts/slideLayout385.xml"/><Relationship Id="rId90" Type="http://schemas.openxmlformats.org/officeDocument/2006/relationships/slideLayout" Target="../slideLayouts/slideLayout470.xml"/><Relationship Id="rId95" Type="http://schemas.openxmlformats.org/officeDocument/2006/relationships/slideLayout" Target="../slideLayouts/slideLayout475.xml"/><Relationship Id="rId22" Type="http://schemas.openxmlformats.org/officeDocument/2006/relationships/slideLayout" Target="../slideLayouts/slideLayout402.xml"/><Relationship Id="rId27" Type="http://schemas.openxmlformats.org/officeDocument/2006/relationships/slideLayout" Target="../slideLayouts/slideLayout407.xml"/><Relationship Id="rId43" Type="http://schemas.openxmlformats.org/officeDocument/2006/relationships/slideLayout" Target="../slideLayouts/slideLayout423.xml"/><Relationship Id="rId48" Type="http://schemas.openxmlformats.org/officeDocument/2006/relationships/slideLayout" Target="../slideLayouts/slideLayout428.xml"/><Relationship Id="rId64" Type="http://schemas.openxmlformats.org/officeDocument/2006/relationships/slideLayout" Target="../slideLayouts/slideLayout444.xml"/><Relationship Id="rId69" Type="http://schemas.openxmlformats.org/officeDocument/2006/relationships/slideLayout" Target="../slideLayouts/slideLayout449.xml"/><Relationship Id="rId113" Type="http://schemas.openxmlformats.org/officeDocument/2006/relationships/slideLayout" Target="../slideLayouts/slideLayout493.xml"/><Relationship Id="rId118" Type="http://schemas.openxmlformats.org/officeDocument/2006/relationships/slideLayout" Target="../slideLayouts/slideLayout498.xml"/><Relationship Id="rId80" Type="http://schemas.openxmlformats.org/officeDocument/2006/relationships/slideLayout" Target="../slideLayouts/slideLayout460.xml"/><Relationship Id="rId85" Type="http://schemas.openxmlformats.org/officeDocument/2006/relationships/slideLayout" Target="../slideLayouts/slideLayout465.xml"/><Relationship Id="rId12" Type="http://schemas.openxmlformats.org/officeDocument/2006/relationships/slideLayout" Target="../slideLayouts/slideLayout392.xml"/><Relationship Id="rId17" Type="http://schemas.openxmlformats.org/officeDocument/2006/relationships/slideLayout" Target="../slideLayouts/slideLayout397.xml"/><Relationship Id="rId33" Type="http://schemas.openxmlformats.org/officeDocument/2006/relationships/slideLayout" Target="../slideLayouts/slideLayout413.xml"/><Relationship Id="rId38" Type="http://schemas.openxmlformats.org/officeDocument/2006/relationships/slideLayout" Target="../slideLayouts/slideLayout418.xml"/><Relationship Id="rId59" Type="http://schemas.openxmlformats.org/officeDocument/2006/relationships/slideLayout" Target="../slideLayouts/slideLayout439.xml"/><Relationship Id="rId103" Type="http://schemas.openxmlformats.org/officeDocument/2006/relationships/slideLayout" Target="../slideLayouts/slideLayout483.xml"/><Relationship Id="rId108" Type="http://schemas.openxmlformats.org/officeDocument/2006/relationships/slideLayout" Target="../slideLayouts/slideLayout488.xml"/><Relationship Id="rId124" Type="http://schemas.openxmlformats.org/officeDocument/2006/relationships/slideLayout" Target="../slideLayouts/slideLayout504.xml"/><Relationship Id="rId54" Type="http://schemas.openxmlformats.org/officeDocument/2006/relationships/slideLayout" Target="../slideLayouts/slideLayout434.xml"/><Relationship Id="rId70" Type="http://schemas.openxmlformats.org/officeDocument/2006/relationships/slideLayout" Target="../slideLayouts/slideLayout450.xml"/><Relationship Id="rId75" Type="http://schemas.openxmlformats.org/officeDocument/2006/relationships/slideLayout" Target="../slideLayouts/slideLayout455.xml"/><Relationship Id="rId91" Type="http://schemas.openxmlformats.org/officeDocument/2006/relationships/slideLayout" Target="../slideLayouts/slideLayout471.xml"/><Relationship Id="rId96" Type="http://schemas.openxmlformats.org/officeDocument/2006/relationships/slideLayout" Target="../slideLayouts/slideLayout476.xml"/><Relationship Id="rId1" Type="http://schemas.openxmlformats.org/officeDocument/2006/relationships/slideLayout" Target="../slideLayouts/slideLayout381.xml"/><Relationship Id="rId6" Type="http://schemas.openxmlformats.org/officeDocument/2006/relationships/slideLayout" Target="../slideLayouts/slideLayout386.xml"/><Relationship Id="rId23" Type="http://schemas.openxmlformats.org/officeDocument/2006/relationships/slideLayout" Target="../slideLayouts/slideLayout403.xml"/><Relationship Id="rId28" Type="http://schemas.openxmlformats.org/officeDocument/2006/relationships/slideLayout" Target="../slideLayouts/slideLayout408.xml"/><Relationship Id="rId49" Type="http://schemas.openxmlformats.org/officeDocument/2006/relationships/slideLayout" Target="../slideLayouts/slideLayout429.xml"/><Relationship Id="rId114" Type="http://schemas.openxmlformats.org/officeDocument/2006/relationships/slideLayout" Target="../slideLayouts/slideLayout494.xml"/><Relationship Id="rId119" Type="http://schemas.openxmlformats.org/officeDocument/2006/relationships/slideLayout" Target="../slideLayouts/slideLayout499.xml"/><Relationship Id="rId44" Type="http://schemas.openxmlformats.org/officeDocument/2006/relationships/slideLayout" Target="../slideLayouts/slideLayout424.xml"/><Relationship Id="rId60" Type="http://schemas.openxmlformats.org/officeDocument/2006/relationships/slideLayout" Target="../slideLayouts/slideLayout440.xml"/><Relationship Id="rId65" Type="http://schemas.openxmlformats.org/officeDocument/2006/relationships/slideLayout" Target="../slideLayouts/slideLayout445.xml"/><Relationship Id="rId81" Type="http://schemas.openxmlformats.org/officeDocument/2006/relationships/slideLayout" Target="../slideLayouts/slideLayout461.xml"/><Relationship Id="rId86" Type="http://schemas.openxmlformats.org/officeDocument/2006/relationships/slideLayout" Target="../slideLayouts/slideLayout466.xml"/><Relationship Id="rId13" Type="http://schemas.openxmlformats.org/officeDocument/2006/relationships/slideLayout" Target="../slideLayouts/slideLayout393.xml"/><Relationship Id="rId18" Type="http://schemas.openxmlformats.org/officeDocument/2006/relationships/slideLayout" Target="../slideLayouts/slideLayout398.xml"/><Relationship Id="rId39" Type="http://schemas.openxmlformats.org/officeDocument/2006/relationships/slideLayout" Target="../slideLayouts/slideLayout419.xml"/><Relationship Id="rId109" Type="http://schemas.openxmlformats.org/officeDocument/2006/relationships/slideLayout" Target="../slideLayouts/slideLayout489.xml"/><Relationship Id="rId34" Type="http://schemas.openxmlformats.org/officeDocument/2006/relationships/slideLayout" Target="../slideLayouts/slideLayout414.xml"/><Relationship Id="rId50" Type="http://schemas.openxmlformats.org/officeDocument/2006/relationships/slideLayout" Target="../slideLayouts/slideLayout430.xml"/><Relationship Id="rId55" Type="http://schemas.openxmlformats.org/officeDocument/2006/relationships/slideLayout" Target="../slideLayouts/slideLayout435.xml"/><Relationship Id="rId76" Type="http://schemas.openxmlformats.org/officeDocument/2006/relationships/slideLayout" Target="../slideLayouts/slideLayout456.xml"/><Relationship Id="rId97" Type="http://schemas.openxmlformats.org/officeDocument/2006/relationships/slideLayout" Target="../slideLayouts/slideLayout477.xml"/><Relationship Id="rId104" Type="http://schemas.openxmlformats.org/officeDocument/2006/relationships/slideLayout" Target="../slideLayouts/slideLayout484.xml"/><Relationship Id="rId120" Type="http://schemas.openxmlformats.org/officeDocument/2006/relationships/slideLayout" Target="../slideLayouts/slideLayout500.xml"/><Relationship Id="rId125" Type="http://schemas.openxmlformats.org/officeDocument/2006/relationships/slideLayout" Target="../slideLayouts/slideLayout505.xml"/><Relationship Id="rId7" Type="http://schemas.openxmlformats.org/officeDocument/2006/relationships/slideLayout" Target="../slideLayouts/slideLayout387.xml"/><Relationship Id="rId71" Type="http://schemas.openxmlformats.org/officeDocument/2006/relationships/slideLayout" Target="../slideLayouts/slideLayout451.xml"/><Relationship Id="rId92" Type="http://schemas.openxmlformats.org/officeDocument/2006/relationships/slideLayout" Target="../slideLayouts/slideLayout472.xml"/><Relationship Id="rId2" Type="http://schemas.openxmlformats.org/officeDocument/2006/relationships/slideLayout" Target="../slideLayouts/slideLayout382.xml"/><Relationship Id="rId29" Type="http://schemas.openxmlformats.org/officeDocument/2006/relationships/slideLayout" Target="../slideLayouts/slideLayout409.xml"/><Relationship Id="rId24" Type="http://schemas.openxmlformats.org/officeDocument/2006/relationships/slideLayout" Target="../slideLayouts/slideLayout404.xml"/><Relationship Id="rId40" Type="http://schemas.openxmlformats.org/officeDocument/2006/relationships/slideLayout" Target="../slideLayouts/slideLayout420.xml"/><Relationship Id="rId45" Type="http://schemas.openxmlformats.org/officeDocument/2006/relationships/slideLayout" Target="../slideLayouts/slideLayout425.xml"/><Relationship Id="rId66" Type="http://schemas.openxmlformats.org/officeDocument/2006/relationships/slideLayout" Target="../slideLayouts/slideLayout446.xml"/><Relationship Id="rId87" Type="http://schemas.openxmlformats.org/officeDocument/2006/relationships/slideLayout" Target="../slideLayouts/slideLayout467.xml"/><Relationship Id="rId110" Type="http://schemas.openxmlformats.org/officeDocument/2006/relationships/slideLayout" Target="../slideLayouts/slideLayout490.xml"/><Relationship Id="rId115" Type="http://schemas.openxmlformats.org/officeDocument/2006/relationships/slideLayout" Target="../slideLayouts/slideLayout495.xml"/><Relationship Id="rId61" Type="http://schemas.openxmlformats.org/officeDocument/2006/relationships/slideLayout" Target="../slideLayouts/slideLayout441.xml"/><Relationship Id="rId82" Type="http://schemas.openxmlformats.org/officeDocument/2006/relationships/slideLayout" Target="../slideLayouts/slideLayout462.xml"/><Relationship Id="rId19" Type="http://schemas.openxmlformats.org/officeDocument/2006/relationships/slideLayout" Target="../slideLayouts/slideLayout399.xml"/><Relationship Id="rId14" Type="http://schemas.openxmlformats.org/officeDocument/2006/relationships/slideLayout" Target="../slideLayouts/slideLayout394.xml"/><Relationship Id="rId30" Type="http://schemas.openxmlformats.org/officeDocument/2006/relationships/slideLayout" Target="../slideLayouts/slideLayout410.xml"/><Relationship Id="rId35" Type="http://schemas.openxmlformats.org/officeDocument/2006/relationships/slideLayout" Target="../slideLayouts/slideLayout415.xml"/><Relationship Id="rId56" Type="http://schemas.openxmlformats.org/officeDocument/2006/relationships/slideLayout" Target="../slideLayouts/slideLayout436.xml"/><Relationship Id="rId77" Type="http://schemas.openxmlformats.org/officeDocument/2006/relationships/slideLayout" Target="../slideLayouts/slideLayout457.xml"/><Relationship Id="rId100" Type="http://schemas.openxmlformats.org/officeDocument/2006/relationships/slideLayout" Target="../slideLayouts/slideLayout480.xml"/><Relationship Id="rId105" Type="http://schemas.openxmlformats.org/officeDocument/2006/relationships/slideLayout" Target="../slideLayouts/slideLayout485.xml"/><Relationship Id="rId126" Type="http://schemas.openxmlformats.org/officeDocument/2006/relationships/theme" Target="../theme/theme6.xml"/><Relationship Id="rId8" Type="http://schemas.openxmlformats.org/officeDocument/2006/relationships/slideLayout" Target="../slideLayouts/slideLayout388.xml"/><Relationship Id="rId51" Type="http://schemas.openxmlformats.org/officeDocument/2006/relationships/slideLayout" Target="../slideLayouts/slideLayout431.xml"/><Relationship Id="rId72" Type="http://schemas.openxmlformats.org/officeDocument/2006/relationships/slideLayout" Target="../slideLayouts/slideLayout452.xml"/><Relationship Id="rId93" Type="http://schemas.openxmlformats.org/officeDocument/2006/relationships/slideLayout" Target="../slideLayouts/slideLayout473.xml"/><Relationship Id="rId98" Type="http://schemas.openxmlformats.org/officeDocument/2006/relationships/slideLayout" Target="../slideLayouts/slideLayout478.xml"/><Relationship Id="rId121" Type="http://schemas.openxmlformats.org/officeDocument/2006/relationships/slideLayout" Target="../slideLayouts/slideLayout501.xml"/><Relationship Id="rId3" Type="http://schemas.openxmlformats.org/officeDocument/2006/relationships/slideLayout" Target="../slideLayouts/slideLayout383.xml"/><Relationship Id="rId25" Type="http://schemas.openxmlformats.org/officeDocument/2006/relationships/slideLayout" Target="../slideLayouts/slideLayout405.xml"/><Relationship Id="rId46" Type="http://schemas.openxmlformats.org/officeDocument/2006/relationships/slideLayout" Target="../slideLayouts/slideLayout426.xml"/><Relationship Id="rId67" Type="http://schemas.openxmlformats.org/officeDocument/2006/relationships/slideLayout" Target="../slideLayouts/slideLayout447.xml"/><Relationship Id="rId116" Type="http://schemas.openxmlformats.org/officeDocument/2006/relationships/slideLayout" Target="../slideLayouts/slideLayout496.xml"/><Relationship Id="rId20" Type="http://schemas.openxmlformats.org/officeDocument/2006/relationships/slideLayout" Target="../slideLayouts/slideLayout400.xml"/><Relationship Id="rId41" Type="http://schemas.openxmlformats.org/officeDocument/2006/relationships/slideLayout" Target="../slideLayouts/slideLayout421.xml"/><Relationship Id="rId62" Type="http://schemas.openxmlformats.org/officeDocument/2006/relationships/slideLayout" Target="../slideLayouts/slideLayout442.xml"/><Relationship Id="rId83" Type="http://schemas.openxmlformats.org/officeDocument/2006/relationships/slideLayout" Target="../slideLayouts/slideLayout463.xml"/><Relationship Id="rId88" Type="http://schemas.openxmlformats.org/officeDocument/2006/relationships/slideLayout" Target="../slideLayouts/slideLayout468.xml"/><Relationship Id="rId111" Type="http://schemas.openxmlformats.org/officeDocument/2006/relationships/slideLayout" Target="../slideLayouts/slideLayout491.xml"/><Relationship Id="rId15" Type="http://schemas.openxmlformats.org/officeDocument/2006/relationships/slideLayout" Target="../slideLayouts/slideLayout395.xml"/><Relationship Id="rId36" Type="http://schemas.openxmlformats.org/officeDocument/2006/relationships/slideLayout" Target="../slideLayouts/slideLayout416.xml"/><Relationship Id="rId57" Type="http://schemas.openxmlformats.org/officeDocument/2006/relationships/slideLayout" Target="../slideLayouts/slideLayout437.xml"/><Relationship Id="rId106" Type="http://schemas.openxmlformats.org/officeDocument/2006/relationships/slideLayout" Target="../slideLayouts/slideLayout486.xml"/><Relationship Id="rId127" Type="http://schemas.openxmlformats.org/officeDocument/2006/relationships/image" Target="../media/image1.png"/><Relationship Id="rId10" Type="http://schemas.openxmlformats.org/officeDocument/2006/relationships/slideLayout" Target="../slideLayouts/slideLayout390.xml"/><Relationship Id="rId31" Type="http://schemas.openxmlformats.org/officeDocument/2006/relationships/slideLayout" Target="../slideLayouts/slideLayout411.xml"/><Relationship Id="rId52" Type="http://schemas.openxmlformats.org/officeDocument/2006/relationships/slideLayout" Target="../slideLayouts/slideLayout432.xml"/><Relationship Id="rId73" Type="http://schemas.openxmlformats.org/officeDocument/2006/relationships/slideLayout" Target="../slideLayouts/slideLayout453.xml"/><Relationship Id="rId78" Type="http://schemas.openxmlformats.org/officeDocument/2006/relationships/slideLayout" Target="../slideLayouts/slideLayout458.xml"/><Relationship Id="rId94" Type="http://schemas.openxmlformats.org/officeDocument/2006/relationships/slideLayout" Target="../slideLayouts/slideLayout474.xml"/><Relationship Id="rId99" Type="http://schemas.openxmlformats.org/officeDocument/2006/relationships/slideLayout" Target="../slideLayouts/slideLayout479.xml"/><Relationship Id="rId101" Type="http://schemas.openxmlformats.org/officeDocument/2006/relationships/slideLayout" Target="../slideLayouts/slideLayout481.xml"/><Relationship Id="rId122" Type="http://schemas.openxmlformats.org/officeDocument/2006/relationships/slideLayout" Target="../slideLayouts/slideLayout502.xml"/><Relationship Id="rId4" Type="http://schemas.openxmlformats.org/officeDocument/2006/relationships/slideLayout" Target="../slideLayouts/slideLayout384.xml"/><Relationship Id="rId9" Type="http://schemas.openxmlformats.org/officeDocument/2006/relationships/slideLayout" Target="../slideLayouts/slideLayout389.xml"/></Relationships>
</file>

<file path=ppt/slideMasters/_rels/slideMaster7.xml.rels><?xml version="1.0" encoding="UTF-8" standalone="yes"?>
<Relationships xmlns="http://schemas.openxmlformats.org/package/2006/relationships"><Relationship Id="rId26" Type="http://schemas.openxmlformats.org/officeDocument/2006/relationships/slideLayout" Target="../slideLayouts/slideLayout531.xml"/><Relationship Id="rId117" Type="http://schemas.openxmlformats.org/officeDocument/2006/relationships/slideLayout" Target="../slideLayouts/slideLayout622.xml"/><Relationship Id="rId21" Type="http://schemas.openxmlformats.org/officeDocument/2006/relationships/slideLayout" Target="../slideLayouts/slideLayout526.xml"/><Relationship Id="rId42" Type="http://schemas.openxmlformats.org/officeDocument/2006/relationships/slideLayout" Target="../slideLayouts/slideLayout547.xml"/><Relationship Id="rId47" Type="http://schemas.openxmlformats.org/officeDocument/2006/relationships/slideLayout" Target="../slideLayouts/slideLayout552.xml"/><Relationship Id="rId63" Type="http://schemas.openxmlformats.org/officeDocument/2006/relationships/slideLayout" Target="../slideLayouts/slideLayout568.xml"/><Relationship Id="rId68" Type="http://schemas.openxmlformats.org/officeDocument/2006/relationships/slideLayout" Target="../slideLayouts/slideLayout573.xml"/><Relationship Id="rId84" Type="http://schemas.openxmlformats.org/officeDocument/2006/relationships/slideLayout" Target="../slideLayouts/slideLayout589.xml"/><Relationship Id="rId89" Type="http://schemas.openxmlformats.org/officeDocument/2006/relationships/slideLayout" Target="../slideLayouts/slideLayout594.xml"/><Relationship Id="rId112" Type="http://schemas.openxmlformats.org/officeDocument/2006/relationships/slideLayout" Target="../slideLayouts/slideLayout617.xml"/><Relationship Id="rId16" Type="http://schemas.openxmlformats.org/officeDocument/2006/relationships/slideLayout" Target="../slideLayouts/slideLayout521.xml"/><Relationship Id="rId107" Type="http://schemas.openxmlformats.org/officeDocument/2006/relationships/slideLayout" Target="../slideLayouts/slideLayout612.xml"/><Relationship Id="rId11" Type="http://schemas.openxmlformats.org/officeDocument/2006/relationships/slideLayout" Target="../slideLayouts/slideLayout516.xml"/><Relationship Id="rId32" Type="http://schemas.openxmlformats.org/officeDocument/2006/relationships/slideLayout" Target="../slideLayouts/slideLayout537.xml"/><Relationship Id="rId37" Type="http://schemas.openxmlformats.org/officeDocument/2006/relationships/slideLayout" Target="../slideLayouts/slideLayout542.xml"/><Relationship Id="rId53" Type="http://schemas.openxmlformats.org/officeDocument/2006/relationships/slideLayout" Target="../slideLayouts/slideLayout558.xml"/><Relationship Id="rId58" Type="http://schemas.openxmlformats.org/officeDocument/2006/relationships/slideLayout" Target="../slideLayouts/slideLayout563.xml"/><Relationship Id="rId74" Type="http://schemas.openxmlformats.org/officeDocument/2006/relationships/slideLayout" Target="../slideLayouts/slideLayout579.xml"/><Relationship Id="rId79" Type="http://schemas.openxmlformats.org/officeDocument/2006/relationships/slideLayout" Target="../slideLayouts/slideLayout584.xml"/><Relationship Id="rId102" Type="http://schemas.openxmlformats.org/officeDocument/2006/relationships/slideLayout" Target="../slideLayouts/slideLayout607.xml"/><Relationship Id="rId123" Type="http://schemas.openxmlformats.org/officeDocument/2006/relationships/slideLayout" Target="../slideLayouts/slideLayout628.xml"/><Relationship Id="rId5" Type="http://schemas.openxmlformats.org/officeDocument/2006/relationships/slideLayout" Target="../slideLayouts/slideLayout510.xml"/><Relationship Id="rId90" Type="http://schemas.openxmlformats.org/officeDocument/2006/relationships/slideLayout" Target="../slideLayouts/slideLayout595.xml"/><Relationship Id="rId95" Type="http://schemas.openxmlformats.org/officeDocument/2006/relationships/slideLayout" Target="../slideLayouts/slideLayout600.xml"/><Relationship Id="rId22" Type="http://schemas.openxmlformats.org/officeDocument/2006/relationships/slideLayout" Target="../slideLayouts/slideLayout527.xml"/><Relationship Id="rId27" Type="http://schemas.openxmlformats.org/officeDocument/2006/relationships/slideLayout" Target="../slideLayouts/slideLayout532.xml"/><Relationship Id="rId43" Type="http://schemas.openxmlformats.org/officeDocument/2006/relationships/slideLayout" Target="../slideLayouts/slideLayout548.xml"/><Relationship Id="rId48" Type="http://schemas.openxmlformats.org/officeDocument/2006/relationships/slideLayout" Target="../slideLayouts/slideLayout553.xml"/><Relationship Id="rId64" Type="http://schemas.openxmlformats.org/officeDocument/2006/relationships/slideLayout" Target="../slideLayouts/slideLayout569.xml"/><Relationship Id="rId69" Type="http://schemas.openxmlformats.org/officeDocument/2006/relationships/slideLayout" Target="../slideLayouts/slideLayout574.xml"/><Relationship Id="rId113" Type="http://schemas.openxmlformats.org/officeDocument/2006/relationships/slideLayout" Target="../slideLayouts/slideLayout618.xml"/><Relationship Id="rId118" Type="http://schemas.openxmlformats.org/officeDocument/2006/relationships/slideLayout" Target="../slideLayouts/slideLayout623.xml"/><Relationship Id="rId80" Type="http://schemas.openxmlformats.org/officeDocument/2006/relationships/slideLayout" Target="../slideLayouts/slideLayout585.xml"/><Relationship Id="rId85" Type="http://schemas.openxmlformats.org/officeDocument/2006/relationships/slideLayout" Target="../slideLayouts/slideLayout590.xml"/><Relationship Id="rId12" Type="http://schemas.openxmlformats.org/officeDocument/2006/relationships/slideLayout" Target="../slideLayouts/slideLayout517.xml"/><Relationship Id="rId17" Type="http://schemas.openxmlformats.org/officeDocument/2006/relationships/slideLayout" Target="../slideLayouts/slideLayout522.xml"/><Relationship Id="rId33" Type="http://schemas.openxmlformats.org/officeDocument/2006/relationships/slideLayout" Target="../slideLayouts/slideLayout538.xml"/><Relationship Id="rId38" Type="http://schemas.openxmlformats.org/officeDocument/2006/relationships/slideLayout" Target="../slideLayouts/slideLayout543.xml"/><Relationship Id="rId59" Type="http://schemas.openxmlformats.org/officeDocument/2006/relationships/slideLayout" Target="../slideLayouts/slideLayout564.xml"/><Relationship Id="rId103" Type="http://schemas.openxmlformats.org/officeDocument/2006/relationships/slideLayout" Target="../slideLayouts/slideLayout608.xml"/><Relationship Id="rId108" Type="http://schemas.openxmlformats.org/officeDocument/2006/relationships/slideLayout" Target="../slideLayouts/slideLayout613.xml"/><Relationship Id="rId124" Type="http://schemas.openxmlformats.org/officeDocument/2006/relationships/slideLayout" Target="../slideLayouts/slideLayout629.xml"/><Relationship Id="rId54" Type="http://schemas.openxmlformats.org/officeDocument/2006/relationships/slideLayout" Target="../slideLayouts/slideLayout559.xml"/><Relationship Id="rId70" Type="http://schemas.openxmlformats.org/officeDocument/2006/relationships/slideLayout" Target="../slideLayouts/slideLayout575.xml"/><Relationship Id="rId75" Type="http://schemas.openxmlformats.org/officeDocument/2006/relationships/slideLayout" Target="../slideLayouts/slideLayout580.xml"/><Relationship Id="rId91" Type="http://schemas.openxmlformats.org/officeDocument/2006/relationships/slideLayout" Target="../slideLayouts/slideLayout596.xml"/><Relationship Id="rId96" Type="http://schemas.openxmlformats.org/officeDocument/2006/relationships/slideLayout" Target="../slideLayouts/slideLayout601.xml"/><Relationship Id="rId1" Type="http://schemas.openxmlformats.org/officeDocument/2006/relationships/slideLayout" Target="../slideLayouts/slideLayout506.xml"/><Relationship Id="rId6" Type="http://schemas.openxmlformats.org/officeDocument/2006/relationships/slideLayout" Target="../slideLayouts/slideLayout511.xml"/><Relationship Id="rId23" Type="http://schemas.openxmlformats.org/officeDocument/2006/relationships/slideLayout" Target="../slideLayouts/slideLayout528.xml"/><Relationship Id="rId28" Type="http://schemas.openxmlformats.org/officeDocument/2006/relationships/slideLayout" Target="../slideLayouts/slideLayout533.xml"/><Relationship Id="rId49" Type="http://schemas.openxmlformats.org/officeDocument/2006/relationships/slideLayout" Target="../slideLayouts/slideLayout554.xml"/><Relationship Id="rId114" Type="http://schemas.openxmlformats.org/officeDocument/2006/relationships/slideLayout" Target="../slideLayouts/slideLayout619.xml"/><Relationship Id="rId119" Type="http://schemas.openxmlformats.org/officeDocument/2006/relationships/slideLayout" Target="../slideLayouts/slideLayout624.xml"/><Relationship Id="rId44" Type="http://schemas.openxmlformats.org/officeDocument/2006/relationships/slideLayout" Target="../slideLayouts/slideLayout549.xml"/><Relationship Id="rId60" Type="http://schemas.openxmlformats.org/officeDocument/2006/relationships/slideLayout" Target="../slideLayouts/slideLayout565.xml"/><Relationship Id="rId65" Type="http://schemas.openxmlformats.org/officeDocument/2006/relationships/slideLayout" Target="../slideLayouts/slideLayout570.xml"/><Relationship Id="rId81" Type="http://schemas.openxmlformats.org/officeDocument/2006/relationships/slideLayout" Target="../slideLayouts/slideLayout586.xml"/><Relationship Id="rId86" Type="http://schemas.openxmlformats.org/officeDocument/2006/relationships/slideLayout" Target="../slideLayouts/slideLayout591.xml"/><Relationship Id="rId13" Type="http://schemas.openxmlformats.org/officeDocument/2006/relationships/slideLayout" Target="../slideLayouts/slideLayout518.xml"/><Relationship Id="rId18" Type="http://schemas.openxmlformats.org/officeDocument/2006/relationships/slideLayout" Target="../slideLayouts/slideLayout523.xml"/><Relationship Id="rId39" Type="http://schemas.openxmlformats.org/officeDocument/2006/relationships/slideLayout" Target="../slideLayouts/slideLayout544.xml"/><Relationship Id="rId109" Type="http://schemas.openxmlformats.org/officeDocument/2006/relationships/slideLayout" Target="../slideLayouts/slideLayout614.xml"/><Relationship Id="rId34" Type="http://schemas.openxmlformats.org/officeDocument/2006/relationships/slideLayout" Target="../slideLayouts/slideLayout539.xml"/><Relationship Id="rId50" Type="http://schemas.openxmlformats.org/officeDocument/2006/relationships/slideLayout" Target="../slideLayouts/slideLayout555.xml"/><Relationship Id="rId55" Type="http://schemas.openxmlformats.org/officeDocument/2006/relationships/slideLayout" Target="../slideLayouts/slideLayout560.xml"/><Relationship Id="rId76" Type="http://schemas.openxmlformats.org/officeDocument/2006/relationships/slideLayout" Target="../slideLayouts/slideLayout581.xml"/><Relationship Id="rId97" Type="http://schemas.openxmlformats.org/officeDocument/2006/relationships/slideLayout" Target="../slideLayouts/slideLayout602.xml"/><Relationship Id="rId104" Type="http://schemas.openxmlformats.org/officeDocument/2006/relationships/slideLayout" Target="../slideLayouts/slideLayout609.xml"/><Relationship Id="rId120" Type="http://schemas.openxmlformats.org/officeDocument/2006/relationships/slideLayout" Target="../slideLayouts/slideLayout625.xml"/><Relationship Id="rId125" Type="http://schemas.openxmlformats.org/officeDocument/2006/relationships/slideLayout" Target="../slideLayouts/slideLayout630.xml"/><Relationship Id="rId7" Type="http://schemas.openxmlformats.org/officeDocument/2006/relationships/slideLayout" Target="../slideLayouts/slideLayout512.xml"/><Relationship Id="rId71" Type="http://schemas.openxmlformats.org/officeDocument/2006/relationships/slideLayout" Target="../slideLayouts/slideLayout576.xml"/><Relationship Id="rId92" Type="http://schemas.openxmlformats.org/officeDocument/2006/relationships/slideLayout" Target="../slideLayouts/slideLayout597.xml"/><Relationship Id="rId2" Type="http://schemas.openxmlformats.org/officeDocument/2006/relationships/slideLayout" Target="../slideLayouts/slideLayout507.xml"/><Relationship Id="rId29" Type="http://schemas.openxmlformats.org/officeDocument/2006/relationships/slideLayout" Target="../slideLayouts/slideLayout534.xml"/><Relationship Id="rId24" Type="http://schemas.openxmlformats.org/officeDocument/2006/relationships/slideLayout" Target="../slideLayouts/slideLayout529.xml"/><Relationship Id="rId40" Type="http://schemas.openxmlformats.org/officeDocument/2006/relationships/slideLayout" Target="../slideLayouts/slideLayout545.xml"/><Relationship Id="rId45" Type="http://schemas.openxmlformats.org/officeDocument/2006/relationships/slideLayout" Target="../slideLayouts/slideLayout550.xml"/><Relationship Id="rId66" Type="http://schemas.openxmlformats.org/officeDocument/2006/relationships/slideLayout" Target="../slideLayouts/slideLayout571.xml"/><Relationship Id="rId87" Type="http://schemas.openxmlformats.org/officeDocument/2006/relationships/slideLayout" Target="../slideLayouts/slideLayout592.xml"/><Relationship Id="rId110" Type="http://schemas.openxmlformats.org/officeDocument/2006/relationships/slideLayout" Target="../slideLayouts/slideLayout615.xml"/><Relationship Id="rId115" Type="http://schemas.openxmlformats.org/officeDocument/2006/relationships/slideLayout" Target="../slideLayouts/slideLayout620.xml"/><Relationship Id="rId61" Type="http://schemas.openxmlformats.org/officeDocument/2006/relationships/slideLayout" Target="../slideLayouts/slideLayout566.xml"/><Relationship Id="rId82" Type="http://schemas.openxmlformats.org/officeDocument/2006/relationships/slideLayout" Target="../slideLayouts/slideLayout587.xml"/><Relationship Id="rId19" Type="http://schemas.openxmlformats.org/officeDocument/2006/relationships/slideLayout" Target="../slideLayouts/slideLayout524.xml"/><Relationship Id="rId14" Type="http://schemas.openxmlformats.org/officeDocument/2006/relationships/slideLayout" Target="../slideLayouts/slideLayout519.xml"/><Relationship Id="rId30" Type="http://schemas.openxmlformats.org/officeDocument/2006/relationships/slideLayout" Target="../slideLayouts/slideLayout535.xml"/><Relationship Id="rId35" Type="http://schemas.openxmlformats.org/officeDocument/2006/relationships/slideLayout" Target="../slideLayouts/slideLayout540.xml"/><Relationship Id="rId56" Type="http://schemas.openxmlformats.org/officeDocument/2006/relationships/slideLayout" Target="../slideLayouts/slideLayout561.xml"/><Relationship Id="rId77" Type="http://schemas.openxmlformats.org/officeDocument/2006/relationships/slideLayout" Target="../slideLayouts/slideLayout582.xml"/><Relationship Id="rId100" Type="http://schemas.openxmlformats.org/officeDocument/2006/relationships/slideLayout" Target="../slideLayouts/slideLayout605.xml"/><Relationship Id="rId105" Type="http://schemas.openxmlformats.org/officeDocument/2006/relationships/slideLayout" Target="../slideLayouts/slideLayout610.xml"/><Relationship Id="rId126" Type="http://schemas.openxmlformats.org/officeDocument/2006/relationships/theme" Target="../theme/theme7.xml"/><Relationship Id="rId8" Type="http://schemas.openxmlformats.org/officeDocument/2006/relationships/slideLayout" Target="../slideLayouts/slideLayout513.xml"/><Relationship Id="rId51" Type="http://schemas.openxmlformats.org/officeDocument/2006/relationships/slideLayout" Target="../slideLayouts/slideLayout556.xml"/><Relationship Id="rId72" Type="http://schemas.openxmlformats.org/officeDocument/2006/relationships/slideLayout" Target="../slideLayouts/slideLayout577.xml"/><Relationship Id="rId93" Type="http://schemas.openxmlformats.org/officeDocument/2006/relationships/slideLayout" Target="../slideLayouts/slideLayout598.xml"/><Relationship Id="rId98" Type="http://schemas.openxmlformats.org/officeDocument/2006/relationships/slideLayout" Target="../slideLayouts/slideLayout603.xml"/><Relationship Id="rId121" Type="http://schemas.openxmlformats.org/officeDocument/2006/relationships/slideLayout" Target="../slideLayouts/slideLayout626.xml"/><Relationship Id="rId3" Type="http://schemas.openxmlformats.org/officeDocument/2006/relationships/slideLayout" Target="../slideLayouts/slideLayout508.xml"/><Relationship Id="rId25" Type="http://schemas.openxmlformats.org/officeDocument/2006/relationships/slideLayout" Target="../slideLayouts/slideLayout530.xml"/><Relationship Id="rId46" Type="http://schemas.openxmlformats.org/officeDocument/2006/relationships/slideLayout" Target="../slideLayouts/slideLayout551.xml"/><Relationship Id="rId67" Type="http://schemas.openxmlformats.org/officeDocument/2006/relationships/slideLayout" Target="../slideLayouts/slideLayout572.xml"/><Relationship Id="rId116" Type="http://schemas.openxmlformats.org/officeDocument/2006/relationships/slideLayout" Target="../slideLayouts/slideLayout621.xml"/><Relationship Id="rId20" Type="http://schemas.openxmlformats.org/officeDocument/2006/relationships/slideLayout" Target="../slideLayouts/slideLayout525.xml"/><Relationship Id="rId41" Type="http://schemas.openxmlformats.org/officeDocument/2006/relationships/slideLayout" Target="../slideLayouts/slideLayout546.xml"/><Relationship Id="rId62" Type="http://schemas.openxmlformats.org/officeDocument/2006/relationships/slideLayout" Target="../slideLayouts/slideLayout567.xml"/><Relationship Id="rId83" Type="http://schemas.openxmlformats.org/officeDocument/2006/relationships/slideLayout" Target="../slideLayouts/slideLayout588.xml"/><Relationship Id="rId88" Type="http://schemas.openxmlformats.org/officeDocument/2006/relationships/slideLayout" Target="../slideLayouts/slideLayout593.xml"/><Relationship Id="rId111" Type="http://schemas.openxmlformats.org/officeDocument/2006/relationships/slideLayout" Target="../slideLayouts/slideLayout616.xml"/><Relationship Id="rId15" Type="http://schemas.openxmlformats.org/officeDocument/2006/relationships/slideLayout" Target="../slideLayouts/slideLayout520.xml"/><Relationship Id="rId36" Type="http://schemas.openxmlformats.org/officeDocument/2006/relationships/slideLayout" Target="../slideLayouts/slideLayout541.xml"/><Relationship Id="rId57" Type="http://schemas.openxmlformats.org/officeDocument/2006/relationships/slideLayout" Target="../slideLayouts/slideLayout562.xml"/><Relationship Id="rId106" Type="http://schemas.openxmlformats.org/officeDocument/2006/relationships/slideLayout" Target="../slideLayouts/slideLayout611.xml"/><Relationship Id="rId127" Type="http://schemas.openxmlformats.org/officeDocument/2006/relationships/image" Target="../media/image1.png"/><Relationship Id="rId10" Type="http://schemas.openxmlformats.org/officeDocument/2006/relationships/slideLayout" Target="../slideLayouts/slideLayout515.xml"/><Relationship Id="rId31" Type="http://schemas.openxmlformats.org/officeDocument/2006/relationships/slideLayout" Target="../slideLayouts/slideLayout536.xml"/><Relationship Id="rId52" Type="http://schemas.openxmlformats.org/officeDocument/2006/relationships/slideLayout" Target="../slideLayouts/slideLayout557.xml"/><Relationship Id="rId73" Type="http://schemas.openxmlformats.org/officeDocument/2006/relationships/slideLayout" Target="../slideLayouts/slideLayout578.xml"/><Relationship Id="rId78" Type="http://schemas.openxmlformats.org/officeDocument/2006/relationships/slideLayout" Target="../slideLayouts/slideLayout583.xml"/><Relationship Id="rId94" Type="http://schemas.openxmlformats.org/officeDocument/2006/relationships/slideLayout" Target="../slideLayouts/slideLayout599.xml"/><Relationship Id="rId99" Type="http://schemas.openxmlformats.org/officeDocument/2006/relationships/slideLayout" Target="../slideLayouts/slideLayout604.xml"/><Relationship Id="rId101" Type="http://schemas.openxmlformats.org/officeDocument/2006/relationships/slideLayout" Target="../slideLayouts/slideLayout606.xml"/><Relationship Id="rId122" Type="http://schemas.openxmlformats.org/officeDocument/2006/relationships/slideLayout" Target="../slideLayouts/slideLayout627.xml"/><Relationship Id="rId4" Type="http://schemas.openxmlformats.org/officeDocument/2006/relationships/slideLayout" Target="../slideLayouts/slideLayout509.xml"/><Relationship Id="rId9" Type="http://schemas.openxmlformats.org/officeDocument/2006/relationships/slideLayout" Target="../slideLayouts/slideLayout514.xml"/></Relationships>
</file>

<file path=ppt/slideMasters/_rels/slideMaster8.xml.rels><?xml version="1.0" encoding="UTF-8" standalone="yes"?>
<Relationships xmlns="http://schemas.openxmlformats.org/package/2006/relationships"><Relationship Id="rId26" Type="http://schemas.openxmlformats.org/officeDocument/2006/relationships/slideLayout" Target="../slideLayouts/slideLayout656.xml"/><Relationship Id="rId117" Type="http://schemas.openxmlformats.org/officeDocument/2006/relationships/slideLayout" Target="../slideLayouts/slideLayout747.xml"/><Relationship Id="rId21" Type="http://schemas.openxmlformats.org/officeDocument/2006/relationships/slideLayout" Target="../slideLayouts/slideLayout651.xml"/><Relationship Id="rId42" Type="http://schemas.openxmlformats.org/officeDocument/2006/relationships/slideLayout" Target="../slideLayouts/slideLayout672.xml"/><Relationship Id="rId47" Type="http://schemas.openxmlformats.org/officeDocument/2006/relationships/slideLayout" Target="../slideLayouts/slideLayout677.xml"/><Relationship Id="rId63" Type="http://schemas.openxmlformats.org/officeDocument/2006/relationships/slideLayout" Target="../slideLayouts/slideLayout693.xml"/><Relationship Id="rId68" Type="http://schemas.openxmlformats.org/officeDocument/2006/relationships/slideLayout" Target="../slideLayouts/slideLayout698.xml"/><Relationship Id="rId84" Type="http://schemas.openxmlformats.org/officeDocument/2006/relationships/slideLayout" Target="../slideLayouts/slideLayout714.xml"/><Relationship Id="rId89" Type="http://schemas.openxmlformats.org/officeDocument/2006/relationships/slideLayout" Target="../slideLayouts/slideLayout719.xml"/><Relationship Id="rId112" Type="http://schemas.openxmlformats.org/officeDocument/2006/relationships/slideLayout" Target="../slideLayouts/slideLayout742.xml"/><Relationship Id="rId16" Type="http://schemas.openxmlformats.org/officeDocument/2006/relationships/slideLayout" Target="../slideLayouts/slideLayout646.xml"/><Relationship Id="rId107" Type="http://schemas.openxmlformats.org/officeDocument/2006/relationships/slideLayout" Target="../slideLayouts/slideLayout737.xml"/><Relationship Id="rId11" Type="http://schemas.openxmlformats.org/officeDocument/2006/relationships/slideLayout" Target="../slideLayouts/slideLayout641.xml"/><Relationship Id="rId32" Type="http://schemas.openxmlformats.org/officeDocument/2006/relationships/slideLayout" Target="../slideLayouts/slideLayout662.xml"/><Relationship Id="rId37" Type="http://schemas.openxmlformats.org/officeDocument/2006/relationships/slideLayout" Target="../slideLayouts/slideLayout667.xml"/><Relationship Id="rId53" Type="http://schemas.openxmlformats.org/officeDocument/2006/relationships/slideLayout" Target="../slideLayouts/slideLayout683.xml"/><Relationship Id="rId58" Type="http://schemas.openxmlformats.org/officeDocument/2006/relationships/slideLayout" Target="../slideLayouts/slideLayout688.xml"/><Relationship Id="rId74" Type="http://schemas.openxmlformats.org/officeDocument/2006/relationships/slideLayout" Target="../slideLayouts/slideLayout704.xml"/><Relationship Id="rId79" Type="http://schemas.openxmlformats.org/officeDocument/2006/relationships/slideLayout" Target="../slideLayouts/slideLayout709.xml"/><Relationship Id="rId102" Type="http://schemas.openxmlformats.org/officeDocument/2006/relationships/slideLayout" Target="../slideLayouts/slideLayout732.xml"/><Relationship Id="rId123" Type="http://schemas.openxmlformats.org/officeDocument/2006/relationships/slideLayout" Target="../slideLayouts/slideLayout753.xml"/><Relationship Id="rId5" Type="http://schemas.openxmlformats.org/officeDocument/2006/relationships/slideLayout" Target="../slideLayouts/slideLayout635.xml"/><Relationship Id="rId90" Type="http://schemas.openxmlformats.org/officeDocument/2006/relationships/slideLayout" Target="../slideLayouts/slideLayout720.xml"/><Relationship Id="rId95" Type="http://schemas.openxmlformats.org/officeDocument/2006/relationships/slideLayout" Target="../slideLayouts/slideLayout725.xml"/><Relationship Id="rId22" Type="http://schemas.openxmlformats.org/officeDocument/2006/relationships/slideLayout" Target="../slideLayouts/slideLayout652.xml"/><Relationship Id="rId27" Type="http://schemas.openxmlformats.org/officeDocument/2006/relationships/slideLayout" Target="../slideLayouts/slideLayout657.xml"/><Relationship Id="rId43" Type="http://schemas.openxmlformats.org/officeDocument/2006/relationships/slideLayout" Target="../slideLayouts/slideLayout673.xml"/><Relationship Id="rId48" Type="http://schemas.openxmlformats.org/officeDocument/2006/relationships/slideLayout" Target="../slideLayouts/slideLayout678.xml"/><Relationship Id="rId64" Type="http://schemas.openxmlformats.org/officeDocument/2006/relationships/slideLayout" Target="../slideLayouts/slideLayout694.xml"/><Relationship Id="rId69" Type="http://schemas.openxmlformats.org/officeDocument/2006/relationships/slideLayout" Target="../slideLayouts/slideLayout699.xml"/><Relationship Id="rId113" Type="http://schemas.openxmlformats.org/officeDocument/2006/relationships/slideLayout" Target="../slideLayouts/slideLayout743.xml"/><Relationship Id="rId118" Type="http://schemas.openxmlformats.org/officeDocument/2006/relationships/slideLayout" Target="../slideLayouts/slideLayout748.xml"/><Relationship Id="rId80" Type="http://schemas.openxmlformats.org/officeDocument/2006/relationships/slideLayout" Target="../slideLayouts/slideLayout710.xml"/><Relationship Id="rId85" Type="http://schemas.openxmlformats.org/officeDocument/2006/relationships/slideLayout" Target="../slideLayouts/slideLayout715.xml"/><Relationship Id="rId12" Type="http://schemas.openxmlformats.org/officeDocument/2006/relationships/slideLayout" Target="../slideLayouts/slideLayout642.xml"/><Relationship Id="rId17" Type="http://schemas.openxmlformats.org/officeDocument/2006/relationships/slideLayout" Target="../slideLayouts/slideLayout647.xml"/><Relationship Id="rId33" Type="http://schemas.openxmlformats.org/officeDocument/2006/relationships/slideLayout" Target="../slideLayouts/slideLayout663.xml"/><Relationship Id="rId38" Type="http://schemas.openxmlformats.org/officeDocument/2006/relationships/slideLayout" Target="../slideLayouts/slideLayout668.xml"/><Relationship Id="rId59" Type="http://schemas.openxmlformats.org/officeDocument/2006/relationships/slideLayout" Target="../slideLayouts/slideLayout689.xml"/><Relationship Id="rId103" Type="http://schemas.openxmlformats.org/officeDocument/2006/relationships/slideLayout" Target="../slideLayouts/slideLayout733.xml"/><Relationship Id="rId108" Type="http://schemas.openxmlformats.org/officeDocument/2006/relationships/slideLayout" Target="../slideLayouts/slideLayout738.xml"/><Relationship Id="rId124" Type="http://schemas.openxmlformats.org/officeDocument/2006/relationships/slideLayout" Target="../slideLayouts/slideLayout754.xml"/><Relationship Id="rId54" Type="http://schemas.openxmlformats.org/officeDocument/2006/relationships/slideLayout" Target="../slideLayouts/slideLayout684.xml"/><Relationship Id="rId70" Type="http://schemas.openxmlformats.org/officeDocument/2006/relationships/slideLayout" Target="../slideLayouts/slideLayout700.xml"/><Relationship Id="rId75" Type="http://schemas.openxmlformats.org/officeDocument/2006/relationships/slideLayout" Target="../slideLayouts/slideLayout705.xml"/><Relationship Id="rId91" Type="http://schemas.openxmlformats.org/officeDocument/2006/relationships/slideLayout" Target="../slideLayouts/slideLayout721.xml"/><Relationship Id="rId96" Type="http://schemas.openxmlformats.org/officeDocument/2006/relationships/slideLayout" Target="../slideLayouts/slideLayout726.xml"/><Relationship Id="rId1" Type="http://schemas.openxmlformats.org/officeDocument/2006/relationships/slideLayout" Target="../slideLayouts/slideLayout631.xml"/><Relationship Id="rId6" Type="http://schemas.openxmlformats.org/officeDocument/2006/relationships/slideLayout" Target="../slideLayouts/slideLayout636.xml"/><Relationship Id="rId23" Type="http://schemas.openxmlformats.org/officeDocument/2006/relationships/slideLayout" Target="../slideLayouts/slideLayout653.xml"/><Relationship Id="rId28" Type="http://schemas.openxmlformats.org/officeDocument/2006/relationships/slideLayout" Target="../slideLayouts/slideLayout658.xml"/><Relationship Id="rId49" Type="http://schemas.openxmlformats.org/officeDocument/2006/relationships/slideLayout" Target="../slideLayouts/slideLayout679.xml"/><Relationship Id="rId114" Type="http://schemas.openxmlformats.org/officeDocument/2006/relationships/slideLayout" Target="../slideLayouts/slideLayout744.xml"/><Relationship Id="rId119" Type="http://schemas.openxmlformats.org/officeDocument/2006/relationships/slideLayout" Target="../slideLayouts/slideLayout749.xml"/><Relationship Id="rId44" Type="http://schemas.openxmlformats.org/officeDocument/2006/relationships/slideLayout" Target="../slideLayouts/slideLayout674.xml"/><Relationship Id="rId60" Type="http://schemas.openxmlformats.org/officeDocument/2006/relationships/slideLayout" Target="../slideLayouts/slideLayout690.xml"/><Relationship Id="rId65" Type="http://schemas.openxmlformats.org/officeDocument/2006/relationships/slideLayout" Target="../slideLayouts/slideLayout695.xml"/><Relationship Id="rId81" Type="http://schemas.openxmlformats.org/officeDocument/2006/relationships/slideLayout" Target="../slideLayouts/slideLayout711.xml"/><Relationship Id="rId86" Type="http://schemas.openxmlformats.org/officeDocument/2006/relationships/slideLayout" Target="../slideLayouts/slideLayout716.xml"/><Relationship Id="rId13" Type="http://schemas.openxmlformats.org/officeDocument/2006/relationships/slideLayout" Target="../slideLayouts/slideLayout643.xml"/><Relationship Id="rId18" Type="http://schemas.openxmlformats.org/officeDocument/2006/relationships/slideLayout" Target="../slideLayouts/slideLayout648.xml"/><Relationship Id="rId39" Type="http://schemas.openxmlformats.org/officeDocument/2006/relationships/slideLayout" Target="../slideLayouts/slideLayout669.xml"/><Relationship Id="rId109" Type="http://schemas.openxmlformats.org/officeDocument/2006/relationships/slideLayout" Target="../slideLayouts/slideLayout739.xml"/><Relationship Id="rId34" Type="http://schemas.openxmlformats.org/officeDocument/2006/relationships/slideLayout" Target="../slideLayouts/slideLayout664.xml"/><Relationship Id="rId50" Type="http://schemas.openxmlformats.org/officeDocument/2006/relationships/slideLayout" Target="../slideLayouts/slideLayout680.xml"/><Relationship Id="rId55" Type="http://schemas.openxmlformats.org/officeDocument/2006/relationships/slideLayout" Target="../slideLayouts/slideLayout685.xml"/><Relationship Id="rId76" Type="http://schemas.openxmlformats.org/officeDocument/2006/relationships/slideLayout" Target="../slideLayouts/slideLayout706.xml"/><Relationship Id="rId97" Type="http://schemas.openxmlformats.org/officeDocument/2006/relationships/slideLayout" Target="../slideLayouts/slideLayout727.xml"/><Relationship Id="rId104" Type="http://schemas.openxmlformats.org/officeDocument/2006/relationships/slideLayout" Target="../slideLayouts/slideLayout734.xml"/><Relationship Id="rId120" Type="http://schemas.openxmlformats.org/officeDocument/2006/relationships/slideLayout" Target="../slideLayouts/slideLayout750.xml"/><Relationship Id="rId125" Type="http://schemas.openxmlformats.org/officeDocument/2006/relationships/slideLayout" Target="../slideLayouts/slideLayout755.xml"/><Relationship Id="rId7" Type="http://schemas.openxmlformats.org/officeDocument/2006/relationships/slideLayout" Target="../slideLayouts/slideLayout637.xml"/><Relationship Id="rId71" Type="http://schemas.openxmlformats.org/officeDocument/2006/relationships/slideLayout" Target="../slideLayouts/slideLayout701.xml"/><Relationship Id="rId92" Type="http://schemas.openxmlformats.org/officeDocument/2006/relationships/slideLayout" Target="../slideLayouts/slideLayout722.xml"/><Relationship Id="rId2" Type="http://schemas.openxmlformats.org/officeDocument/2006/relationships/slideLayout" Target="../slideLayouts/slideLayout632.xml"/><Relationship Id="rId29" Type="http://schemas.openxmlformats.org/officeDocument/2006/relationships/slideLayout" Target="../slideLayouts/slideLayout659.xml"/><Relationship Id="rId24" Type="http://schemas.openxmlformats.org/officeDocument/2006/relationships/slideLayout" Target="../slideLayouts/slideLayout654.xml"/><Relationship Id="rId40" Type="http://schemas.openxmlformats.org/officeDocument/2006/relationships/slideLayout" Target="../slideLayouts/slideLayout670.xml"/><Relationship Id="rId45" Type="http://schemas.openxmlformats.org/officeDocument/2006/relationships/slideLayout" Target="../slideLayouts/slideLayout675.xml"/><Relationship Id="rId66" Type="http://schemas.openxmlformats.org/officeDocument/2006/relationships/slideLayout" Target="../slideLayouts/slideLayout696.xml"/><Relationship Id="rId87" Type="http://schemas.openxmlformats.org/officeDocument/2006/relationships/slideLayout" Target="../slideLayouts/slideLayout717.xml"/><Relationship Id="rId110" Type="http://schemas.openxmlformats.org/officeDocument/2006/relationships/slideLayout" Target="../slideLayouts/slideLayout740.xml"/><Relationship Id="rId115" Type="http://schemas.openxmlformats.org/officeDocument/2006/relationships/slideLayout" Target="../slideLayouts/slideLayout745.xml"/><Relationship Id="rId61" Type="http://schemas.openxmlformats.org/officeDocument/2006/relationships/slideLayout" Target="../slideLayouts/slideLayout691.xml"/><Relationship Id="rId82" Type="http://schemas.openxmlformats.org/officeDocument/2006/relationships/slideLayout" Target="../slideLayouts/slideLayout712.xml"/><Relationship Id="rId19" Type="http://schemas.openxmlformats.org/officeDocument/2006/relationships/slideLayout" Target="../slideLayouts/slideLayout649.xml"/><Relationship Id="rId14" Type="http://schemas.openxmlformats.org/officeDocument/2006/relationships/slideLayout" Target="../slideLayouts/slideLayout644.xml"/><Relationship Id="rId30" Type="http://schemas.openxmlformats.org/officeDocument/2006/relationships/slideLayout" Target="../slideLayouts/slideLayout660.xml"/><Relationship Id="rId35" Type="http://schemas.openxmlformats.org/officeDocument/2006/relationships/slideLayout" Target="../slideLayouts/slideLayout665.xml"/><Relationship Id="rId56" Type="http://schemas.openxmlformats.org/officeDocument/2006/relationships/slideLayout" Target="../slideLayouts/slideLayout686.xml"/><Relationship Id="rId77" Type="http://schemas.openxmlformats.org/officeDocument/2006/relationships/slideLayout" Target="../slideLayouts/slideLayout707.xml"/><Relationship Id="rId100" Type="http://schemas.openxmlformats.org/officeDocument/2006/relationships/slideLayout" Target="../slideLayouts/slideLayout730.xml"/><Relationship Id="rId105" Type="http://schemas.openxmlformats.org/officeDocument/2006/relationships/slideLayout" Target="../slideLayouts/slideLayout735.xml"/><Relationship Id="rId126" Type="http://schemas.openxmlformats.org/officeDocument/2006/relationships/theme" Target="../theme/theme8.xml"/><Relationship Id="rId8" Type="http://schemas.openxmlformats.org/officeDocument/2006/relationships/slideLayout" Target="../slideLayouts/slideLayout638.xml"/><Relationship Id="rId51" Type="http://schemas.openxmlformats.org/officeDocument/2006/relationships/slideLayout" Target="../slideLayouts/slideLayout681.xml"/><Relationship Id="rId72" Type="http://schemas.openxmlformats.org/officeDocument/2006/relationships/slideLayout" Target="../slideLayouts/slideLayout702.xml"/><Relationship Id="rId93" Type="http://schemas.openxmlformats.org/officeDocument/2006/relationships/slideLayout" Target="../slideLayouts/slideLayout723.xml"/><Relationship Id="rId98" Type="http://schemas.openxmlformats.org/officeDocument/2006/relationships/slideLayout" Target="../slideLayouts/slideLayout728.xml"/><Relationship Id="rId121" Type="http://schemas.openxmlformats.org/officeDocument/2006/relationships/slideLayout" Target="../slideLayouts/slideLayout751.xml"/><Relationship Id="rId3" Type="http://schemas.openxmlformats.org/officeDocument/2006/relationships/slideLayout" Target="../slideLayouts/slideLayout633.xml"/><Relationship Id="rId25" Type="http://schemas.openxmlformats.org/officeDocument/2006/relationships/slideLayout" Target="../slideLayouts/slideLayout655.xml"/><Relationship Id="rId46" Type="http://schemas.openxmlformats.org/officeDocument/2006/relationships/slideLayout" Target="../slideLayouts/slideLayout676.xml"/><Relationship Id="rId67" Type="http://schemas.openxmlformats.org/officeDocument/2006/relationships/slideLayout" Target="../slideLayouts/slideLayout697.xml"/><Relationship Id="rId116" Type="http://schemas.openxmlformats.org/officeDocument/2006/relationships/slideLayout" Target="../slideLayouts/slideLayout746.xml"/><Relationship Id="rId20" Type="http://schemas.openxmlformats.org/officeDocument/2006/relationships/slideLayout" Target="../slideLayouts/slideLayout650.xml"/><Relationship Id="rId41" Type="http://schemas.openxmlformats.org/officeDocument/2006/relationships/slideLayout" Target="../slideLayouts/slideLayout671.xml"/><Relationship Id="rId62" Type="http://schemas.openxmlformats.org/officeDocument/2006/relationships/slideLayout" Target="../slideLayouts/slideLayout692.xml"/><Relationship Id="rId83" Type="http://schemas.openxmlformats.org/officeDocument/2006/relationships/slideLayout" Target="../slideLayouts/slideLayout713.xml"/><Relationship Id="rId88" Type="http://schemas.openxmlformats.org/officeDocument/2006/relationships/slideLayout" Target="../slideLayouts/slideLayout718.xml"/><Relationship Id="rId111" Type="http://schemas.openxmlformats.org/officeDocument/2006/relationships/slideLayout" Target="../slideLayouts/slideLayout741.xml"/><Relationship Id="rId15" Type="http://schemas.openxmlformats.org/officeDocument/2006/relationships/slideLayout" Target="../slideLayouts/slideLayout645.xml"/><Relationship Id="rId36" Type="http://schemas.openxmlformats.org/officeDocument/2006/relationships/slideLayout" Target="../slideLayouts/slideLayout666.xml"/><Relationship Id="rId57" Type="http://schemas.openxmlformats.org/officeDocument/2006/relationships/slideLayout" Target="../slideLayouts/slideLayout687.xml"/><Relationship Id="rId106" Type="http://schemas.openxmlformats.org/officeDocument/2006/relationships/slideLayout" Target="../slideLayouts/slideLayout736.xml"/><Relationship Id="rId127" Type="http://schemas.openxmlformats.org/officeDocument/2006/relationships/image" Target="../media/image1.png"/><Relationship Id="rId10" Type="http://schemas.openxmlformats.org/officeDocument/2006/relationships/slideLayout" Target="../slideLayouts/slideLayout640.xml"/><Relationship Id="rId31" Type="http://schemas.openxmlformats.org/officeDocument/2006/relationships/slideLayout" Target="../slideLayouts/slideLayout661.xml"/><Relationship Id="rId52" Type="http://schemas.openxmlformats.org/officeDocument/2006/relationships/slideLayout" Target="../slideLayouts/slideLayout682.xml"/><Relationship Id="rId73" Type="http://schemas.openxmlformats.org/officeDocument/2006/relationships/slideLayout" Target="../slideLayouts/slideLayout703.xml"/><Relationship Id="rId78" Type="http://schemas.openxmlformats.org/officeDocument/2006/relationships/slideLayout" Target="../slideLayouts/slideLayout708.xml"/><Relationship Id="rId94" Type="http://schemas.openxmlformats.org/officeDocument/2006/relationships/slideLayout" Target="../slideLayouts/slideLayout724.xml"/><Relationship Id="rId99" Type="http://schemas.openxmlformats.org/officeDocument/2006/relationships/slideLayout" Target="../slideLayouts/slideLayout729.xml"/><Relationship Id="rId101" Type="http://schemas.openxmlformats.org/officeDocument/2006/relationships/slideLayout" Target="../slideLayouts/slideLayout731.xml"/><Relationship Id="rId122" Type="http://schemas.openxmlformats.org/officeDocument/2006/relationships/slideLayout" Target="../slideLayouts/slideLayout752.xml"/><Relationship Id="rId4" Type="http://schemas.openxmlformats.org/officeDocument/2006/relationships/slideLayout" Target="../slideLayouts/slideLayout634.xml"/><Relationship Id="rId9" Type="http://schemas.openxmlformats.org/officeDocument/2006/relationships/slideLayout" Target="../slideLayouts/slideLayout63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9" name="Rectangle 8"/>
          <p:cNvSpPr/>
          <p:nvPr userDrawn="1"/>
        </p:nvSpPr>
        <p:spPr>
          <a:xfrm>
            <a:off x="3298873" y="94202"/>
            <a:ext cx="2546253" cy="46166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الجمعة العظيمة</a:t>
            </a:r>
          </a:p>
        </p:txBody>
      </p:sp>
      <p:pic>
        <p:nvPicPr>
          <p:cNvPr id="11" name="Picture 10">
            <a:extLst>
              <a:ext uri="{FF2B5EF4-FFF2-40B4-BE49-F238E27FC236}">
                <a16:creationId xmlns:a16="http://schemas.microsoft.com/office/drawing/2014/main" id="{A5668A9A-F6BD-727B-E083-658A8FD7D0B4}"/>
              </a:ext>
            </a:extLst>
          </p:cNvPr>
          <p:cNvPicPr>
            <a:picLocks noChangeAspect="1"/>
          </p:cNvPicPr>
          <p:nvPr userDrawn="1"/>
        </p:nvPicPr>
        <p:blipFill>
          <a:blip r:embed="rId128">
            <a:extLst>
              <a:ext uri="{28A0092B-C50C-407E-A947-70E740481C1C}">
                <a14:useLocalDpi xmlns:a14="http://schemas.microsoft.com/office/drawing/2010/main" val="0"/>
              </a:ext>
            </a:extLst>
          </a:blip>
          <a:stretch>
            <a:fillRect/>
          </a:stretch>
        </p:blipFill>
        <p:spPr>
          <a:xfrm>
            <a:off x="-302343" y="2351314"/>
            <a:ext cx="9716430" cy="4669202"/>
          </a:xfrm>
          <a:prstGeom prst="rect">
            <a:avLst/>
          </a:prstGeom>
        </p:spPr>
      </p:pic>
    </p:spTree>
    <p:extLst>
      <p:ext uri="{BB962C8B-B14F-4D97-AF65-F5344CB8AC3E}">
        <p14:creationId xmlns:p14="http://schemas.microsoft.com/office/powerpoint/2010/main" val="2589471382"/>
      </p:ext>
    </p:extLst>
  </p:cSld>
  <p:clrMap bg1="lt1" tx1="dk1" bg2="lt2" tx2="dk2" accent1="accent1" accent2="accent2" accent3="accent3" accent4="accent4" accent5="accent5" accent6="accent6" hlink="hlink" folHlink="folHlink"/>
  <p:sldLayoutIdLst>
    <p:sldLayoutId id="2147484033" r:id="rId1"/>
    <p:sldLayoutId id="2147484098" r:id="rId2"/>
    <p:sldLayoutId id="2147484037" r:id="rId3"/>
    <p:sldLayoutId id="2147483689" r:id="rId4"/>
    <p:sldLayoutId id="2147483705" r:id="rId5"/>
    <p:sldLayoutId id="2147483706" r:id="rId6"/>
    <p:sldLayoutId id="2147483707" r:id="rId7"/>
    <p:sldLayoutId id="2147484094" r:id="rId8"/>
    <p:sldLayoutId id="2147484095" r:id="rId9"/>
    <p:sldLayoutId id="2147483708" r:id="rId10"/>
    <p:sldLayoutId id="2147484080" r:id="rId11"/>
    <p:sldLayoutId id="2147483704" r:id="rId12"/>
    <p:sldLayoutId id="2147483709" r:id="rId13"/>
    <p:sldLayoutId id="2147483710" r:id="rId14"/>
    <p:sldLayoutId id="2147483711" r:id="rId15"/>
    <p:sldLayoutId id="2147483712" r:id="rId16"/>
    <p:sldLayoutId id="2147483682" r:id="rId17"/>
    <p:sldLayoutId id="2147483995" r:id="rId18"/>
    <p:sldLayoutId id="2147483713" r:id="rId19"/>
    <p:sldLayoutId id="2147483714" r:id="rId20"/>
    <p:sldLayoutId id="2147483715" r:id="rId21"/>
    <p:sldLayoutId id="2147483716" r:id="rId22"/>
    <p:sldLayoutId id="2147484082" r:id="rId23"/>
    <p:sldLayoutId id="2147483692" r:id="rId24"/>
    <p:sldLayoutId id="2147483718" r:id="rId25"/>
    <p:sldLayoutId id="2147483719" r:id="rId26"/>
    <p:sldLayoutId id="2147483720" r:id="rId27"/>
    <p:sldLayoutId id="2147483721" r:id="rId28"/>
    <p:sldLayoutId id="2147484004" r:id="rId29"/>
    <p:sldLayoutId id="2147484003" r:id="rId30"/>
    <p:sldLayoutId id="2147484035" r:id="rId31"/>
    <p:sldLayoutId id="2147483999" r:id="rId32"/>
    <p:sldLayoutId id="2147484000" r:id="rId33"/>
    <p:sldLayoutId id="2147484001" r:id="rId34"/>
    <p:sldLayoutId id="2147484081" r:id="rId35"/>
    <p:sldLayoutId id="2147483727" r:id="rId36"/>
    <p:sldLayoutId id="2147483728" r:id="rId37"/>
    <p:sldLayoutId id="2147483729" r:id="rId38"/>
    <p:sldLayoutId id="2147483730" r:id="rId39"/>
    <p:sldLayoutId id="2147483731" r:id="rId40"/>
    <p:sldLayoutId id="2147484083" r:id="rId41"/>
    <p:sldLayoutId id="2147483733" r:id="rId42"/>
    <p:sldLayoutId id="2147483724" r:id="rId43"/>
    <p:sldLayoutId id="2147483723" r:id="rId44"/>
    <p:sldLayoutId id="2147483695" r:id="rId45"/>
    <p:sldLayoutId id="2147483696" r:id="rId46"/>
    <p:sldLayoutId id="2147483697" r:id="rId47"/>
    <p:sldLayoutId id="2147483698" r:id="rId48"/>
    <p:sldLayoutId id="2147484018" r:id="rId49"/>
    <p:sldLayoutId id="2147483722" r:id="rId50"/>
    <p:sldLayoutId id="2147483700" r:id="rId51"/>
    <p:sldLayoutId id="2147483693" r:id="rId52"/>
    <p:sldLayoutId id="2147483701" r:id="rId53"/>
    <p:sldLayoutId id="2147483702" r:id="rId54"/>
    <p:sldLayoutId id="2147483703" r:id="rId55"/>
    <p:sldLayoutId id="2147484104" r:id="rId56"/>
    <p:sldLayoutId id="2147484105" r:id="rId57"/>
    <p:sldLayoutId id="2147484106" r:id="rId58"/>
    <p:sldLayoutId id="2147484107" r:id="rId59"/>
    <p:sldLayoutId id="2147483673" r:id="rId60"/>
    <p:sldLayoutId id="2147483674" r:id="rId61"/>
    <p:sldLayoutId id="2147483691" r:id="rId62"/>
    <p:sldLayoutId id="2147483690" r:id="rId63"/>
    <p:sldLayoutId id="2147484034" r:id="rId64"/>
    <p:sldLayoutId id="2147483726" r:id="rId65"/>
    <p:sldLayoutId id="2147483732" r:id="rId66"/>
    <p:sldLayoutId id="2147483991" r:id="rId67"/>
    <p:sldLayoutId id="2147484016" r:id="rId68"/>
    <p:sldLayoutId id="2147484017" r:id="rId69"/>
    <p:sldLayoutId id="2147483992" r:id="rId70"/>
    <p:sldLayoutId id="2147483737" r:id="rId71"/>
    <p:sldLayoutId id="2147483738" r:id="rId72"/>
    <p:sldLayoutId id="2147483739" r:id="rId73"/>
    <p:sldLayoutId id="2147484028" r:id="rId74"/>
    <p:sldLayoutId id="2147483740" r:id="rId75"/>
    <p:sldLayoutId id="2147483741" r:id="rId76"/>
    <p:sldLayoutId id="2147483742" r:id="rId77"/>
    <p:sldLayoutId id="2147484029" r:id="rId78"/>
    <p:sldLayoutId id="2147483743" r:id="rId79"/>
    <p:sldLayoutId id="2147483744" r:id="rId80"/>
    <p:sldLayoutId id="2147483745" r:id="rId81"/>
    <p:sldLayoutId id="2147484030" r:id="rId82"/>
    <p:sldLayoutId id="2147483746" r:id="rId83"/>
    <p:sldLayoutId id="2147483747" r:id="rId84"/>
    <p:sldLayoutId id="2147483748" r:id="rId85"/>
    <p:sldLayoutId id="2147484031" r:id="rId86"/>
    <p:sldLayoutId id="2147483749" r:id="rId87"/>
    <p:sldLayoutId id="2147483750" r:id="rId88"/>
    <p:sldLayoutId id="2147483751" r:id="rId89"/>
    <p:sldLayoutId id="2147484032" r:id="rId90"/>
    <p:sldLayoutId id="2147484005" r:id="rId91"/>
    <p:sldLayoutId id="2147484006" r:id="rId92"/>
    <p:sldLayoutId id="2147484007" r:id="rId93"/>
    <p:sldLayoutId id="2147484008" r:id="rId94"/>
    <p:sldLayoutId id="2147484009" r:id="rId95"/>
    <p:sldLayoutId id="2147484011" r:id="rId96"/>
    <p:sldLayoutId id="2147484010" r:id="rId97"/>
    <p:sldLayoutId id="2147484084" r:id="rId98"/>
    <p:sldLayoutId id="2147484013" r:id="rId99"/>
    <p:sldLayoutId id="2147484014" r:id="rId100"/>
    <p:sldLayoutId id="2147484015" r:id="rId101"/>
    <p:sldLayoutId id="2147484019" r:id="rId102"/>
    <p:sldLayoutId id="2147484020" r:id="rId103"/>
    <p:sldLayoutId id="2147484021" r:id="rId104"/>
    <p:sldLayoutId id="2147484022" r:id="rId105"/>
    <p:sldLayoutId id="2147484023" r:id="rId106"/>
    <p:sldLayoutId id="2147484024" r:id="rId107"/>
    <p:sldLayoutId id="2147484025" r:id="rId108"/>
    <p:sldLayoutId id="2147484026" r:id="rId109"/>
    <p:sldLayoutId id="2147484027" r:id="rId110"/>
    <p:sldLayoutId id="2147484036" r:id="rId111"/>
    <p:sldLayoutId id="2147484038" r:id="rId112"/>
    <p:sldLayoutId id="2147484087" r:id="rId113"/>
    <p:sldLayoutId id="2147484088" r:id="rId114"/>
    <p:sldLayoutId id="2147484101" r:id="rId115"/>
    <p:sldLayoutId id="2147484089" r:id="rId116"/>
    <p:sldLayoutId id="2147484090" r:id="rId117"/>
    <p:sldLayoutId id="2147484091" r:id="rId118"/>
    <p:sldLayoutId id="2147484092" r:id="rId119"/>
    <p:sldLayoutId id="2147484093" r:id="rId120"/>
    <p:sldLayoutId id="2147484096" r:id="rId121"/>
    <p:sldLayoutId id="2147484097" r:id="rId122"/>
    <p:sldLayoutId id="2147484099" r:id="rId123"/>
    <p:sldLayoutId id="2147484100" r:id="rId124"/>
    <p:sldLayoutId id="2147484102" r:id="rId125"/>
    <p:sldLayoutId id="2147484103" r:id="rId12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58B82D8-D026-E4AF-006D-0873BD85835A}"/>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02343" y="2351314"/>
            <a:ext cx="9716430" cy="4669202"/>
          </a:xfrm>
          <a:prstGeom prst="rect">
            <a:avLst/>
          </a:prstGeom>
        </p:spPr>
      </p:pic>
    </p:spTree>
    <p:extLst>
      <p:ext uri="{BB962C8B-B14F-4D97-AF65-F5344CB8AC3E}">
        <p14:creationId xmlns:p14="http://schemas.microsoft.com/office/powerpoint/2010/main" val="2006354363"/>
      </p:ext>
    </p:extLst>
  </p:cSld>
  <p:clrMap bg1="lt1" tx1="dk1" bg2="lt2" tx2="dk2" accent1="accent1" accent2="accent2" accent3="accent3" accent4="accent4" accent5="accent5" accent6="accent6" hlink="hlink" folHlink="folHlink"/>
  <p:sldLayoutIdLst>
    <p:sldLayoutId id="2147484053" r:id="rId1"/>
    <p:sldLayoutId id="2147484085" r:id="rId2"/>
  </p:sldLayoutIdLst>
  <p:txStyles>
    <p:titleStyle>
      <a:lvl1pPr algn="ctr" rtl="1" eaLnBrk="0" fontAlgn="base" hangingPunct="0">
        <a:spcBef>
          <a:spcPct val="0"/>
        </a:spcBef>
        <a:spcAft>
          <a:spcPct val="0"/>
        </a:spcAft>
        <a:defRPr sz="6600" b="1">
          <a:solidFill>
            <a:srgbClr val="FFFF00"/>
          </a:solidFill>
          <a:effectLst>
            <a:outerShdw blurRad="38100" dist="38100" dir="2700000" algn="tl">
              <a:srgbClr val="C0C0C0"/>
            </a:outerShdw>
          </a:effectLst>
          <a:latin typeface="+mj-lt"/>
          <a:ea typeface="+mj-ea"/>
          <a:cs typeface="+mj-cs"/>
        </a:defRPr>
      </a:lvl1pPr>
      <a:lvl2pPr algn="ctr" rtl="1" eaLnBrk="0" fontAlgn="base" hangingPunct="0">
        <a:spcBef>
          <a:spcPct val="0"/>
        </a:spcBef>
        <a:spcAft>
          <a:spcPct val="0"/>
        </a:spcAft>
        <a:defRPr sz="6600" b="1">
          <a:solidFill>
            <a:srgbClr val="FFFF00"/>
          </a:solidFill>
          <a:effectLst>
            <a:outerShdw blurRad="38100" dist="38100" dir="2700000" algn="tl">
              <a:srgbClr val="C0C0C0"/>
            </a:outerShdw>
          </a:effectLst>
          <a:latin typeface="Times New Roman" pitchFamily="18" charset="0"/>
          <a:cs typeface="Times New Roman" pitchFamily="18" charset="0"/>
        </a:defRPr>
      </a:lvl2pPr>
      <a:lvl3pPr algn="ctr" rtl="1" eaLnBrk="0" fontAlgn="base" hangingPunct="0">
        <a:spcBef>
          <a:spcPct val="0"/>
        </a:spcBef>
        <a:spcAft>
          <a:spcPct val="0"/>
        </a:spcAft>
        <a:defRPr sz="6600" b="1">
          <a:solidFill>
            <a:srgbClr val="FFFF00"/>
          </a:solidFill>
          <a:effectLst>
            <a:outerShdw blurRad="38100" dist="38100" dir="2700000" algn="tl">
              <a:srgbClr val="C0C0C0"/>
            </a:outerShdw>
          </a:effectLst>
          <a:latin typeface="Times New Roman" pitchFamily="18" charset="0"/>
          <a:cs typeface="Times New Roman" pitchFamily="18" charset="0"/>
        </a:defRPr>
      </a:lvl3pPr>
      <a:lvl4pPr algn="ctr" rtl="1" eaLnBrk="0" fontAlgn="base" hangingPunct="0">
        <a:spcBef>
          <a:spcPct val="0"/>
        </a:spcBef>
        <a:spcAft>
          <a:spcPct val="0"/>
        </a:spcAft>
        <a:defRPr sz="6600" b="1">
          <a:solidFill>
            <a:srgbClr val="FFFF00"/>
          </a:solidFill>
          <a:effectLst>
            <a:outerShdw blurRad="38100" dist="38100" dir="2700000" algn="tl">
              <a:srgbClr val="C0C0C0"/>
            </a:outerShdw>
          </a:effectLst>
          <a:latin typeface="Times New Roman" pitchFamily="18" charset="0"/>
          <a:cs typeface="Times New Roman" pitchFamily="18" charset="0"/>
        </a:defRPr>
      </a:lvl4pPr>
      <a:lvl5pPr algn="ctr" rtl="1" eaLnBrk="0" fontAlgn="base" hangingPunct="0">
        <a:spcBef>
          <a:spcPct val="0"/>
        </a:spcBef>
        <a:spcAft>
          <a:spcPct val="0"/>
        </a:spcAft>
        <a:defRPr sz="6600" b="1">
          <a:solidFill>
            <a:srgbClr val="FFFF00"/>
          </a:solidFill>
          <a:effectLst>
            <a:outerShdw blurRad="38100" dist="38100" dir="2700000" algn="tl">
              <a:srgbClr val="C0C0C0"/>
            </a:outerShdw>
          </a:effectLst>
          <a:latin typeface="Times New Roman" pitchFamily="18" charset="0"/>
          <a:cs typeface="Times New Roman" pitchFamily="18" charset="0"/>
        </a:defRPr>
      </a:lvl5pPr>
      <a:lvl6pPr marL="457200" algn="ctr" rtl="1" fontAlgn="base">
        <a:spcBef>
          <a:spcPct val="0"/>
        </a:spcBef>
        <a:spcAft>
          <a:spcPct val="0"/>
        </a:spcAft>
        <a:defRPr sz="6600" b="1">
          <a:solidFill>
            <a:srgbClr val="FFFF00"/>
          </a:solidFill>
          <a:effectLst>
            <a:outerShdw blurRad="38100" dist="38100" dir="2700000" algn="tl">
              <a:srgbClr val="C0C0C0"/>
            </a:outerShdw>
          </a:effectLst>
          <a:latin typeface="Times New Roman" pitchFamily="18" charset="0"/>
          <a:cs typeface="Times New Roman" pitchFamily="18" charset="0"/>
        </a:defRPr>
      </a:lvl6pPr>
      <a:lvl7pPr marL="914400" algn="ctr" rtl="1" fontAlgn="base">
        <a:spcBef>
          <a:spcPct val="0"/>
        </a:spcBef>
        <a:spcAft>
          <a:spcPct val="0"/>
        </a:spcAft>
        <a:defRPr sz="6600" b="1">
          <a:solidFill>
            <a:srgbClr val="FFFF00"/>
          </a:solidFill>
          <a:effectLst>
            <a:outerShdw blurRad="38100" dist="38100" dir="2700000" algn="tl">
              <a:srgbClr val="C0C0C0"/>
            </a:outerShdw>
          </a:effectLst>
          <a:latin typeface="Times New Roman" pitchFamily="18" charset="0"/>
          <a:cs typeface="Times New Roman" pitchFamily="18" charset="0"/>
        </a:defRPr>
      </a:lvl7pPr>
      <a:lvl8pPr marL="1371600" algn="ctr" rtl="1" fontAlgn="base">
        <a:spcBef>
          <a:spcPct val="0"/>
        </a:spcBef>
        <a:spcAft>
          <a:spcPct val="0"/>
        </a:spcAft>
        <a:defRPr sz="6600" b="1">
          <a:solidFill>
            <a:srgbClr val="FFFF00"/>
          </a:solidFill>
          <a:effectLst>
            <a:outerShdw blurRad="38100" dist="38100" dir="2700000" algn="tl">
              <a:srgbClr val="C0C0C0"/>
            </a:outerShdw>
          </a:effectLst>
          <a:latin typeface="Times New Roman" pitchFamily="18" charset="0"/>
          <a:cs typeface="Times New Roman" pitchFamily="18" charset="0"/>
        </a:defRPr>
      </a:lvl8pPr>
      <a:lvl9pPr marL="1828800" algn="ctr" rtl="1" fontAlgn="base">
        <a:spcBef>
          <a:spcPct val="0"/>
        </a:spcBef>
        <a:spcAft>
          <a:spcPct val="0"/>
        </a:spcAft>
        <a:defRPr sz="6600" b="1">
          <a:solidFill>
            <a:srgbClr val="FFFF00"/>
          </a:solidFill>
          <a:effectLst>
            <a:outerShdw blurRad="38100" dist="38100" dir="2700000" algn="tl">
              <a:srgbClr val="C0C0C0"/>
            </a:outerShdw>
          </a:effectLst>
          <a:latin typeface="Times New Roman" pitchFamily="18" charset="0"/>
          <a:cs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cs typeface="+mn-cs"/>
        </a:defRPr>
      </a:lvl2pPr>
      <a:lvl3pPr marL="1143000" indent="-228600" algn="l" rtl="0" eaLnBrk="0" fontAlgn="base" hangingPunct="0">
        <a:spcBef>
          <a:spcPct val="20000"/>
        </a:spcBef>
        <a:spcAft>
          <a:spcPct val="0"/>
        </a:spcAft>
        <a:buChar char="•"/>
        <a:defRPr sz="2400">
          <a:solidFill>
            <a:schemeClr val="tx1"/>
          </a:solidFill>
          <a:latin typeface="+mn-lt"/>
          <a:cs typeface="+mn-cs"/>
        </a:defRPr>
      </a:lvl3pPr>
      <a:lvl4pPr marL="1600200" indent="-228600" algn="l" rtl="0" eaLnBrk="0" fontAlgn="base" hangingPunct="0">
        <a:spcBef>
          <a:spcPct val="20000"/>
        </a:spcBef>
        <a:spcAft>
          <a:spcPct val="0"/>
        </a:spcAft>
        <a:buChar char="–"/>
        <a:defRPr sz="2000">
          <a:solidFill>
            <a:schemeClr val="tx1"/>
          </a:solidFill>
          <a:latin typeface="+mn-lt"/>
          <a:cs typeface="+mn-cs"/>
        </a:defRPr>
      </a:lvl4pPr>
      <a:lvl5pPr marL="2057400" indent="-228600" algn="l" rtl="0" eaLnBrk="0" fontAlgn="base" hangingPunct="0">
        <a:spcBef>
          <a:spcPct val="20000"/>
        </a:spcBef>
        <a:spcAft>
          <a:spcPct val="0"/>
        </a:spcAft>
        <a:buChar char="»"/>
        <a:defRPr sz="2000">
          <a:solidFill>
            <a:schemeClr val="tx1"/>
          </a:solidFill>
          <a:latin typeface="+mn-lt"/>
          <a:cs typeface="+mn-cs"/>
        </a:defRPr>
      </a:lvl5pPr>
      <a:lvl6pPr marL="2514600" indent="-228600" algn="l" rtl="0" fontAlgn="base">
        <a:spcBef>
          <a:spcPct val="20000"/>
        </a:spcBef>
        <a:spcAft>
          <a:spcPct val="0"/>
        </a:spcAft>
        <a:buChar char="»"/>
        <a:defRPr sz="2000">
          <a:solidFill>
            <a:schemeClr val="tx1"/>
          </a:solidFill>
          <a:latin typeface="+mn-lt"/>
          <a:cs typeface="+mn-cs"/>
        </a:defRPr>
      </a:lvl6pPr>
      <a:lvl7pPr marL="2971800" indent="-228600" algn="l" rtl="0" fontAlgn="base">
        <a:spcBef>
          <a:spcPct val="20000"/>
        </a:spcBef>
        <a:spcAft>
          <a:spcPct val="0"/>
        </a:spcAft>
        <a:buChar char="»"/>
        <a:defRPr sz="2000">
          <a:solidFill>
            <a:schemeClr val="tx1"/>
          </a:solidFill>
          <a:latin typeface="+mn-lt"/>
          <a:cs typeface="+mn-cs"/>
        </a:defRPr>
      </a:lvl7pPr>
      <a:lvl8pPr marL="3429000" indent="-228600" algn="l" rtl="0" fontAlgn="base">
        <a:spcBef>
          <a:spcPct val="20000"/>
        </a:spcBef>
        <a:spcAft>
          <a:spcPct val="0"/>
        </a:spcAft>
        <a:buChar char="»"/>
        <a:defRPr sz="2000">
          <a:solidFill>
            <a:schemeClr val="tx1"/>
          </a:solidFill>
          <a:latin typeface="+mn-lt"/>
          <a:cs typeface="+mn-cs"/>
        </a:defRPr>
      </a:lvl8pPr>
      <a:lvl9pPr marL="3886200" indent="-228600" algn="l" rtl="0" fontAlgn="base">
        <a:spcBef>
          <a:spcPct val="20000"/>
        </a:spcBef>
        <a:spcAft>
          <a:spcPct val="0"/>
        </a:spcAft>
        <a:buChar char="»"/>
        <a:defRPr sz="20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Rectangle 3"/>
          <p:cNvSpPr/>
          <p:nvPr userDrawn="1"/>
        </p:nvSpPr>
        <p:spPr>
          <a:xfrm>
            <a:off x="2457244" y="0"/>
            <a:ext cx="4674678" cy="954107"/>
          </a:xfrm>
          <a:prstGeom prst="rect">
            <a:avLst/>
          </a:prstGeom>
        </p:spPr>
        <p:txBody>
          <a:bodyPr wrap="square">
            <a:spAutoFit/>
          </a:bodyPr>
          <a:lstStyle/>
          <a:p>
            <a:pPr lvl="0" algn="ctr" defTabSz="914400" rtl="1"/>
            <a:r>
              <a:rPr kumimoji="0" lang="ar-EG"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rPr>
              <a:t>الساعة التاسعة من يوم الجمعة العظيمة</a:t>
            </a:r>
          </a:p>
          <a:p>
            <a:pPr lvl="0" algn="ctr" defTabSz="914400" rtl="1"/>
            <a:endParaRPr kumimoji="0" lang="en-US" sz="2400" b="1" i="0" u="none" strike="noStrike" cap="none" spc="0" normalizeH="0" baseline="0" noProof="0" dirty="0">
              <a:ln>
                <a:noFill/>
              </a:ln>
              <a:solidFill>
                <a:srgbClr val="FFC000"/>
              </a:solidFill>
              <a:effectLst>
                <a:outerShdw blurRad="38100" dist="38100" dir="2700000" algn="tl">
                  <a:srgbClr val="000000">
                    <a:alpha val="43137"/>
                  </a:srgbClr>
                </a:outerShdw>
              </a:effectLst>
              <a:uLnTx/>
              <a:uFillTx/>
              <a:cs typeface="AGA Sindibad Regular" pitchFamily="2" charset="-78"/>
            </a:endParaRPr>
          </a:p>
        </p:txBody>
      </p:sp>
      <p:pic>
        <p:nvPicPr>
          <p:cNvPr id="2" name="Picture 1">
            <a:extLst>
              <a:ext uri="{FF2B5EF4-FFF2-40B4-BE49-F238E27FC236}">
                <a16:creationId xmlns:a16="http://schemas.microsoft.com/office/drawing/2014/main" id="{40146E8A-6899-2D49-2D71-2AED3AF2314B}"/>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02343" y="2351314"/>
            <a:ext cx="9716430" cy="4669202"/>
          </a:xfrm>
          <a:prstGeom prst="rect">
            <a:avLst/>
          </a:prstGeom>
        </p:spPr>
      </p:pic>
    </p:spTree>
    <p:extLst>
      <p:ext uri="{BB962C8B-B14F-4D97-AF65-F5344CB8AC3E}">
        <p14:creationId xmlns:p14="http://schemas.microsoft.com/office/powerpoint/2010/main" val="1312155596"/>
      </p:ext>
    </p:extLst>
  </p:cSld>
  <p:clrMap bg1="lt1" tx1="dk1" bg2="lt2" tx2="dk2" accent1="accent1" accent2="accent2" accent3="accent3" accent4="accent4" accent5="accent5" accent6="accent6" hlink="hlink" folHlink="folHlink"/>
  <p:sldLayoutIdLst>
    <p:sldLayoutId id="2147484074" r:id="rId1"/>
    <p:sldLayoutId id="2147484086" r:id="rId2"/>
  </p:sldLayoutIdLst>
  <p:txStyles>
    <p:titleStyle>
      <a:lvl1pPr algn="ctr" rtl="1" eaLnBrk="0" fontAlgn="base" hangingPunct="0">
        <a:spcBef>
          <a:spcPct val="0"/>
        </a:spcBef>
        <a:spcAft>
          <a:spcPct val="0"/>
        </a:spcAft>
        <a:defRPr sz="6600" b="1">
          <a:solidFill>
            <a:srgbClr val="FFFF00"/>
          </a:solidFill>
          <a:effectLst>
            <a:outerShdw blurRad="38100" dist="38100" dir="2700000" algn="tl">
              <a:srgbClr val="C0C0C0"/>
            </a:outerShdw>
          </a:effectLst>
          <a:latin typeface="+mj-lt"/>
          <a:ea typeface="+mj-ea"/>
          <a:cs typeface="+mj-cs"/>
        </a:defRPr>
      </a:lvl1pPr>
      <a:lvl2pPr algn="ctr" rtl="1" eaLnBrk="0" fontAlgn="base" hangingPunct="0">
        <a:spcBef>
          <a:spcPct val="0"/>
        </a:spcBef>
        <a:spcAft>
          <a:spcPct val="0"/>
        </a:spcAft>
        <a:defRPr sz="6600" b="1">
          <a:solidFill>
            <a:srgbClr val="FFFF00"/>
          </a:solidFill>
          <a:effectLst>
            <a:outerShdw blurRad="38100" dist="38100" dir="2700000" algn="tl">
              <a:srgbClr val="C0C0C0"/>
            </a:outerShdw>
          </a:effectLst>
          <a:latin typeface="Times New Roman" pitchFamily="18" charset="0"/>
          <a:cs typeface="Times New Roman" pitchFamily="18" charset="0"/>
        </a:defRPr>
      </a:lvl2pPr>
      <a:lvl3pPr algn="ctr" rtl="1" eaLnBrk="0" fontAlgn="base" hangingPunct="0">
        <a:spcBef>
          <a:spcPct val="0"/>
        </a:spcBef>
        <a:spcAft>
          <a:spcPct val="0"/>
        </a:spcAft>
        <a:defRPr sz="6600" b="1">
          <a:solidFill>
            <a:srgbClr val="FFFF00"/>
          </a:solidFill>
          <a:effectLst>
            <a:outerShdw blurRad="38100" dist="38100" dir="2700000" algn="tl">
              <a:srgbClr val="C0C0C0"/>
            </a:outerShdw>
          </a:effectLst>
          <a:latin typeface="Times New Roman" pitchFamily="18" charset="0"/>
          <a:cs typeface="Times New Roman" pitchFamily="18" charset="0"/>
        </a:defRPr>
      </a:lvl3pPr>
      <a:lvl4pPr algn="ctr" rtl="1" eaLnBrk="0" fontAlgn="base" hangingPunct="0">
        <a:spcBef>
          <a:spcPct val="0"/>
        </a:spcBef>
        <a:spcAft>
          <a:spcPct val="0"/>
        </a:spcAft>
        <a:defRPr sz="6600" b="1">
          <a:solidFill>
            <a:srgbClr val="FFFF00"/>
          </a:solidFill>
          <a:effectLst>
            <a:outerShdw blurRad="38100" dist="38100" dir="2700000" algn="tl">
              <a:srgbClr val="C0C0C0"/>
            </a:outerShdw>
          </a:effectLst>
          <a:latin typeface="Times New Roman" pitchFamily="18" charset="0"/>
          <a:cs typeface="Times New Roman" pitchFamily="18" charset="0"/>
        </a:defRPr>
      </a:lvl4pPr>
      <a:lvl5pPr algn="ctr" rtl="1" eaLnBrk="0" fontAlgn="base" hangingPunct="0">
        <a:spcBef>
          <a:spcPct val="0"/>
        </a:spcBef>
        <a:spcAft>
          <a:spcPct val="0"/>
        </a:spcAft>
        <a:defRPr sz="6600" b="1">
          <a:solidFill>
            <a:srgbClr val="FFFF00"/>
          </a:solidFill>
          <a:effectLst>
            <a:outerShdw blurRad="38100" dist="38100" dir="2700000" algn="tl">
              <a:srgbClr val="C0C0C0"/>
            </a:outerShdw>
          </a:effectLst>
          <a:latin typeface="Times New Roman" pitchFamily="18" charset="0"/>
          <a:cs typeface="Times New Roman" pitchFamily="18" charset="0"/>
        </a:defRPr>
      </a:lvl5pPr>
      <a:lvl6pPr marL="457200" algn="ctr" rtl="1" fontAlgn="base">
        <a:spcBef>
          <a:spcPct val="0"/>
        </a:spcBef>
        <a:spcAft>
          <a:spcPct val="0"/>
        </a:spcAft>
        <a:defRPr sz="6600" b="1">
          <a:solidFill>
            <a:srgbClr val="FFFF00"/>
          </a:solidFill>
          <a:effectLst>
            <a:outerShdw blurRad="38100" dist="38100" dir="2700000" algn="tl">
              <a:srgbClr val="C0C0C0"/>
            </a:outerShdw>
          </a:effectLst>
          <a:latin typeface="Times New Roman" pitchFamily="18" charset="0"/>
          <a:cs typeface="Times New Roman" pitchFamily="18" charset="0"/>
        </a:defRPr>
      </a:lvl6pPr>
      <a:lvl7pPr marL="914400" algn="ctr" rtl="1" fontAlgn="base">
        <a:spcBef>
          <a:spcPct val="0"/>
        </a:spcBef>
        <a:spcAft>
          <a:spcPct val="0"/>
        </a:spcAft>
        <a:defRPr sz="6600" b="1">
          <a:solidFill>
            <a:srgbClr val="FFFF00"/>
          </a:solidFill>
          <a:effectLst>
            <a:outerShdw blurRad="38100" dist="38100" dir="2700000" algn="tl">
              <a:srgbClr val="C0C0C0"/>
            </a:outerShdw>
          </a:effectLst>
          <a:latin typeface="Times New Roman" pitchFamily="18" charset="0"/>
          <a:cs typeface="Times New Roman" pitchFamily="18" charset="0"/>
        </a:defRPr>
      </a:lvl7pPr>
      <a:lvl8pPr marL="1371600" algn="ctr" rtl="1" fontAlgn="base">
        <a:spcBef>
          <a:spcPct val="0"/>
        </a:spcBef>
        <a:spcAft>
          <a:spcPct val="0"/>
        </a:spcAft>
        <a:defRPr sz="6600" b="1">
          <a:solidFill>
            <a:srgbClr val="FFFF00"/>
          </a:solidFill>
          <a:effectLst>
            <a:outerShdw blurRad="38100" dist="38100" dir="2700000" algn="tl">
              <a:srgbClr val="C0C0C0"/>
            </a:outerShdw>
          </a:effectLst>
          <a:latin typeface="Times New Roman" pitchFamily="18" charset="0"/>
          <a:cs typeface="Times New Roman" pitchFamily="18" charset="0"/>
        </a:defRPr>
      </a:lvl8pPr>
      <a:lvl9pPr marL="1828800" algn="ctr" rtl="1" fontAlgn="base">
        <a:spcBef>
          <a:spcPct val="0"/>
        </a:spcBef>
        <a:spcAft>
          <a:spcPct val="0"/>
        </a:spcAft>
        <a:defRPr sz="6600" b="1">
          <a:solidFill>
            <a:srgbClr val="FFFF00"/>
          </a:solidFill>
          <a:effectLst>
            <a:outerShdw blurRad="38100" dist="38100" dir="2700000" algn="tl">
              <a:srgbClr val="C0C0C0"/>
            </a:outerShdw>
          </a:effectLst>
          <a:latin typeface="Times New Roman" pitchFamily="18" charset="0"/>
          <a:cs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cs typeface="+mn-cs"/>
        </a:defRPr>
      </a:lvl2pPr>
      <a:lvl3pPr marL="1143000" indent="-228600" algn="l" rtl="0" eaLnBrk="0" fontAlgn="base" hangingPunct="0">
        <a:spcBef>
          <a:spcPct val="20000"/>
        </a:spcBef>
        <a:spcAft>
          <a:spcPct val="0"/>
        </a:spcAft>
        <a:buChar char="•"/>
        <a:defRPr sz="2400">
          <a:solidFill>
            <a:schemeClr val="tx1"/>
          </a:solidFill>
          <a:latin typeface="+mn-lt"/>
          <a:cs typeface="+mn-cs"/>
        </a:defRPr>
      </a:lvl3pPr>
      <a:lvl4pPr marL="1600200" indent="-228600" algn="l" rtl="0" eaLnBrk="0" fontAlgn="base" hangingPunct="0">
        <a:spcBef>
          <a:spcPct val="20000"/>
        </a:spcBef>
        <a:spcAft>
          <a:spcPct val="0"/>
        </a:spcAft>
        <a:buChar char="–"/>
        <a:defRPr sz="2000">
          <a:solidFill>
            <a:schemeClr val="tx1"/>
          </a:solidFill>
          <a:latin typeface="+mn-lt"/>
          <a:cs typeface="+mn-cs"/>
        </a:defRPr>
      </a:lvl4pPr>
      <a:lvl5pPr marL="2057400" indent="-228600" algn="l" rtl="0" eaLnBrk="0" fontAlgn="base" hangingPunct="0">
        <a:spcBef>
          <a:spcPct val="20000"/>
        </a:spcBef>
        <a:spcAft>
          <a:spcPct val="0"/>
        </a:spcAft>
        <a:buChar char="»"/>
        <a:defRPr sz="2000">
          <a:solidFill>
            <a:schemeClr val="tx1"/>
          </a:solidFill>
          <a:latin typeface="+mn-lt"/>
          <a:cs typeface="+mn-cs"/>
        </a:defRPr>
      </a:lvl5pPr>
      <a:lvl6pPr marL="2514600" indent="-228600" algn="l" rtl="0" fontAlgn="base">
        <a:spcBef>
          <a:spcPct val="20000"/>
        </a:spcBef>
        <a:spcAft>
          <a:spcPct val="0"/>
        </a:spcAft>
        <a:buChar char="»"/>
        <a:defRPr sz="2000">
          <a:solidFill>
            <a:schemeClr val="tx1"/>
          </a:solidFill>
          <a:latin typeface="+mn-lt"/>
          <a:cs typeface="+mn-cs"/>
        </a:defRPr>
      </a:lvl6pPr>
      <a:lvl7pPr marL="2971800" indent="-228600" algn="l" rtl="0" fontAlgn="base">
        <a:spcBef>
          <a:spcPct val="20000"/>
        </a:spcBef>
        <a:spcAft>
          <a:spcPct val="0"/>
        </a:spcAft>
        <a:buChar char="»"/>
        <a:defRPr sz="2000">
          <a:solidFill>
            <a:schemeClr val="tx1"/>
          </a:solidFill>
          <a:latin typeface="+mn-lt"/>
          <a:cs typeface="+mn-cs"/>
        </a:defRPr>
      </a:lvl7pPr>
      <a:lvl8pPr marL="3429000" indent="-228600" algn="l" rtl="0" fontAlgn="base">
        <a:spcBef>
          <a:spcPct val="20000"/>
        </a:spcBef>
        <a:spcAft>
          <a:spcPct val="0"/>
        </a:spcAft>
        <a:buChar char="»"/>
        <a:defRPr sz="2000">
          <a:solidFill>
            <a:schemeClr val="tx1"/>
          </a:solidFill>
          <a:latin typeface="+mn-lt"/>
          <a:cs typeface="+mn-cs"/>
        </a:defRPr>
      </a:lvl8pPr>
      <a:lvl9pPr marL="3886200" indent="-228600" algn="l" rtl="0" fontAlgn="base">
        <a:spcBef>
          <a:spcPct val="20000"/>
        </a:spcBef>
        <a:spcAft>
          <a:spcPct val="0"/>
        </a:spcAft>
        <a:buChar char="»"/>
        <a:defRPr sz="20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9" name="Rectangle 8"/>
          <p:cNvSpPr/>
          <p:nvPr userDrawn="1"/>
        </p:nvSpPr>
        <p:spPr>
          <a:xfrm>
            <a:off x="3137095" y="147211"/>
            <a:ext cx="2546253" cy="46166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الجمعة العظيمة</a:t>
            </a:r>
          </a:p>
        </p:txBody>
      </p:sp>
      <p:pic>
        <p:nvPicPr>
          <p:cNvPr id="11" name="Picture 10">
            <a:extLst>
              <a:ext uri="{FF2B5EF4-FFF2-40B4-BE49-F238E27FC236}">
                <a16:creationId xmlns:a16="http://schemas.microsoft.com/office/drawing/2014/main" id="{A5668A9A-F6BD-727B-E083-658A8FD7D0B4}"/>
              </a:ext>
            </a:extLst>
          </p:cNvPr>
          <p:cNvPicPr>
            <a:picLocks noChangeAspect="1"/>
          </p:cNvPicPr>
          <p:nvPr userDrawn="1"/>
        </p:nvPicPr>
        <p:blipFill>
          <a:blip r:embed="rId127">
            <a:extLst>
              <a:ext uri="{28A0092B-C50C-407E-A947-70E740481C1C}">
                <a14:useLocalDpi xmlns:a14="http://schemas.microsoft.com/office/drawing/2010/main" val="0"/>
              </a:ext>
            </a:extLst>
          </a:blip>
          <a:stretch>
            <a:fillRect/>
          </a:stretch>
        </p:blipFill>
        <p:spPr>
          <a:xfrm>
            <a:off x="-302343" y="2351314"/>
            <a:ext cx="9716430" cy="4669202"/>
          </a:xfrm>
          <a:prstGeom prst="rect">
            <a:avLst/>
          </a:prstGeom>
        </p:spPr>
      </p:pic>
    </p:spTree>
    <p:extLst>
      <p:ext uri="{BB962C8B-B14F-4D97-AF65-F5344CB8AC3E}">
        <p14:creationId xmlns:p14="http://schemas.microsoft.com/office/powerpoint/2010/main" val="3679275658"/>
      </p:ext>
    </p:extLst>
  </p:cSld>
  <p:clrMap bg1="lt1" tx1="dk1" bg2="lt2" tx2="dk2" accent1="accent1" accent2="accent2" accent3="accent3" accent4="accent4" accent5="accent5" accent6="accent6" hlink="hlink" folHlink="folHlink"/>
  <p:sldLayoutIdLst>
    <p:sldLayoutId id="2147484109" r:id="rId1"/>
    <p:sldLayoutId id="2147484110" r:id="rId2"/>
    <p:sldLayoutId id="2147484111" r:id="rId3"/>
    <p:sldLayoutId id="2147484112" r:id="rId4"/>
    <p:sldLayoutId id="2147484113" r:id="rId5"/>
    <p:sldLayoutId id="2147484114" r:id="rId6"/>
    <p:sldLayoutId id="2147484115" r:id="rId7"/>
    <p:sldLayoutId id="2147484116" r:id="rId8"/>
    <p:sldLayoutId id="2147484117" r:id="rId9"/>
    <p:sldLayoutId id="2147484118" r:id="rId10"/>
    <p:sldLayoutId id="2147484119" r:id="rId11"/>
    <p:sldLayoutId id="2147484120" r:id="rId12"/>
    <p:sldLayoutId id="2147484121" r:id="rId13"/>
    <p:sldLayoutId id="2147484122" r:id="rId14"/>
    <p:sldLayoutId id="2147484123" r:id="rId15"/>
    <p:sldLayoutId id="2147484124" r:id="rId16"/>
    <p:sldLayoutId id="2147484125" r:id="rId17"/>
    <p:sldLayoutId id="2147484126" r:id="rId18"/>
    <p:sldLayoutId id="2147484127" r:id="rId19"/>
    <p:sldLayoutId id="2147484128" r:id="rId20"/>
    <p:sldLayoutId id="2147484129" r:id="rId21"/>
    <p:sldLayoutId id="2147484130" r:id="rId22"/>
    <p:sldLayoutId id="2147484131" r:id="rId23"/>
    <p:sldLayoutId id="2147484132" r:id="rId24"/>
    <p:sldLayoutId id="2147484133" r:id="rId25"/>
    <p:sldLayoutId id="2147484134" r:id="rId26"/>
    <p:sldLayoutId id="2147484135" r:id="rId27"/>
    <p:sldLayoutId id="2147484136" r:id="rId28"/>
    <p:sldLayoutId id="2147484137" r:id="rId29"/>
    <p:sldLayoutId id="2147484138" r:id="rId30"/>
    <p:sldLayoutId id="2147484139" r:id="rId31"/>
    <p:sldLayoutId id="2147484140" r:id="rId32"/>
    <p:sldLayoutId id="2147484141" r:id="rId33"/>
    <p:sldLayoutId id="2147484142" r:id="rId34"/>
    <p:sldLayoutId id="2147484143" r:id="rId35"/>
    <p:sldLayoutId id="2147484144" r:id="rId36"/>
    <p:sldLayoutId id="2147484145" r:id="rId37"/>
    <p:sldLayoutId id="2147484146" r:id="rId38"/>
    <p:sldLayoutId id="2147484147" r:id="rId39"/>
    <p:sldLayoutId id="2147484148" r:id="rId40"/>
    <p:sldLayoutId id="2147484149" r:id="rId41"/>
    <p:sldLayoutId id="2147484150" r:id="rId42"/>
    <p:sldLayoutId id="2147484151" r:id="rId43"/>
    <p:sldLayoutId id="2147484152" r:id="rId44"/>
    <p:sldLayoutId id="2147484153" r:id="rId45"/>
    <p:sldLayoutId id="2147484154" r:id="rId46"/>
    <p:sldLayoutId id="2147484155" r:id="rId47"/>
    <p:sldLayoutId id="2147484156" r:id="rId48"/>
    <p:sldLayoutId id="2147484157" r:id="rId49"/>
    <p:sldLayoutId id="2147484158" r:id="rId50"/>
    <p:sldLayoutId id="2147484159" r:id="rId51"/>
    <p:sldLayoutId id="2147484160" r:id="rId52"/>
    <p:sldLayoutId id="2147484161" r:id="rId53"/>
    <p:sldLayoutId id="2147484162" r:id="rId54"/>
    <p:sldLayoutId id="2147484163" r:id="rId55"/>
    <p:sldLayoutId id="2147484164" r:id="rId56"/>
    <p:sldLayoutId id="2147484165" r:id="rId57"/>
    <p:sldLayoutId id="2147484166" r:id="rId58"/>
    <p:sldLayoutId id="2147484167" r:id="rId59"/>
    <p:sldLayoutId id="2147484168" r:id="rId60"/>
    <p:sldLayoutId id="2147484169" r:id="rId61"/>
    <p:sldLayoutId id="2147484170" r:id="rId62"/>
    <p:sldLayoutId id="2147484171" r:id="rId63"/>
    <p:sldLayoutId id="2147484172" r:id="rId64"/>
    <p:sldLayoutId id="2147484173" r:id="rId65"/>
    <p:sldLayoutId id="2147484174" r:id="rId66"/>
    <p:sldLayoutId id="2147484175" r:id="rId67"/>
    <p:sldLayoutId id="2147484176" r:id="rId68"/>
    <p:sldLayoutId id="2147484177" r:id="rId69"/>
    <p:sldLayoutId id="2147484178" r:id="rId70"/>
    <p:sldLayoutId id="2147484179" r:id="rId71"/>
    <p:sldLayoutId id="2147484180" r:id="rId72"/>
    <p:sldLayoutId id="2147484181" r:id="rId73"/>
    <p:sldLayoutId id="2147484182" r:id="rId74"/>
    <p:sldLayoutId id="2147484183" r:id="rId75"/>
    <p:sldLayoutId id="2147484184" r:id="rId76"/>
    <p:sldLayoutId id="2147484185" r:id="rId77"/>
    <p:sldLayoutId id="2147484186" r:id="rId78"/>
    <p:sldLayoutId id="2147484187" r:id="rId79"/>
    <p:sldLayoutId id="2147484188" r:id="rId80"/>
    <p:sldLayoutId id="2147484189" r:id="rId81"/>
    <p:sldLayoutId id="2147484190" r:id="rId82"/>
    <p:sldLayoutId id="2147484191" r:id="rId83"/>
    <p:sldLayoutId id="2147484192" r:id="rId84"/>
    <p:sldLayoutId id="2147484193" r:id="rId85"/>
    <p:sldLayoutId id="2147484194" r:id="rId86"/>
    <p:sldLayoutId id="2147484195" r:id="rId87"/>
    <p:sldLayoutId id="2147484196" r:id="rId88"/>
    <p:sldLayoutId id="2147484197" r:id="rId89"/>
    <p:sldLayoutId id="2147484198" r:id="rId90"/>
    <p:sldLayoutId id="2147484199" r:id="rId91"/>
    <p:sldLayoutId id="2147484200" r:id="rId92"/>
    <p:sldLayoutId id="2147484201" r:id="rId93"/>
    <p:sldLayoutId id="2147484202" r:id="rId94"/>
    <p:sldLayoutId id="2147484203" r:id="rId95"/>
    <p:sldLayoutId id="2147484204" r:id="rId96"/>
    <p:sldLayoutId id="2147484205" r:id="rId97"/>
    <p:sldLayoutId id="2147484206" r:id="rId98"/>
    <p:sldLayoutId id="2147484207" r:id="rId99"/>
    <p:sldLayoutId id="2147484209" r:id="rId100"/>
    <p:sldLayoutId id="2147484210" r:id="rId101"/>
    <p:sldLayoutId id="2147484211" r:id="rId102"/>
    <p:sldLayoutId id="2147484212" r:id="rId103"/>
    <p:sldLayoutId id="2147484213" r:id="rId104"/>
    <p:sldLayoutId id="2147484214" r:id="rId105"/>
    <p:sldLayoutId id="2147484215" r:id="rId106"/>
    <p:sldLayoutId id="2147484216" r:id="rId107"/>
    <p:sldLayoutId id="2147484217" r:id="rId108"/>
    <p:sldLayoutId id="2147484218" r:id="rId109"/>
    <p:sldLayoutId id="2147484219" r:id="rId110"/>
    <p:sldLayoutId id="2147484220" r:id="rId111"/>
    <p:sldLayoutId id="2147484221" r:id="rId112"/>
    <p:sldLayoutId id="2147484222" r:id="rId113"/>
    <p:sldLayoutId id="2147484223" r:id="rId114"/>
    <p:sldLayoutId id="2147484224" r:id="rId115"/>
    <p:sldLayoutId id="2147484225" r:id="rId116"/>
    <p:sldLayoutId id="2147484226" r:id="rId117"/>
    <p:sldLayoutId id="2147484227" r:id="rId118"/>
    <p:sldLayoutId id="2147484228" r:id="rId119"/>
    <p:sldLayoutId id="2147484229" r:id="rId120"/>
    <p:sldLayoutId id="2147484230" r:id="rId121"/>
    <p:sldLayoutId id="2147484231" r:id="rId122"/>
    <p:sldLayoutId id="2147484232" r:id="rId123"/>
    <p:sldLayoutId id="2147484233" r:id="rId124"/>
    <p:sldLayoutId id="2147484234" r:id="rId12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9" name="Rectangle 8"/>
          <p:cNvSpPr/>
          <p:nvPr userDrawn="1"/>
        </p:nvSpPr>
        <p:spPr>
          <a:xfrm>
            <a:off x="3137095" y="147211"/>
            <a:ext cx="2546253" cy="46166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الجمعة العظيمة</a:t>
            </a:r>
          </a:p>
        </p:txBody>
      </p:sp>
      <p:pic>
        <p:nvPicPr>
          <p:cNvPr id="11" name="Picture 10">
            <a:extLst>
              <a:ext uri="{FF2B5EF4-FFF2-40B4-BE49-F238E27FC236}">
                <a16:creationId xmlns:a16="http://schemas.microsoft.com/office/drawing/2014/main" id="{A5668A9A-F6BD-727B-E083-658A8FD7D0B4}"/>
              </a:ext>
            </a:extLst>
          </p:cNvPr>
          <p:cNvPicPr>
            <a:picLocks noChangeAspect="1"/>
          </p:cNvPicPr>
          <p:nvPr userDrawn="1"/>
        </p:nvPicPr>
        <p:blipFill>
          <a:blip r:embed="rId127">
            <a:extLst>
              <a:ext uri="{28A0092B-C50C-407E-A947-70E740481C1C}">
                <a14:useLocalDpi xmlns:a14="http://schemas.microsoft.com/office/drawing/2010/main" val="0"/>
              </a:ext>
            </a:extLst>
          </a:blip>
          <a:stretch>
            <a:fillRect/>
          </a:stretch>
        </p:blipFill>
        <p:spPr>
          <a:xfrm>
            <a:off x="-302343" y="2351314"/>
            <a:ext cx="9716430" cy="4669202"/>
          </a:xfrm>
          <a:prstGeom prst="rect">
            <a:avLst/>
          </a:prstGeom>
        </p:spPr>
      </p:pic>
    </p:spTree>
    <p:extLst>
      <p:ext uri="{BB962C8B-B14F-4D97-AF65-F5344CB8AC3E}">
        <p14:creationId xmlns:p14="http://schemas.microsoft.com/office/powerpoint/2010/main" val="2724071352"/>
      </p:ext>
    </p:extLst>
  </p:cSld>
  <p:clrMap bg1="lt1" tx1="dk1" bg2="lt2" tx2="dk2" accent1="accent1" accent2="accent2" accent3="accent3" accent4="accent4" accent5="accent5" accent6="accent6" hlink="hlink" folHlink="folHlink"/>
  <p:sldLayoutIdLst>
    <p:sldLayoutId id="2147484236" r:id="rId1"/>
    <p:sldLayoutId id="2147484237" r:id="rId2"/>
    <p:sldLayoutId id="2147484238" r:id="rId3"/>
    <p:sldLayoutId id="2147484239" r:id="rId4"/>
    <p:sldLayoutId id="2147484240" r:id="rId5"/>
    <p:sldLayoutId id="2147484241" r:id="rId6"/>
    <p:sldLayoutId id="2147484242" r:id="rId7"/>
    <p:sldLayoutId id="2147484243" r:id="rId8"/>
    <p:sldLayoutId id="2147484244" r:id="rId9"/>
    <p:sldLayoutId id="2147484245" r:id="rId10"/>
    <p:sldLayoutId id="2147484246" r:id="rId11"/>
    <p:sldLayoutId id="2147484247" r:id="rId12"/>
    <p:sldLayoutId id="2147484248" r:id="rId13"/>
    <p:sldLayoutId id="2147484249" r:id="rId14"/>
    <p:sldLayoutId id="2147484250" r:id="rId15"/>
    <p:sldLayoutId id="2147484251" r:id="rId16"/>
    <p:sldLayoutId id="2147484252" r:id="rId17"/>
    <p:sldLayoutId id="2147484253" r:id="rId18"/>
    <p:sldLayoutId id="2147484254" r:id="rId19"/>
    <p:sldLayoutId id="2147484255" r:id="rId20"/>
    <p:sldLayoutId id="2147484256" r:id="rId21"/>
    <p:sldLayoutId id="2147484257" r:id="rId22"/>
    <p:sldLayoutId id="2147484258" r:id="rId23"/>
    <p:sldLayoutId id="2147484259" r:id="rId24"/>
    <p:sldLayoutId id="2147484260" r:id="rId25"/>
    <p:sldLayoutId id="2147484261" r:id="rId26"/>
    <p:sldLayoutId id="2147484262" r:id="rId27"/>
    <p:sldLayoutId id="2147484263" r:id="rId28"/>
    <p:sldLayoutId id="2147484264" r:id="rId29"/>
    <p:sldLayoutId id="2147484265" r:id="rId30"/>
    <p:sldLayoutId id="2147484266" r:id="rId31"/>
    <p:sldLayoutId id="2147484267" r:id="rId32"/>
    <p:sldLayoutId id="2147484268" r:id="rId33"/>
    <p:sldLayoutId id="2147484269" r:id="rId34"/>
    <p:sldLayoutId id="2147484270" r:id="rId35"/>
    <p:sldLayoutId id="2147484271" r:id="rId36"/>
    <p:sldLayoutId id="2147484272" r:id="rId37"/>
    <p:sldLayoutId id="2147484273" r:id="rId38"/>
    <p:sldLayoutId id="2147484274" r:id="rId39"/>
    <p:sldLayoutId id="2147484275" r:id="rId40"/>
    <p:sldLayoutId id="2147484276" r:id="rId41"/>
    <p:sldLayoutId id="2147484277" r:id="rId42"/>
    <p:sldLayoutId id="2147484278" r:id="rId43"/>
    <p:sldLayoutId id="2147484279" r:id="rId44"/>
    <p:sldLayoutId id="2147484280" r:id="rId45"/>
    <p:sldLayoutId id="2147484281" r:id="rId46"/>
    <p:sldLayoutId id="2147484282" r:id="rId47"/>
    <p:sldLayoutId id="2147484283" r:id="rId48"/>
    <p:sldLayoutId id="2147484284" r:id="rId49"/>
    <p:sldLayoutId id="2147484285" r:id="rId50"/>
    <p:sldLayoutId id="2147484286" r:id="rId51"/>
    <p:sldLayoutId id="2147484287" r:id="rId52"/>
    <p:sldLayoutId id="2147484288" r:id="rId53"/>
    <p:sldLayoutId id="2147484289" r:id="rId54"/>
    <p:sldLayoutId id="2147484290" r:id="rId55"/>
    <p:sldLayoutId id="2147484291" r:id="rId56"/>
    <p:sldLayoutId id="2147484292" r:id="rId57"/>
    <p:sldLayoutId id="2147484293" r:id="rId58"/>
    <p:sldLayoutId id="2147484294" r:id="rId59"/>
    <p:sldLayoutId id="2147484295" r:id="rId60"/>
    <p:sldLayoutId id="2147484296" r:id="rId61"/>
    <p:sldLayoutId id="2147484297" r:id="rId62"/>
    <p:sldLayoutId id="2147484298" r:id="rId63"/>
    <p:sldLayoutId id="2147484299" r:id="rId64"/>
    <p:sldLayoutId id="2147484300" r:id="rId65"/>
    <p:sldLayoutId id="2147484301" r:id="rId66"/>
    <p:sldLayoutId id="2147484302" r:id="rId67"/>
    <p:sldLayoutId id="2147484303" r:id="rId68"/>
    <p:sldLayoutId id="2147484304" r:id="rId69"/>
    <p:sldLayoutId id="2147484305" r:id="rId70"/>
    <p:sldLayoutId id="2147484306" r:id="rId71"/>
    <p:sldLayoutId id="2147484307" r:id="rId72"/>
    <p:sldLayoutId id="2147484308" r:id="rId73"/>
    <p:sldLayoutId id="2147484309" r:id="rId74"/>
    <p:sldLayoutId id="2147484310" r:id="rId75"/>
    <p:sldLayoutId id="2147484311" r:id="rId76"/>
    <p:sldLayoutId id="2147484312" r:id="rId77"/>
    <p:sldLayoutId id="2147484313" r:id="rId78"/>
    <p:sldLayoutId id="2147484314" r:id="rId79"/>
    <p:sldLayoutId id="2147484315" r:id="rId80"/>
    <p:sldLayoutId id="2147484316" r:id="rId81"/>
    <p:sldLayoutId id="2147484317" r:id="rId82"/>
    <p:sldLayoutId id="2147484318" r:id="rId83"/>
    <p:sldLayoutId id="2147484319" r:id="rId84"/>
    <p:sldLayoutId id="2147484320" r:id="rId85"/>
    <p:sldLayoutId id="2147484321" r:id="rId86"/>
    <p:sldLayoutId id="2147484322" r:id="rId87"/>
    <p:sldLayoutId id="2147484323" r:id="rId88"/>
    <p:sldLayoutId id="2147484324" r:id="rId89"/>
    <p:sldLayoutId id="2147484325" r:id="rId90"/>
    <p:sldLayoutId id="2147484326" r:id="rId91"/>
    <p:sldLayoutId id="2147484327" r:id="rId92"/>
    <p:sldLayoutId id="2147484328" r:id="rId93"/>
    <p:sldLayoutId id="2147484329" r:id="rId94"/>
    <p:sldLayoutId id="2147484330" r:id="rId95"/>
    <p:sldLayoutId id="2147484331" r:id="rId96"/>
    <p:sldLayoutId id="2147484332" r:id="rId97"/>
    <p:sldLayoutId id="2147484333" r:id="rId98"/>
    <p:sldLayoutId id="2147484334" r:id="rId99"/>
    <p:sldLayoutId id="2147484336" r:id="rId100"/>
    <p:sldLayoutId id="2147484337" r:id="rId101"/>
    <p:sldLayoutId id="2147484338" r:id="rId102"/>
    <p:sldLayoutId id="2147484339" r:id="rId103"/>
    <p:sldLayoutId id="2147484340" r:id="rId104"/>
    <p:sldLayoutId id="2147484341" r:id="rId105"/>
    <p:sldLayoutId id="2147484342" r:id="rId106"/>
    <p:sldLayoutId id="2147484343" r:id="rId107"/>
    <p:sldLayoutId id="2147484344" r:id="rId108"/>
    <p:sldLayoutId id="2147484345" r:id="rId109"/>
    <p:sldLayoutId id="2147484346" r:id="rId110"/>
    <p:sldLayoutId id="2147484347" r:id="rId111"/>
    <p:sldLayoutId id="2147484348" r:id="rId112"/>
    <p:sldLayoutId id="2147484349" r:id="rId113"/>
    <p:sldLayoutId id="2147484350" r:id="rId114"/>
    <p:sldLayoutId id="2147484351" r:id="rId115"/>
    <p:sldLayoutId id="2147484352" r:id="rId116"/>
    <p:sldLayoutId id="2147484353" r:id="rId117"/>
    <p:sldLayoutId id="2147484354" r:id="rId118"/>
    <p:sldLayoutId id="2147484355" r:id="rId119"/>
    <p:sldLayoutId id="2147484356" r:id="rId120"/>
    <p:sldLayoutId id="2147484357" r:id="rId121"/>
    <p:sldLayoutId id="2147484358" r:id="rId122"/>
    <p:sldLayoutId id="2147484359" r:id="rId123"/>
    <p:sldLayoutId id="2147484360" r:id="rId124"/>
    <p:sldLayoutId id="2147484361" r:id="rId12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9" name="Rectangle 8"/>
          <p:cNvSpPr/>
          <p:nvPr userDrawn="1"/>
        </p:nvSpPr>
        <p:spPr>
          <a:xfrm>
            <a:off x="3137095" y="147211"/>
            <a:ext cx="2546253" cy="46166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الجمعة العظيمة</a:t>
            </a:r>
          </a:p>
        </p:txBody>
      </p:sp>
      <p:pic>
        <p:nvPicPr>
          <p:cNvPr id="11" name="Picture 10">
            <a:extLst>
              <a:ext uri="{FF2B5EF4-FFF2-40B4-BE49-F238E27FC236}">
                <a16:creationId xmlns:a16="http://schemas.microsoft.com/office/drawing/2014/main" id="{A5668A9A-F6BD-727B-E083-658A8FD7D0B4}"/>
              </a:ext>
            </a:extLst>
          </p:cNvPr>
          <p:cNvPicPr>
            <a:picLocks noChangeAspect="1"/>
          </p:cNvPicPr>
          <p:nvPr userDrawn="1"/>
        </p:nvPicPr>
        <p:blipFill>
          <a:blip r:embed="rId127">
            <a:extLst>
              <a:ext uri="{28A0092B-C50C-407E-A947-70E740481C1C}">
                <a14:useLocalDpi xmlns:a14="http://schemas.microsoft.com/office/drawing/2010/main" val="0"/>
              </a:ext>
            </a:extLst>
          </a:blip>
          <a:stretch>
            <a:fillRect/>
          </a:stretch>
        </p:blipFill>
        <p:spPr>
          <a:xfrm>
            <a:off x="-302343" y="2351314"/>
            <a:ext cx="9716430" cy="4669202"/>
          </a:xfrm>
          <a:prstGeom prst="rect">
            <a:avLst/>
          </a:prstGeom>
        </p:spPr>
      </p:pic>
    </p:spTree>
    <p:extLst>
      <p:ext uri="{BB962C8B-B14F-4D97-AF65-F5344CB8AC3E}">
        <p14:creationId xmlns:p14="http://schemas.microsoft.com/office/powerpoint/2010/main" val="652335399"/>
      </p:ext>
    </p:extLst>
  </p:cSld>
  <p:clrMap bg1="lt1" tx1="dk1" bg2="lt2" tx2="dk2" accent1="accent1" accent2="accent2" accent3="accent3" accent4="accent4" accent5="accent5" accent6="accent6" hlink="hlink" folHlink="folHlink"/>
  <p:sldLayoutIdLst>
    <p:sldLayoutId id="2147484363" r:id="rId1"/>
    <p:sldLayoutId id="2147484364" r:id="rId2"/>
    <p:sldLayoutId id="2147484365" r:id="rId3"/>
    <p:sldLayoutId id="2147484366" r:id="rId4"/>
    <p:sldLayoutId id="2147484367" r:id="rId5"/>
    <p:sldLayoutId id="2147484368" r:id="rId6"/>
    <p:sldLayoutId id="2147484369" r:id="rId7"/>
    <p:sldLayoutId id="2147484370" r:id="rId8"/>
    <p:sldLayoutId id="2147484371" r:id="rId9"/>
    <p:sldLayoutId id="2147484372" r:id="rId10"/>
    <p:sldLayoutId id="2147484373" r:id="rId11"/>
    <p:sldLayoutId id="2147484374" r:id="rId12"/>
    <p:sldLayoutId id="2147484375" r:id="rId13"/>
    <p:sldLayoutId id="2147484376" r:id="rId14"/>
    <p:sldLayoutId id="2147484377" r:id="rId15"/>
    <p:sldLayoutId id="2147484378" r:id="rId16"/>
    <p:sldLayoutId id="2147484379" r:id="rId17"/>
    <p:sldLayoutId id="2147484380" r:id="rId18"/>
    <p:sldLayoutId id="2147484381" r:id="rId19"/>
    <p:sldLayoutId id="2147484382" r:id="rId20"/>
    <p:sldLayoutId id="2147484383" r:id="rId21"/>
    <p:sldLayoutId id="2147484384" r:id="rId22"/>
    <p:sldLayoutId id="2147484385" r:id="rId23"/>
    <p:sldLayoutId id="2147484386" r:id="rId24"/>
    <p:sldLayoutId id="2147484387" r:id="rId25"/>
    <p:sldLayoutId id="2147484388" r:id="rId26"/>
    <p:sldLayoutId id="2147484389" r:id="rId27"/>
    <p:sldLayoutId id="2147484390" r:id="rId28"/>
    <p:sldLayoutId id="2147484391" r:id="rId29"/>
    <p:sldLayoutId id="2147484392" r:id="rId30"/>
    <p:sldLayoutId id="2147484393" r:id="rId31"/>
    <p:sldLayoutId id="2147484394" r:id="rId32"/>
    <p:sldLayoutId id="2147484395" r:id="rId33"/>
    <p:sldLayoutId id="2147484396" r:id="rId34"/>
    <p:sldLayoutId id="2147484397" r:id="rId35"/>
    <p:sldLayoutId id="2147484398" r:id="rId36"/>
    <p:sldLayoutId id="2147484399" r:id="rId37"/>
    <p:sldLayoutId id="2147484400" r:id="rId38"/>
    <p:sldLayoutId id="2147484401" r:id="rId39"/>
    <p:sldLayoutId id="2147484402" r:id="rId40"/>
    <p:sldLayoutId id="2147484403" r:id="rId41"/>
    <p:sldLayoutId id="2147484404" r:id="rId42"/>
    <p:sldLayoutId id="2147484405" r:id="rId43"/>
    <p:sldLayoutId id="2147484406" r:id="rId44"/>
    <p:sldLayoutId id="2147484407" r:id="rId45"/>
    <p:sldLayoutId id="2147484408" r:id="rId46"/>
    <p:sldLayoutId id="2147484409" r:id="rId47"/>
    <p:sldLayoutId id="2147484410" r:id="rId48"/>
    <p:sldLayoutId id="2147484411" r:id="rId49"/>
    <p:sldLayoutId id="2147484412" r:id="rId50"/>
    <p:sldLayoutId id="2147484413" r:id="rId51"/>
    <p:sldLayoutId id="2147484414" r:id="rId52"/>
    <p:sldLayoutId id="2147484415" r:id="rId53"/>
    <p:sldLayoutId id="2147484416" r:id="rId54"/>
    <p:sldLayoutId id="2147484417" r:id="rId55"/>
    <p:sldLayoutId id="2147484418" r:id="rId56"/>
    <p:sldLayoutId id="2147484419" r:id="rId57"/>
    <p:sldLayoutId id="2147484420" r:id="rId58"/>
    <p:sldLayoutId id="2147484421" r:id="rId59"/>
    <p:sldLayoutId id="2147484422" r:id="rId60"/>
    <p:sldLayoutId id="2147484423" r:id="rId61"/>
    <p:sldLayoutId id="2147484424" r:id="rId62"/>
    <p:sldLayoutId id="2147484425" r:id="rId63"/>
    <p:sldLayoutId id="2147484426" r:id="rId64"/>
    <p:sldLayoutId id="2147484427" r:id="rId65"/>
    <p:sldLayoutId id="2147484428" r:id="rId66"/>
    <p:sldLayoutId id="2147484429" r:id="rId67"/>
    <p:sldLayoutId id="2147484430" r:id="rId68"/>
    <p:sldLayoutId id="2147484431" r:id="rId69"/>
    <p:sldLayoutId id="2147484432" r:id="rId70"/>
    <p:sldLayoutId id="2147484433" r:id="rId71"/>
    <p:sldLayoutId id="2147484434" r:id="rId72"/>
    <p:sldLayoutId id="2147484435" r:id="rId73"/>
    <p:sldLayoutId id="2147484436" r:id="rId74"/>
    <p:sldLayoutId id="2147484437" r:id="rId75"/>
    <p:sldLayoutId id="2147484438" r:id="rId76"/>
    <p:sldLayoutId id="2147484439" r:id="rId77"/>
    <p:sldLayoutId id="2147484440" r:id="rId78"/>
    <p:sldLayoutId id="2147484441" r:id="rId79"/>
    <p:sldLayoutId id="2147484442" r:id="rId80"/>
    <p:sldLayoutId id="2147484443" r:id="rId81"/>
    <p:sldLayoutId id="2147484444" r:id="rId82"/>
    <p:sldLayoutId id="2147484445" r:id="rId83"/>
    <p:sldLayoutId id="2147484446" r:id="rId84"/>
    <p:sldLayoutId id="2147484447" r:id="rId85"/>
    <p:sldLayoutId id="2147484448" r:id="rId86"/>
    <p:sldLayoutId id="2147484449" r:id="rId87"/>
    <p:sldLayoutId id="2147484450" r:id="rId88"/>
    <p:sldLayoutId id="2147484451" r:id="rId89"/>
    <p:sldLayoutId id="2147484452" r:id="rId90"/>
    <p:sldLayoutId id="2147484453" r:id="rId91"/>
    <p:sldLayoutId id="2147484454" r:id="rId92"/>
    <p:sldLayoutId id="2147484455" r:id="rId93"/>
    <p:sldLayoutId id="2147484456" r:id="rId94"/>
    <p:sldLayoutId id="2147484457" r:id="rId95"/>
    <p:sldLayoutId id="2147484458" r:id="rId96"/>
    <p:sldLayoutId id="2147484459" r:id="rId97"/>
    <p:sldLayoutId id="2147484460" r:id="rId98"/>
    <p:sldLayoutId id="2147484461" r:id="rId99"/>
    <p:sldLayoutId id="2147484463" r:id="rId100"/>
    <p:sldLayoutId id="2147484464" r:id="rId101"/>
    <p:sldLayoutId id="2147484465" r:id="rId102"/>
    <p:sldLayoutId id="2147484466" r:id="rId103"/>
    <p:sldLayoutId id="2147484467" r:id="rId104"/>
    <p:sldLayoutId id="2147484468" r:id="rId105"/>
    <p:sldLayoutId id="2147484469" r:id="rId106"/>
    <p:sldLayoutId id="2147484470" r:id="rId107"/>
    <p:sldLayoutId id="2147484471" r:id="rId108"/>
    <p:sldLayoutId id="2147484472" r:id="rId109"/>
    <p:sldLayoutId id="2147484473" r:id="rId110"/>
    <p:sldLayoutId id="2147484474" r:id="rId111"/>
    <p:sldLayoutId id="2147484475" r:id="rId112"/>
    <p:sldLayoutId id="2147484476" r:id="rId113"/>
    <p:sldLayoutId id="2147484477" r:id="rId114"/>
    <p:sldLayoutId id="2147484478" r:id="rId115"/>
    <p:sldLayoutId id="2147484479" r:id="rId116"/>
    <p:sldLayoutId id="2147484480" r:id="rId117"/>
    <p:sldLayoutId id="2147484481" r:id="rId118"/>
    <p:sldLayoutId id="2147484482" r:id="rId119"/>
    <p:sldLayoutId id="2147484483" r:id="rId120"/>
    <p:sldLayoutId id="2147484484" r:id="rId121"/>
    <p:sldLayoutId id="2147484485" r:id="rId122"/>
    <p:sldLayoutId id="2147484486" r:id="rId123"/>
    <p:sldLayoutId id="2147484487" r:id="rId124"/>
    <p:sldLayoutId id="2147484488" r:id="rId12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9" name="Rectangle 8"/>
          <p:cNvSpPr/>
          <p:nvPr userDrawn="1"/>
        </p:nvSpPr>
        <p:spPr>
          <a:xfrm>
            <a:off x="3137095" y="147211"/>
            <a:ext cx="2546253" cy="46166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الجمعة العظيمة</a:t>
            </a:r>
          </a:p>
        </p:txBody>
      </p:sp>
      <p:pic>
        <p:nvPicPr>
          <p:cNvPr id="11" name="Picture 10">
            <a:extLst>
              <a:ext uri="{FF2B5EF4-FFF2-40B4-BE49-F238E27FC236}">
                <a16:creationId xmlns:a16="http://schemas.microsoft.com/office/drawing/2014/main" id="{A5668A9A-F6BD-727B-E083-658A8FD7D0B4}"/>
              </a:ext>
            </a:extLst>
          </p:cNvPr>
          <p:cNvPicPr>
            <a:picLocks noChangeAspect="1"/>
          </p:cNvPicPr>
          <p:nvPr userDrawn="1"/>
        </p:nvPicPr>
        <p:blipFill>
          <a:blip r:embed="rId127">
            <a:extLst>
              <a:ext uri="{28A0092B-C50C-407E-A947-70E740481C1C}">
                <a14:useLocalDpi xmlns:a14="http://schemas.microsoft.com/office/drawing/2010/main" val="0"/>
              </a:ext>
            </a:extLst>
          </a:blip>
          <a:stretch>
            <a:fillRect/>
          </a:stretch>
        </p:blipFill>
        <p:spPr>
          <a:xfrm>
            <a:off x="-302343" y="2351314"/>
            <a:ext cx="9716430" cy="4669202"/>
          </a:xfrm>
          <a:prstGeom prst="rect">
            <a:avLst/>
          </a:prstGeom>
        </p:spPr>
      </p:pic>
    </p:spTree>
    <p:extLst>
      <p:ext uri="{BB962C8B-B14F-4D97-AF65-F5344CB8AC3E}">
        <p14:creationId xmlns:p14="http://schemas.microsoft.com/office/powerpoint/2010/main" val="2598261650"/>
      </p:ext>
    </p:extLst>
  </p:cSld>
  <p:clrMap bg1="lt1" tx1="dk1" bg2="lt2" tx2="dk2" accent1="accent1" accent2="accent2" accent3="accent3" accent4="accent4" accent5="accent5" accent6="accent6" hlink="hlink" folHlink="folHlink"/>
  <p:sldLayoutIdLst>
    <p:sldLayoutId id="2147484490" r:id="rId1"/>
    <p:sldLayoutId id="2147484491" r:id="rId2"/>
    <p:sldLayoutId id="2147484492" r:id="rId3"/>
    <p:sldLayoutId id="2147484493" r:id="rId4"/>
    <p:sldLayoutId id="2147484494" r:id="rId5"/>
    <p:sldLayoutId id="2147484495" r:id="rId6"/>
    <p:sldLayoutId id="2147484496" r:id="rId7"/>
    <p:sldLayoutId id="2147484497" r:id="rId8"/>
    <p:sldLayoutId id="2147484498" r:id="rId9"/>
    <p:sldLayoutId id="2147484499" r:id="rId10"/>
    <p:sldLayoutId id="2147484500" r:id="rId11"/>
    <p:sldLayoutId id="2147484501" r:id="rId12"/>
    <p:sldLayoutId id="2147484502" r:id="rId13"/>
    <p:sldLayoutId id="2147484503" r:id="rId14"/>
    <p:sldLayoutId id="2147484504" r:id="rId15"/>
    <p:sldLayoutId id="2147484505" r:id="rId16"/>
    <p:sldLayoutId id="2147484506" r:id="rId17"/>
    <p:sldLayoutId id="2147484507" r:id="rId18"/>
    <p:sldLayoutId id="2147484508" r:id="rId19"/>
    <p:sldLayoutId id="2147484509" r:id="rId20"/>
    <p:sldLayoutId id="2147484510" r:id="rId21"/>
    <p:sldLayoutId id="2147484511" r:id="rId22"/>
    <p:sldLayoutId id="2147484512" r:id="rId23"/>
    <p:sldLayoutId id="2147484513" r:id="rId24"/>
    <p:sldLayoutId id="2147484514" r:id="rId25"/>
    <p:sldLayoutId id="2147484515" r:id="rId26"/>
    <p:sldLayoutId id="2147484516" r:id="rId27"/>
    <p:sldLayoutId id="2147484517" r:id="rId28"/>
    <p:sldLayoutId id="2147484518" r:id="rId29"/>
    <p:sldLayoutId id="2147484519" r:id="rId30"/>
    <p:sldLayoutId id="2147484520" r:id="rId31"/>
    <p:sldLayoutId id="2147484521" r:id="rId32"/>
    <p:sldLayoutId id="2147484522" r:id="rId33"/>
    <p:sldLayoutId id="2147484523" r:id="rId34"/>
    <p:sldLayoutId id="2147484524" r:id="rId35"/>
    <p:sldLayoutId id="2147484525" r:id="rId36"/>
    <p:sldLayoutId id="2147484526" r:id="rId37"/>
    <p:sldLayoutId id="2147484527" r:id="rId38"/>
    <p:sldLayoutId id="2147484528" r:id="rId39"/>
    <p:sldLayoutId id="2147484529" r:id="rId40"/>
    <p:sldLayoutId id="2147484530" r:id="rId41"/>
    <p:sldLayoutId id="2147484531" r:id="rId42"/>
    <p:sldLayoutId id="2147484532" r:id="rId43"/>
    <p:sldLayoutId id="2147484533" r:id="rId44"/>
    <p:sldLayoutId id="2147484534" r:id="rId45"/>
    <p:sldLayoutId id="2147484535" r:id="rId46"/>
    <p:sldLayoutId id="2147484536" r:id="rId47"/>
    <p:sldLayoutId id="2147484537" r:id="rId48"/>
    <p:sldLayoutId id="2147484538" r:id="rId49"/>
    <p:sldLayoutId id="2147484539" r:id="rId50"/>
    <p:sldLayoutId id="2147484540" r:id="rId51"/>
    <p:sldLayoutId id="2147484541" r:id="rId52"/>
    <p:sldLayoutId id="2147484542" r:id="rId53"/>
    <p:sldLayoutId id="2147484543" r:id="rId54"/>
    <p:sldLayoutId id="2147484544" r:id="rId55"/>
    <p:sldLayoutId id="2147484545" r:id="rId56"/>
    <p:sldLayoutId id="2147484546" r:id="rId57"/>
    <p:sldLayoutId id="2147484547" r:id="rId58"/>
    <p:sldLayoutId id="2147484548" r:id="rId59"/>
    <p:sldLayoutId id="2147484549" r:id="rId60"/>
    <p:sldLayoutId id="2147484550" r:id="rId61"/>
    <p:sldLayoutId id="2147484551" r:id="rId62"/>
    <p:sldLayoutId id="2147484552" r:id="rId63"/>
    <p:sldLayoutId id="2147484553" r:id="rId64"/>
    <p:sldLayoutId id="2147484554" r:id="rId65"/>
    <p:sldLayoutId id="2147484555" r:id="rId66"/>
    <p:sldLayoutId id="2147484556" r:id="rId67"/>
    <p:sldLayoutId id="2147484557" r:id="rId68"/>
    <p:sldLayoutId id="2147484558" r:id="rId69"/>
    <p:sldLayoutId id="2147484559" r:id="rId70"/>
    <p:sldLayoutId id="2147484560" r:id="rId71"/>
    <p:sldLayoutId id="2147484561" r:id="rId72"/>
    <p:sldLayoutId id="2147484562" r:id="rId73"/>
    <p:sldLayoutId id="2147484563" r:id="rId74"/>
    <p:sldLayoutId id="2147484564" r:id="rId75"/>
    <p:sldLayoutId id="2147484565" r:id="rId76"/>
    <p:sldLayoutId id="2147484566" r:id="rId77"/>
    <p:sldLayoutId id="2147484567" r:id="rId78"/>
    <p:sldLayoutId id="2147484568" r:id="rId79"/>
    <p:sldLayoutId id="2147484569" r:id="rId80"/>
    <p:sldLayoutId id="2147484570" r:id="rId81"/>
    <p:sldLayoutId id="2147484571" r:id="rId82"/>
    <p:sldLayoutId id="2147484572" r:id="rId83"/>
    <p:sldLayoutId id="2147484573" r:id="rId84"/>
    <p:sldLayoutId id="2147484574" r:id="rId85"/>
    <p:sldLayoutId id="2147484575" r:id="rId86"/>
    <p:sldLayoutId id="2147484576" r:id="rId87"/>
    <p:sldLayoutId id="2147484577" r:id="rId88"/>
    <p:sldLayoutId id="2147484578" r:id="rId89"/>
    <p:sldLayoutId id="2147484579" r:id="rId90"/>
    <p:sldLayoutId id="2147484580" r:id="rId91"/>
    <p:sldLayoutId id="2147484581" r:id="rId92"/>
    <p:sldLayoutId id="2147484582" r:id="rId93"/>
    <p:sldLayoutId id="2147484583" r:id="rId94"/>
    <p:sldLayoutId id="2147484584" r:id="rId95"/>
    <p:sldLayoutId id="2147484585" r:id="rId96"/>
    <p:sldLayoutId id="2147484586" r:id="rId97"/>
    <p:sldLayoutId id="2147484587" r:id="rId98"/>
    <p:sldLayoutId id="2147484588" r:id="rId99"/>
    <p:sldLayoutId id="2147484590" r:id="rId100"/>
    <p:sldLayoutId id="2147484591" r:id="rId101"/>
    <p:sldLayoutId id="2147484592" r:id="rId102"/>
    <p:sldLayoutId id="2147484593" r:id="rId103"/>
    <p:sldLayoutId id="2147484594" r:id="rId104"/>
    <p:sldLayoutId id="2147484595" r:id="rId105"/>
    <p:sldLayoutId id="2147484596" r:id="rId106"/>
    <p:sldLayoutId id="2147484597" r:id="rId107"/>
    <p:sldLayoutId id="2147484598" r:id="rId108"/>
    <p:sldLayoutId id="2147484599" r:id="rId109"/>
    <p:sldLayoutId id="2147484600" r:id="rId110"/>
    <p:sldLayoutId id="2147484601" r:id="rId111"/>
    <p:sldLayoutId id="2147484602" r:id="rId112"/>
    <p:sldLayoutId id="2147484603" r:id="rId113"/>
    <p:sldLayoutId id="2147484604" r:id="rId114"/>
    <p:sldLayoutId id="2147484605" r:id="rId115"/>
    <p:sldLayoutId id="2147484606" r:id="rId116"/>
    <p:sldLayoutId id="2147484607" r:id="rId117"/>
    <p:sldLayoutId id="2147484608" r:id="rId118"/>
    <p:sldLayoutId id="2147484609" r:id="rId119"/>
    <p:sldLayoutId id="2147484610" r:id="rId120"/>
    <p:sldLayoutId id="2147484611" r:id="rId121"/>
    <p:sldLayoutId id="2147484612" r:id="rId122"/>
    <p:sldLayoutId id="2147484613" r:id="rId123"/>
    <p:sldLayoutId id="2147484614" r:id="rId124"/>
    <p:sldLayoutId id="2147484615" r:id="rId12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9" name="Rectangle 8"/>
          <p:cNvSpPr/>
          <p:nvPr userDrawn="1"/>
        </p:nvSpPr>
        <p:spPr>
          <a:xfrm>
            <a:off x="3137095" y="147211"/>
            <a:ext cx="2546253" cy="461665"/>
          </a:xfrm>
          <a:prstGeom prst="rect">
            <a:avLst/>
          </a:prstGeom>
        </p:spPr>
        <p:txBody>
          <a:bodyPr wrap="square">
            <a:spAutoFit/>
          </a:bodyPr>
          <a:lstStyle/>
          <a:p>
            <a:pPr lvl="0" algn="ctr" defTabSz="914400" rtl="1"/>
            <a:r>
              <a:rPr kumimoji="0" lang="ar-EG" sz="2400" b="1" i="0" u="none" strike="noStrike" cap="none" spc="0" normalizeH="0" baseline="0" dirty="0">
                <a:ln>
                  <a:noFill/>
                </a:ln>
                <a:solidFill>
                  <a:srgbClr val="FFC000"/>
                </a:solidFill>
                <a:effectLst>
                  <a:outerShdw blurRad="38100" dist="38100" dir="2700000" algn="tl">
                    <a:srgbClr val="000000">
                      <a:alpha val="43137"/>
                    </a:srgbClr>
                  </a:outerShdw>
                </a:effectLst>
                <a:uLnTx/>
                <a:uFillTx/>
                <a:cs typeface="AGA Sindibad Regular" pitchFamily="2" charset="-78"/>
              </a:rPr>
              <a:t>الجمعة العظيمة</a:t>
            </a:r>
          </a:p>
        </p:txBody>
      </p:sp>
      <p:pic>
        <p:nvPicPr>
          <p:cNvPr id="11" name="Picture 10">
            <a:extLst>
              <a:ext uri="{FF2B5EF4-FFF2-40B4-BE49-F238E27FC236}">
                <a16:creationId xmlns:a16="http://schemas.microsoft.com/office/drawing/2014/main" id="{A5668A9A-F6BD-727B-E083-658A8FD7D0B4}"/>
              </a:ext>
            </a:extLst>
          </p:cNvPr>
          <p:cNvPicPr>
            <a:picLocks noChangeAspect="1"/>
          </p:cNvPicPr>
          <p:nvPr userDrawn="1"/>
        </p:nvPicPr>
        <p:blipFill>
          <a:blip r:embed="rId127">
            <a:extLst>
              <a:ext uri="{28A0092B-C50C-407E-A947-70E740481C1C}">
                <a14:useLocalDpi xmlns:a14="http://schemas.microsoft.com/office/drawing/2010/main" val="0"/>
              </a:ext>
            </a:extLst>
          </a:blip>
          <a:stretch>
            <a:fillRect/>
          </a:stretch>
        </p:blipFill>
        <p:spPr>
          <a:xfrm>
            <a:off x="-302343" y="2351314"/>
            <a:ext cx="9716430" cy="4669202"/>
          </a:xfrm>
          <a:prstGeom prst="rect">
            <a:avLst/>
          </a:prstGeom>
        </p:spPr>
      </p:pic>
    </p:spTree>
    <p:extLst>
      <p:ext uri="{BB962C8B-B14F-4D97-AF65-F5344CB8AC3E}">
        <p14:creationId xmlns:p14="http://schemas.microsoft.com/office/powerpoint/2010/main" val="3947921053"/>
      </p:ext>
    </p:extLst>
  </p:cSld>
  <p:clrMap bg1="lt1" tx1="dk1" bg2="lt2" tx2="dk2" accent1="accent1" accent2="accent2" accent3="accent3" accent4="accent4" accent5="accent5" accent6="accent6" hlink="hlink" folHlink="folHlink"/>
  <p:sldLayoutIdLst>
    <p:sldLayoutId id="2147484617" r:id="rId1"/>
    <p:sldLayoutId id="2147484618" r:id="rId2"/>
    <p:sldLayoutId id="2147484619" r:id="rId3"/>
    <p:sldLayoutId id="2147484620" r:id="rId4"/>
    <p:sldLayoutId id="2147484621" r:id="rId5"/>
    <p:sldLayoutId id="2147484622" r:id="rId6"/>
    <p:sldLayoutId id="2147484623" r:id="rId7"/>
    <p:sldLayoutId id="2147484624" r:id="rId8"/>
    <p:sldLayoutId id="2147484625" r:id="rId9"/>
    <p:sldLayoutId id="2147484626" r:id="rId10"/>
    <p:sldLayoutId id="2147484627" r:id="rId11"/>
    <p:sldLayoutId id="2147484628" r:id="rId12"/>
    <p:sldLayoutId id="2147484629" r:id="rId13"/>
    <p:sldLayoutId id="2147484630" r:id="rId14"/>
    <p:sldLayoutId id="2147484631" r:id="rId15"/>
    <p:sldLayoutId id="2147484632" r:id="rId16"/>
    <p:sldLayoutId id="2147484633" r:id="rId17"/>
    <p:sldLayoutId id="2147484634" r:id="rId18"/>
    <p:sldLayoutId id="2147484635" r:id="rId19"/>
    <p:sldLayoutId id="2147484636" r:id="rId20"/>
    <p:sldLayoutId id="2147484637" r:id="rId21"/>
    <p:sldLayoutId id="2147484638" r:id="rId22"/>
    <p:sldLayoutId id="2147484639" r:id="rId23"/>
    <p:sldLayoutId id="2147484640" r:id="rId24"/>
    <p:sldLayoutId id="2147484641" r:id="rId25"/>
    <p:sldLayoutId id="2147484642" r:id="rId26"/>
    <p:sldLayoutId id="2147484643" r:id="rId27"/>
    <p:sldLayoutId id="2147484644" r:id="rId28"/>
    <p:sldLayoutId id="2147484645" r:id="rId29"/>
    <p:sldLayoutId id="2147484646" r:id="rId30"/>
    <p:sldLayoutId id="2147484647" r:id="rId31"/>
    <p:sldLayoutId id="2147484648" r:id="rId32"/>
    <p:sldLayoutId id="2147484649" r:id="rId33"/>
    <p:sldLayoutId id="2147484650" r:id="rId34"/>
    <p:sldLayoutId id="2147484651" r:id="rId35"/>
    <p:sldLayoutId id="2147484652" r:id="rId36"/>
    <p:sldLayoutId id="2147484653" r:id="rId37"/>
    <p:sldLayoutId id="2147484654" r:id="rId38"/>
    <p:sldLayoutId id="2147484655" r:id="rId39"/>
    <p:sldLayoutId id="2147484656" r:id="rId40"/>
    <p:sldLayoutId id="2147484657" r:id="rId41"/>
    <p:sldLayoutId id="2147484658" r:id="rId42"/>
    <p:sldLayoutId id="2147484659" r:id="rId43"/>
    <p:sldLayoutId id="2147484660" r:id="rId44"/>
    <p:sldLayoutId id="2147484661" r:id="rId45"/>
    <p:sldLayoutId id="2147484662" r:id="rId46"/>
    <p:sldLayoutId id="2147484663" r:id="rId47"/>
    <p:sldLayoutId id="2147484664" r:id="rId48"/>
    <p:sldLayoutId id="2147484665" r:id="rId49"/>
    <p:sldLayoutId id="2147484666" r:id="rId50"/>
    <p:sldLayoutId id="2147484667" r:id="rId51"/>
    <p:sldLayoutId id="2147484668" r:id="rId52"/>
    <p:sldLayoutId id="2147484669" r:id="rId53"/>
    <p:sldLayoutId id="2147484670" r:id="rId54"/>
    <p:sldLayoutId id="2147484671" r:id="rId55"/>
    <p:sldLayoutId id="2147484672" r:id="rId56"/>
    <p:sldLayoutId id="2147484673" r:id="rId57"/>
    <p:sldLayoutId id="2147484674" r:id="rId58"/>
    <p:sldLayoutId id="2147484675" r:id="rId59"/>
    <p:sldLayoutId id="2147484676" r:id="rId60"/>
    <p:sldLayoutId id="2147484677" r:id="rId61"/>
    <p:sldLayoutId id="2147484678" r:id="rId62"/>
    <p:sldLayoutId id="2147484679" r:id="rId63"/>
    <p:sldLayoutId id="2147484680" r:id="rId64"/>
    <p:sldLayoutId id="2147484681" r:id="rId65"/>
    <p:sldLayoutId id="2147484682" r:id="rId66"/>
    <p:sldLayoutId id="2147484683" r:id="rId67"/>
    <p:sldLayoutId id="2147484684" r:id="rId68"/>
    <p:sldLayoutId id="2147484685" r:id="rId69"/>
    <p:sldLayoutId id="2147484686" r:id="rId70"/>
    <p:sldLayoutId id="2147484687" r:id="rId71"/>
    <p:sldLayoutId id="2147484688" r:id="rId72"/>
    <p:sldLayoutId id="2147484689" r:id="rId73"/>
    <p:sldLayoutId id="2147484690" r:id="rId74"/>
    <p:sldLayoutId id="2147484691" r:id="rId75"/>
    <p:sldLayoutId id="2147484692" r:id="rId76"/>
    <p:sldLayoutId id="2147484693" r:id="rId77"/>
    <p:sldLayoutId id="2147484694" r:id="rId78"/>
    <p:sldLayoutId id="2147484695" r:id="rId79"/>
    <p:sldLayoutId id="2147484696" r:id="rId80"/>
    <p:sldLayoutId id="2147484697" r:id="rId81"/>
    <p:sldLayoutId id="2147484698" r:id="rId82"/>
    <p:sldLayoutId id="2147484699" r:id="rId83"/>
    <p:sldLayoutId id="2147484700" r:id="rId84"/>
    <p:sldLayoutId id="2147484701" r:id="rId85"/>
    <p:sldLayoutId id="2147484702" r:id="rId86"/>
    <p:sldLayoutId id="2147484703" r:id="rId87"/>
    <p:sldLayoutId id="2147484704" r:id="rId88"/>
    <p:sldLayoutId id="2147484705" r:id="rId89"/>
    <p:sldLayoutId id="2147484706" r:id="rId90"/>
    <p:sldLayoutId id="2147484707" r:id="rId91"/>
    <p:sldLayoutId id="2147484708" r:id="rId92"/>
    <p:sldLayoutId id="2147484709" r:id="rId93"/>
    <p:sldLayoutId id="2147484710" r:id="rId94"/>
    <p:sldLayoutId id="2147484711" r:id="rId95"/>
    <p:sldLayoutId id="2147484712" r:id="rId96"/>
    <p:sldLayoutId id="2147484713" r:id="rId97"/>
    <p:sldLayoutId id="2147484714" r:id="rId98"/>
    <p:sldLayoutId id="2147484715" r:id="rId99"/>
    <p:sldLayoutId id="2147484717" r:id="rId100"/>
    <p:sldLayoutId id="2147484718" r:id="rId101"/>
    <p:sldLayoutId id="2147484719" r:id="rId102"/>
    <p:sldLayoutId id="2147484720" r:id="rId103"/>
    <p:sldLayoutId id="2147484721" r:id="rId104"/>
    <p:sldLayoutId id="2147484722" r:id="rId105"/>
    <p:sldLayoutId id="2147484723" r:id="rId106"/>
    <p:sldLayoutId id="2147484724" r:id="rId107"/>
    <p:sldLayoutId id="2147484725" r:id="rId108"/>
    <p:sldLayoutId id="2147484726" r:id="rId109"/>
    <p:sldLayoutId id="2147484727" r:id="rId110"/>
    <p:sldLayoutId id="2147484728" r:id="rId111"/>
    <p:sldLayoutId id="2147484729" r:id="rId112"/>
    <p:sldLayoutId id="2147484730" r:id="rId113"/>
    <p:sldLayoutId id="2147484731" r:id="rId114"/>
    <p:sldLayoutId id="2147484732" r:id="rId115"/>
    <p:sldLayoutId id="2147484733" r:id="rId116"/>
    <p:sldLayoutId id="2147484734" r:id="rId117"/>
    <p:sldLayoutId id="2147484735" r:id="rId118"/>
    <p:sldLayoutId id="2147484736" r:id="rId119"/>
    <p:sldLayoutId id="2147484737" r:id="rId120"/>
    <p:sldLayoutId id="2147484738" r:id="rId121"/>
    <p:sldLayoutId id="2147484739" r:id="rId122"/>
    <p:sldLayoutId id="2147484740" r:id="rId123"/>
    <p:sldLayoutId id="2147484741" r:id="rId124"/>
    <p:sldLayoutId id="2147484742" r:id="rId12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0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0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02.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00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04.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005.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006.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0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08.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00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10.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011.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01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1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14.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01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16.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017.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01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1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20.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02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22.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023.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02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2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26.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02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28.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029.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3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3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32.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03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34.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035.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036.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3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38.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03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40.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041.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04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43.xml.rels><?xml version="1.0" encoding="UTF-8" standalone="yes"?>
<Relationships xmlns="http://schemas.openxmlformats.org/package/2006/relationships"><Relationship Id="rId2" Type="http://schemas.openxmlformats.org/officeDocument/2006/relationships/notesSlide" Target="../notesSlides/notesSlide210.xml"/><Relationship Id="rId1" Type="http://schemas.openxmlformats.org/officeDocument/2006/relationships/slideLayout" Target="../slideLayouts/slideLayout12.xml"/></Relationships>
</file>

<file path=ppt/slides/_rels/slide1044.xml.rels><?xml version="1.0" encoding="UTF-8" standalone="yes"?>
<Relationships xmlns="http://schemas.openxmlformats.org/package/2006/relationships"><Relationship Id="rId2" Type="http://schemas.openxmlformats.org/officeDocument/2006/relationships/notesSlide" Target="../notesSlides/notesSlide211.xml"/><Relationship Id="rId1" Type="http://schemas.openxmlformats.org/officeDocument/2006/relationships/slideLayout" Target="../slideLayouts/slideLayout12.xml"/></Relationships>
</file>

<file path=ppt/slides/_rels/slide1045.xml.rels><?xml version="1.0" encoding="UTF-8" standalone="yes"?>
<Relationships xmlns="http://schemas.openxmlformats.org/package/2006/relationships"><Relationship Id="rId2" Type="http://schemas.openxmlformats.org/officeDocument/2006/relationships/notesSlide" Target="../notesSlides/notesSlide212.xml"/><Relationship Id="rId1" Type="http://schemas.openxmlformats.org/officeDocument/2006/relationships/slideLayout" Target="../slideLayouts/slideLayout12.xml"/></Relationships>
</file>

<file path=ppt/slides/_rels/slide1046.xml.rels><?xml version="1.0" encoding="UTF-8" standalone="yes"?>
<Relationships xmlns="http://schemas.openxmlformats.org/package/2006/relationships"><Relationship Id="rId2" Type="http://schemas.openxmlformats.org/officeDocument/2006/relationships/notesSlide" Target="../notesSlides/notesSlide213.xml"/><Relationship Id="rId1" Type="http://schemas.openxmlformats.org/officeDocument/2006/relationships/slideLayout" Target="../slideLayouts/slideLayout12.xml"/></Relationships>
</file>

<file path=ppt/slides/_rels/slide1047.xml.rels><?xml version="1.0" encoding="UTF-8" standalone="yes"?>
<Relationships xmlns="http://schemas.openxmlformats.org/package/2006/relationships"><Relationship Id="rId2" Type="http://schemas.openxmlformats.org/officeDocument/2006/relationships/notesSlide" Target="../notesSlides/notesSlide214.xml"/><Relationship Id="rId1" Type="http://schemas.openxmlformats.org/officeDocument/2006/relationships/slideLayout" Target="../slideLayouts/slideLayout12.xml"/></Relationships>
</file>

<file path=ppt/slides/_rels/slide1048.xml.rels><?xml version="1.0" encoding="UTF-8" standalone="yes"?>
<Relationships xmlns="http://schemas.openxmlformats.org/package/2006/relationships"><Relationship Id="rId1" Type="http://schemas.openxmlformats.org/officeDocument/2006/relationships/slideLayout" Target="../slideLayouts/slideLayout113.xml"/></Relationships>
</file>

<file path=ppt/slides/_rels/slide1049.xml.rels><?xml version="1.0" encoding="UTF-8" standalone="yes"?>
<Relationships xmlns="http://schemas.openxmlformats.org/package/2006/relationships"><Relationship Id="rId1" Type="http://schemas.openxmlformats.org/officeDocument/2006/relationships/slideLayout" Target="../slideLayouts/slideLayout113.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050.xml.rels><?xml version="1.0" encoding="UTF-8" standalone="yes"?>
<Relationships xmlns="http://schemas.openxmlformats.org/package/2006/relationships"><Relationship Id="rId1" Type="http://schemas.openxmlformats.org/officeDocument/2006/relationships/slideLayout" Target="../slideLayouts/slideLayout113.xml"/></Relationships>
</file>

<file path=ppt/slides/_rels/slide1051.xml.rels><?xml version="1.0" encoding="UTF-8" standalone="yes"?>
<Relationships xmlns="http://schemas.openxmlformats.org/package/2006/relationships"><Relationship Id="rId1" Type="http://schemas.openxmlformats.org/officeDocument/2006/relationships/slideLayout" Target="../slideLayouts/slideLayout113.xml"/></Relationships>
</file>

<file path=ppt/slides/_rels/slide1052.xml.rels><?xml version="1.0" encoding="UTF-8" standalone="yes"?>
<Relationships xmlns="http://schemas.openxmlformats.org/package/2006/relationships"><Relationship Id="rId2" Type="http://schemas.openxmlformats.org/officeDocument/2006/relationships/notesSlide" Target="../notesSlides/notesSlide215.xml"/><Relationship Id="rId1" Type="http://schemas.openxmlformats.org/officeDocument/2006/relationships/slideLayout" Target="../slideLayouts/slideLayout114.xml"/></Relationships>
</file>

<file path=ppt/slides/_rels/slide1053.xml.rels><?xml version="1.0" encoding="UTF-8" standalone="yes"?>
<Relationships xmlns="http://schemas.openxmlformats.org/package/2006/relationships"><Relationship Id="rId2" Type="http://schemas.openxmlformats.org/officeDocument/2006/relationships/notesSlide" Target="../notesSlides/notesSlide216.xml"/><Relationship Id="rId1" Type="http://schemas.openxmlformats.org/officeDocument/2006/relationships/slideLayout" Target="../slideLayouts/slideLayout114.xml"/></Relationships>
</file>

<file path=ppt/slides/_rels/slide1054.xml.rels><?xml version="1.0" encoding="UTF-8" standalone="yes"?>
<Relationships xmlns="http://schemas.openxmlformats.org/package/2006/relationships"><Relationship Id="rId2" Type="http://schemas.openxmlformats.org/officeDocument/2006/relationships/notesSlide" Target="../notesSlides/notesSlide217.xml"/><Relationship Id="rId1" Type="http://schemas.openxmlformats.org/officeDocument/2006/relationships/slideLayout" Target="../slideLayouts/slideLayout114.xml"/></Relationships>
</file>

<file path=ppt/slides/_rels/slide1055.xml.rels><?xml version="1.0" encoding="UTF-8" standalone="yes"?>
<Relationships xmlns="http://schemas.openxmlformats.org/package/2006/relationships"><Relationship Id="rId2" Type="http://schemas.openxmlformats.org/officeDocument/2006/relationships/notesSlide" Target="../notesSlides/notesSlide218.xml"/><Relationship Id="rId1" Type="http://schemas.openxmlformats.org/officeDocument/2006/relationships/slideLayout" Target="../slideLayouts/slideLayout114.xml"/></Relationships>
</file>

<file path=ppt/slides/_rels/slide1056.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1057.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1058.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059.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060.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061.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062.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063.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064.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065.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066.xml.rels><?xml version="1.0" encoding="UTF-8" standalone="yes"?>
<Relationships xmlns="http://schemas.openxmlformats.org/package/2006/relationships"><Relationship Id="rId1" Type="http://schemas.openxmlformats.org/officeDocument/2006/relationships/slideLayout" Target="../slideLayouts/slideLayout111.xml"/></Relationships>
</file>

<file path=ppt/slides/_rels/slide10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71.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072.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073.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074.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075.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076.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077.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078.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079.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80.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081.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082.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083.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084.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085.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086.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087.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088.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089.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90.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091.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092.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093.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094.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095.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096.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097.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098.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099.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00.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01.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02.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03.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04.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05.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06.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07.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08.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09.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10.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11.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12.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13.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14.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15.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16.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17.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18.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19.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20.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21.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22.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23.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24.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25.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26.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27.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28.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29.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30.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31.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32.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33.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34.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35.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36.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137.xml.rels><?xml version="1.0" encoding="UTF-8" standalone="yes"?>
<Relationships xmlns="http://schemas.openxmlformats.org/package/2006/relationships"><Relationship Id="rId1" Type="http://schemas.openxmlformats.org/officeDocument/2006/relationships/slideLayout" Target="../slideLayouts/slideLayout111.xml"/></Relationships>
</file>

<file path=ppt/slides/_rels/slide1138.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139.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40.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141.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142.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143.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144.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145.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146.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147.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148.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149.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50.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151.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152.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153.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154.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155.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156.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157.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158.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159.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60.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161.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162.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163.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164.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165.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166.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167.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168.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169.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70.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171.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172.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173.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174.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175.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176.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17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7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17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8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18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8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183.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18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8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18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8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18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8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9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9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192.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193.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194.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195.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1196.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197.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19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19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00.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20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20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203.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204.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0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06.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20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08.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09.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10.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21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1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213.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214.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21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16.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1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18.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19.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220.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2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22.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2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24.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25.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226.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2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28.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29.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30.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31.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232.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3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234.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235.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236.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3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38.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39.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40.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4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42.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4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44.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4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46.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47.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1248.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49.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50.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5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52.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5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54.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5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56.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5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258.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259.xml.rels><?xml version="1.0" encoding="UTF-8" standalone="yes"?>
<Relationships xmlns="http://schemas.openxmlformats.org/package/2006/relationships"><Relationship Id="rId1" Type="http://schemas.openxmlformats.org/officeDocument/2006/relationships/slideLayout" Target="../slideLayouts/slideLayout471.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60.xml.rels><?xml version="1.0" encoding="UTF-8" standalone="yes"?>
<Relationships xmlns="http://schemas.openxmlformats.org/package/2006/relationships"><Relationship Id="rId1" Type="http://schemas.openxmlformats.org/officeDocument/2006/relationships/slideLayout" Target="../slideLayouts/slideLayout472.xml"/></Relationships>
</file>

<file path=ppt/slides/_rels/slide1261.xml.rels><?xml version="1.0" encoding="UTF-8" standalone="yes"?>
<Relationships xmlns="http://schemas.openxmlformats.org/package/2006/relationships"><Relationship Id="rId1" Type="http://schemas.openxmlformats.org/officeDocument/2006/relationships/slideLayout" Target="../slideLayouts/slideLayout475.xml"/></Relationships>
</file>

<file path=ppt/slides/_rels/slide1262.xml.rels><?xml version="1.0" encoding="UTF-8" standalone="yes"?>
<Relationships xmlns="http://schemas.openxmlformats.org/package/2006/relationships"><Relationship Id="rId1" Type="http://schemas.openxmlformats.org/officeDocument/2006/relationships/slideLayout" Target="../slideLayouts/slideLayout418.xml"/></Relationships>
</file>

<file path=ppt/slides/_rels/slide1263.xml.rels><?xml version="1.0" encoding="UTF-8" standalone="yes"?>
<Relationships xmlns="http://schemas.openxmlformats.org/package/2006/relationships"><Relationship Id="rId1" Type="http://schemas.openxmlformats.org/officeDocument/2006/relationships/slideLayout" Target="../slideLayouts/slideLayout418.xml"/></Relationships>
</file>

<file path=ppt/slides/_rels/slide1264.xml.rels><?xml version="1.0" encoding="UTF-8" standalone="yes"?>
<Relationships xmlns="http://schemas.openxmlformats.org/package/2006/relationships"><Relationship Id="rId1" Type="http://schemas.openxmlformats.org/officeDocument/2006/relationships/slideLayout" Target="../slideLayouts/slideLayout418.xml"/></Relationships>
</file>

<file path=ppt/slides/_rels/slide1265.xml.rels><?xml version="1.0" encoding="UTF-8" standalone="yes"?>
<Relationships xmlns="http://schemas.openxmlformats.org/package/2006/relationships"><Relationship Id="rId1" Type="http://schemas.openxmlformats.org/officeDocument/2006/relationships/slideLayout" Target="../slideLayouts/slideLayout418.xml"/></Relationships>
</file>

<file path=ppt/slides/_rels/slide1266.xml.rels><?xml version="1.0" encoding="UTF-8" standalone="yes"?>
<Relationships xmlns="http://schemas.openxmlformats.org/package/2006/relationships"><Relationship Id="rId1" Type="http://schemas.openxmlformats.org/officeDocument/2006/relationships/slideLayout" Target="../slideLayouts/slideLayout418.xml"/></Relationships>
</file>

<file path=ppt/slides/_rels/slide1267.xml.rels><?xml version="1.0" encoding="UTF-8" standalone="yes"?>
<Relationships xmlns="http://schemas.openxmlformats.org/package/2006/relationships"><Relationship Id="rId1" Type="http://schemas.openxmlformats.org/officeDocument/2006/relationships/slideLayout" Target="../slideLayouts/slideLayout418.xml"/></Relationships>
</file>

<file path=ppt/slides/_rels/slide1268.xml.rels><?xml version="1.0" encoding="UTF-8" standalone="yes"?>
<Relationships xmlns="http://schemas.openxmlformats.org/package/2006/relationships"><Relationship Id="rId1" Type="http://schemas.openxmlformats.org/officeDocument/2006/relationships/slideLayout" Target="../slideLayouts/slideLayout418.xml"/></Relationships>
</file>

<file path=ppt/slides/_rels/slide1269.xml.rels><?xml version="1.0" encoding="UTF-8" standalone="yes"?>
<Relationships xmlns="http://schemas.openxmlformats.org/package/2006/relationships"><Relationship Id="rId1" Type="http://schemas.openxmlformats.org/officeDocument/2006/relationships/slideLayout" Target="../slideLayouts/slideLayout418.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70.xml.rels><?xml version="1.0" encoding="UTF-8" standalone="yes"?>
<Relationships xmlns="http://schemas.openxmlformats.org/package/2006/relationships"><Relationship Id="rId1" Type="http://schemas.openxmlformats.org/officeDocument/2006/relationships/slideLayout" Target="../slideLayouts/slideLayout418.xml"/></Relationships>
</file>

<file path=ppt/slides/_rels/slide1271.xml.rels><?xml version="1.0" encoding="UTF-8" standalone="yes"?>
<Relationships xmlns="http://schemas.openxmlformats.org/package/2006/relationships"><Relationship Id="rId1" Type="http://schemas.openxmlformats.org/officeDocument/2006/relationships/slideLayout" Target="../slideLayouts/slideLayout418.xml"/></Relationships>
</file>

<file path=ppt/slides/_rels/slide1272.xml.rels><?xml version="1.0" encoding="UTF-8" standalone="yes"?>
<Relationships xmlns="http://schemas.openxmlformats.org/package/2006/relationships"><Relationship Id="rId1" Type="http://schemas.openxmlformats.org/officeDocument/2006/relationships/slideLayout" Target="../slideLayouts/slideLayout418.xml"/></Relationships>
</file>

<file path=ppt/slides/_rels/slide1273.xml.rels><?xml version="1.0" encoding="UTF-8" standalone="yes"?>
<Relationships xmlns="http://schemas.openxmlformats.org/package/2006/relationships"><Relationship Id="rId1" Type="http://schemas.openxmlformats.org/officeDocument/2006/relationships/slideLayout" Target="../slideLayouts/slideLayout418.xml"/></Relationships>
</file>

<file path=ppt/slides/_rels/slide1274.xml.rels><?xml version="1.0" encoding="UTF-8" standalone="yes"?>
<Relationships xmlns="http://schemas.openxmlformats.org/package/2006/relationships"><Relationship Id="rId1" Type="http://schemas.openxmlformats.org/officeDocument/2006/relationships/slideLayout" Target="../slideLayouts/slideLayout418.xml"/></Relationships>
</file>

<file path=ppt/slides/_rels/slide1275.xml.rels><?xml version="1.0" encoding="UTF-8" standalone="yes"?>
<Relationships xmlns="http://schemas.openxmlformats.org/package/2006/relationships"><Relationship Id="rId1" Type="http://schemas.openxmlformats.org/officeDocument/2006/relationships/slideLayout" Target="../slideLayouts/slideLayout418.xml"/></Relationships>
</file>

<file path=ppt/slides/_rels/slide1276.xml.rels><?xml version="1.0" encoding="UTF-8" standalone="yes"?>
<Relationships xmlns="http://schemas.openxmlformats.org/package/2006/relationships"><Relationship Id="rId1" Type="http://schemas.openxmlformats.org/officeDocument/2006/relationships/slideLayout" Target="../slideLayouts/slideLayout446.xml"/></Relationships>
</file>

<file path=ppt/slides/_rels/slide1277.xml.rels><?xml version="1.0" encoding="UTF-8" standalone="yes"?>
<Relationships xmlns="http://schemas.openxmlformats.org/package/2006/relationships"><Relationship Id="rId2" Type="http://schemas.openxmlformats.org/officeDocument/2006/relationships/notesSlide" Target="../notesSlides/notesSlide219.xml"/><Relationship Id="rId1" Type="http://schemas.openxmlformats.org/officeDocument/2006/relationships/slideLayout" Target="../slideLayouts/slideLayout479.xml"/></Relationships>
</file>

<file path=ppt/slides/_rels/slide1278.xml.rels><?xml version="1.0" encoding="UTF-8" standalone="yes"?>
<Relationships xmlns="http://schemas.openxmlformats.org/package/2006/relationships"><Relationship Id="rId2" Type="http://schemas.openxmlformats.org/officeDocument/2006/relationships/notesSlide" Target="../notesSlides/notesSlide220.xml"/><Relationship Id="rId1" Type="http://schemas.openxmlformats.org/officeDocument/2006/relationships/slideLayout" Target="../slideLayouts/slideLayout479.xml"/></Relationships>
</file>

<file path=ppt/slides/_rels/slide1279.xml.rels><?xml version="1.0" encoding="UTF-8" standalone="yes"?>
<Relationships xmlns="http://schemas.openxmlformats.org/package/2006/relationships"><Relationship Id="rId2" Type="http://schemas.openxmlformats.org/officeDocument/2006/relationships/notesSlide" Target="../notesSlides/notesSlide221.xml"/><Relationship Id="rId1" Type="http://schemas.openxmlformats.org/officeDocument/2006/relationships/slideLayout" Target="../slideLayouts/slideLayout479.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80.xml.rels><?xml version="1.0" encoding="UTF-8" standalone="yes"?>
<Relationships xmlns="http://schemas.openxmlformats.org/package/2006/relationships"><Relationship Id="rId8" Type="http://schemas.openxmlformats.org/officeDocument/2006/relationships/slide" Target="slide2395.xml"/><Relationship Id="rId3" Type="http://schemas.openxmlformats.org/officeDocument/2006/relationships/slide" Target="slide504.xml"/><Relationship Id="rId7" Type="http://schemas.openxmlformats.org/officeDocument/2006/relationships/slide" Target="slide1394.xml"/><Relationship Id="rId2" Type="http://schemas.openxmlformats.org/officeDocument/2006/relationships/notesSlide" Target="../notesSlides/notesSlide222.xml"/><Relationship Id="rId1" Type="http://schemas.openxmlformats.org/officeDocument/2006/relationships/slideLayout" Target="../slideLayouts/slideLayout479.xml"/><Relationship Id="rId6" Type="http://schemas.openxmlformats.org/officeDocument/2006/relationships/slide" Target="slide1871.xml"/><Relationship Id="rId5" Type="http://schemas.openxmlformats.org/officeDocument/2006/relationships/slide" Target="slide1461.xml"/><Relationship Id="rId4" Type="http://schemas.openxmlformats.org/officeDocument/2006/relationships/slide" Target="slide943.xml"/><Relationship Id="rId9" Type="http://schemas.openxmlformats.org/officeDocument/2006/relationships/slide" Target="slide2128.xml"/></Relationships>
</file>

<file path=ppt/slides/_rels/slide1281.xml.rels><?xml version="1.0" encoding="UTF-8" standalone="yes"?>
<Relationships xmlns="http://schemas.openxmlformats.org/package/2006/relationships"><Relationship Id="rId1" Type="http://schemas.openxmlformats.org/officeDocument/2006/relationships/slideLayout" Target="../slideLayouts/slideLayout480.xml"/></Relationships>
</file>

<file path=ppt/slides/_rels/slide1282.xml.rels><?xml version="1.0" encoding="UTF-8" standalone="yes"?>
<Relationships xmlns="http://schemas.openxmlformats.org/package/2006/relationships"><Relationship Id="rId1" Type="http://schemas.openxmlformats.org/officeDocument/2006/relationships/slideLayout" Target="../slideLayouts/slideLayout480.xml"/></Relationships>
</file>

<file path=ppt/slides/_rels/slide1283.xml.rels><?xml version="1.0" encoding="UTF-8" standalone="yes"?>
<Relationships xmlns="http://schemas.openxmlformats.org/package/2006/relationships"><Relationship Id="rId1" Type="http://schemas.openxmlformats.org/officeDocument/2006/relationships/slideLayout" Target="../slideLayouts/slideLayout480.xml"/></Relationships>
</file>

<file path=ppt/slides/_rels/slide1284.xml.rels><?xml version="1.0" encoding="UTF-8" standalone="yes"?>
<Relationships xmlns="http://schemas.openxmlformats.org/package/2006/relationships"><Relationship Id="rId1" Type="http://schemas.openxmlformats.org/officeDocument/2006/relationships/slideLayout" Target="../slideLayouts/slideLayout480.xml"/></Relationships>
</file>

<file path=ppt/slides/_rels/slide1285.xml.rels><?xml version="1.0" encoding="UTF-8" standalone="yes"?>
<Relationships xmlns="http://schemas.openxmlformats.org/package/2006/relationships"><Relationship Id="rId1" Type="http://schemas.openxmlformats.org/officeDocument/2006/relationships/slideLayout" Target="../slideLayouts/slideLayout480.xml"/></Relationships>
</file>

<file path=ppt/slides/_rels/slide1286.xml.rels><?xml version="1.0" encoding="UTF-8" standalone="yes"?>
<Relationships xmlns="http://schemas.openxmlformats.org/package/2006/relationships"><Relationship Id="rId1" Type="http://schemas.openxmlformats.org/officeDocument/2006/relationships/slideLayout" Target="../slideLayouts/slideLayout480.xml"/></Relationships>
</file>

<file path=ppt/slides/_rels/slide1287.xml.rels><?xml version="1.0" encoding="UTF-8" standalone="yes"?>
<Relationships xmlns="http://schemas.openxmlformats.org/package/2006/relationships"><Relationship Id="rId2" Type="http://schemas.openxmlformats.org/officeDocument/2006/relationships/notesSlide" Target="../notesSlides/notesSlide223.xml"/><Relationship Id="rId1" Type="http://schemas.openxmlformats.org/officeDocument/2006/relationships/slideLayout" Target="../slideLayouts/slideLayout480.xml"/></Relationships>
</file>

<file path=ppt/slides/_rels/slide1288.xml.rels><?xml version="1.0" encoding="UTF-8" standalone="yes"?>
<Relationships xmlns="http://schemas.openxmlformats.org/package/2006/relationships"><Relationship Id="rId2" Type="http://schemas.openxmlformats.org/officeDocument/2006/relationships/notesSlide" Target="../notesSlides/notesSlide224.xml"/><Relationship Id="rId1" Type="http://schemas.openxmlformats.org/officeDocument/2006/relationships/slideLayout" Target="../slideLayouts/slideLayout480.xml"/></Relationships>
</file>

<file path=ppt/slides/_rels/slide1289.xml.rels><?xml version="1.0" encoding="UTF-8" standalone="yes"?>
<Relationships xmlns="http://schemas.openxmlformats.org/package/2006/relationships"><Relationship Id="rId2" Type="http://schemas.openxmlformats.org/officeDocument/2006/relationships/notesSlide" Target="../notesSlides/notesSlide225.xml"/><Relationship Id="rId1" Type="http://schemas.openxmlformats.org/officeDocument/2006/relationships/slideLayout" Target="../slideLayouts/slideLayout480.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90.xml.rels><?xml version="1.0" encoding="UTF-8" standalone="yes"?>
<Relationships xmlns="http://schemas.openxmlformats.org/package/2006/relationships"><Relationship Id="rId2" Type="http://schemas.openxmlformats.org/officeDocument/2006/relationships/notesSlide" Target="../notesSlides/notesSlide226.xml"/><Relationship Id="rId1" Type="http://schemas.openxmlformats.org/officeDocument/2006/relationships/slideLayout" Target="../slideLayouts/slideLayout480.xml"/></Relationships>
</file>

<file path=ppt/slides/_rels/slide1291.xml.rels><?xml version="1.0" encoding="UTF-8" standalone="yes"?>
<Relationships xmlns="http://schemas.openxmlformats.org/package/2006/relationships"><Relationship Id="rId2" Type="http://schemas.openxmlformats.org/officeDocument/2006/relationships/notesSlide" Target="../notesSlides/notesSlide227.xml"/><Relationship Id="rId1" Type="http://schemas.openxmlformats.org/officeDocument/2006/relationships/slideLayout" Target="../slideLayouts/slideLayout480.xml"/></Relationships>
</file>

<file path=ppt/slides/_rels/slide1292.xml.rels><?xml version="1.0" encoding="UTF-8" standalone="yes"?>
<Relationships xmlns="http://schemas.openxmlformats.org/package/2006/relationships"><Relationship Id="rId2" Type="http://schemas.openxmlformats.org/officeDocument/2006/relationships/notesSlide" Target="../notesSlides/notesSlide228.xml"/><Relationship Id="rId1" Type="http://schemas.openxmlformats.org/officeDocument/2006/relationships/slideLayout" Target="../slideLayouts/slideLayout480.xml"/></Relationships>
</file>

<file path=ppt/slides/_rels/slide1293.xml.rels><?xml version="1.0" encoding="UTF-8" standalone="yes"?>
<Relationships xmlns="http://schemas.openxmlformats.org/package/2006/relationships"><Relationship Id="rId2" Type="http://schemas.openxmlformats.org/officeDocument/2006/relationships/notesSlide" Target="../notesSlides/notesSlide229.xml"/><Relationship Id="rId1" Type="http://schemas.openxmlformats.org/officeDocument/2006/relationships/slideLayout" Target="../slideLayouts/slideLayout480.xml"/></Relationships>
</file>

<file path=ppt/slides/_rels/slide1294.xml.rels><?xml version="1.0" encoding="UTF-8" standalone="yes"?>
<Relationships xmlns="http://schemas.openxmlformats.org/package/2006/relationships"><Relationship Id="rId2" Type="http://schemas.openxmlformats.org/officeDocument/2006/relationships/notesSlide" Target="../notesSlides/notesSlide230.xml"/><Relationship Id="rId1" Type="http://schemas.openxmlformats.org/officeDocument/2006/relationships/slideLayout" Target="../slideLayouts/slideLayout480.xml"/></Relationships>
</file>

<file path=ppt/slides/_rels/slide1295.xml.rels><?xml version="1.0" encoding="UTF-8" standalone="yes"?>
<Relationships xmlns="http://schemas.openxmlformats.org/package/2006/relationships"><Relationship Id="rId2" Type="http://schemas.openxmlformats.org/officeDocument/2006/relationships/notesSlide" Target="../notesSlides/notesSlide231.xml"/><Relationship Id="rId1" Type="http://schemas.openxmlformats.org/officeDocument/2006/relationships/slideLayout" Target="../slideLayouts/slideLayout480.xml"/></Relationships>
</file>

<file path=ppt/slides/_rels/slide1296.xml.rels><?xml version="1.0" encoding="UTF-8" standalone="yes"?>
<Relationships xmlns="http://schemas.openxmlformats.org/package/2006/relationships"><Relationship Id="rId2" Type="http://schemas.openxmlformats.org/officeDocument/2006/relationships/notesSlide" Target="../notesSlides/notesSlide232.xml"/><Relationship Id="rId1" Type="http://schemas.openxmlformats.org/officeDocument/2006/relationships/slideLayout" Target="../slideLayouts/slideLayout480.xml"/></Relationships>
</file>

<file path=ppt/slides/_rels/slide1297.xml.rels><?xml version="1.0" encoding="UTF-8" standalone="yes"?>
<Relationships xmlns="http://schemas.openxmlformats.org/package/2006/relationships"><Relationship Id="rId2" Type="http://schemas.openxmlformats.org/officeDocument/2006/relationships/notesSlide" Target="../notesSlides/notesSlide233.xml"/><Relationship Id="rId1" Type="http://schemas.openxmlformats.org/officeDocument/2006/relationships/slideLayout" Target="../slideLayouts/slideLayout480.xml"/></Relationships>
</file>

<file path=ppt/slides/_rels/slide1298.xml.rels><?xml version="1.0" encoding="UTF-8" standalone="yes"?>
<Relationships xmlns="http://schemas.openxmlformats.org/package/2006/relationships"><Relationship Id="rId2" Type="http://schemas.openxmlformats.org/officeDocument/2006/relationships/notesSlide" Target="../notesSlides/notesSlide234.xml"/><Relationship Id="rId1" Type="http://schemas.openxmlformats.org/officeDocument/2006/relationships/slideLayout" Target="../slideLayouts/slideLayout480.xml"/></Relationships>
</file>

<file path=ppt/slides/_rels/slide1299.xml.rels><?xml version="1.0" encoding="UTF-8" standalone="yes"?>
<Relationships xmlns="http://schemas.openxmlformats.org/package/2006/relationships"><Relationship Id="rId2" Type="http://schemas.openxmlformats.org/officeDocument/2006/relationships/notesSlide" Target="../notesSlides/notesSlide235.xml"/><Relationship Id="rId1" Type="http://schemas.openxmlformats.org/officeDocument/2006/relationships/slideLayout" Target="../slideLayouts/slideLayout48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00.xml.rels><?xml version="1.0" encoding="UTF-8" standalone="yes"?>
<Relationships xmlns="http://schemas.openxmlformats.org/package/2006/relationships"><Relationship Id="rId2" Type="http://schemas.openxmlformats.org/officeDocument/2006/relationships/notesSlide" Target="../notesSlides/notesSlide236.xml"/><Relationship Id="rId1" Type="http://schemas.openxmlformats.org/officeDocument/2006/relationships/slideLayout" Target="../slideLayouts/slideLayout480.xml"/></Relationships>
</file>

<file path=ppt/slides/_rels/slide1301.xml.rels><?xml version="1.0" encoding="UTF-8" standalone="yes"?>
<Relationships xmlns="http://schemas.openxmlformats.org/package/2006/relationships"><Relationship Id="rId2" Type="http://schemas.openxmlformats.org/officeDocument/2006/relationships/notesSlide" Target="../notesSlides/notesSlide237.xml"/><Relationship Id="rId1" Type="http://schemas.openxmlformats.org/officeDocument/2006/relationships/slideLayout" Target="../slideLayouts/slideLayout480.xml"/></Relationships>
</file>

<file path=ppt/slides/_rels/slide1302.xml.rels><?xml version="1.0" encoding="UTF-8" standalone="yes"?>
<Relationships xmlns="http://schemas.openxmlformats.org/package/2006/relationships"><Relationship Id="rId2" Type="http://schemas.openxmlformats.org/officeDocument/2006/relationships/notesSlide" Target="../notesSlides/notesSlide238.xml"/><Relationship Id="rId1" Type="http://schemas.openxmlformats.org/officeDocument/2006/relationships/slideLayout" Target="../slideLayouts/slideLayout480.xml"/></Relationships>
</file>

<file path=ppt/slides/_rels/slide1303.xml.rels><?xml version="1.0" encoding="UTF-8" standalone="yes"?>
<Relationships xmlns="http://schemas.openxmlformats.org/package/2006/relationships"><Relationship Id="rId2" Type="http://schemas.openxmlformats.org/officeDocument/2006/relationships/notesSlide" Target="../notesSlides/notesSlide239.xml"/><Relationship Id="rId1" Type="http://schemas.openxmlformats.org/officeDocument/2006/relationships/slideLayout" Target="../slideLayouts/slideLayout480.xml"/></Relationships>
</file>

<file path=ppt/slides/_rels/slide1304.xml.rels><?xml version="1.0" encoding="UTF-8" standalone="yes"?>
<Relationships xmlns="http://schemas.openxmlformats.org/package/2006/relationships"><Relationship Id="rId2" Type="http://schemas.openxmlformats.org/officeDocument/2006/relationships/notesSlide" Target="../notesSlides/notesSlide240.xml"/><Relationship Id="rId1" Type="http://schemas.openxmlformats.org/officeDocument/2006/relationships/slideLayout" Target="../slideLayouts/slideLayout480.xml"/></Relationships>
</file>

<file path=ppt/slides/_rels/slide1305.xml.rels><?xml version="1.0" encoding="UTF-8" standalone="yes"?>
<Relationships xmlns="http://schemas.openxmlformats.org/package/2006/relationships"><Relationship Id="rId2" Type="http://schemas.openxmlformats.org/officeDocument/2006/relationships/notesSlide" Target="../notesSlides/notesSlide241.xml"/><Relationship Id="rId1" Type="http://schemas.openxmlformats.org/officeDocument/2006/relationships/slideLayout" Target="../slideLayouts/slideLayout480.xml"/></Relationships>
</file>

<file path=ppt/slides/_rels/slide1306.xml.rels><?xml version="1.0" encoding="UTF-8" standalone="yes"?>
<Relationships xmlns="http://schemas.openxmlformats.org/package/2006/relationships"><Relationship Id="rId2" Type="http://schemas.openxmlformats.org/officeDocument/2006/relationships/notesSlide" Target="../notesSlides/notesSlide242.xml"/><Relationship Id="rId1" Type="http://schemas.openxmlformats.org/officeDocument/2006/relationships/slideLayout" Target="../slideLayouts/slideLayout480.xml"/></Relationships>
</file>

<file path=ppt/slides/_rels/slide1307.xml.rels><?xml version="1.0" encoding="UTF-8" standalone="yes"?>
<Relationships xmlns="http://schemas.openxmlformats.org/package/2006/relationships"><Relationship Id="rId2" Type="http://schemas.openxmlformats.org/officeDocument/2006/relationships/notesSlide" Target="../notesSlides/notesSlide243.xml"/><Relationship Id="rId1" Type="http://schemas.openxmlformats.org/officeDocument/2006/relationships/slideLayout" Target="../slideLayouts/slideLayout480.xml"/></Relationships>
</file>

<file path=ppt/slides/_rels/slide1308.xml.rels><?xml version="1.0" encoding="UTF-8" standalone="yes"?>
<Relationships xmlns="http://schemas.openxmlformats.org/package/2006/relationships"><Relationship Id="rId2" Type="http://schemas.openxmlformats.org/officeDocument/2006/relationships/notesSlide" Target="../notesSlides/notesSlide244.xml"/><Relationship Id="rId1" Type="http://schemas.openxmlformats.org/officeDocument/2006/relationships/slideLayout" Target="../slideLayouts/slideLayout480.xml"/></Relationships>
</file>

<file path=ppt/slides/_rels/slide1309.xml.rels><?xml version="1.0" encoding="UTF-8" standalone="yes"?>
<Relationships xmlns="http://schemas.openxmlformats.org/package/2006/relationships"><Relationship Id="rId2" Type="http://schemas.openxmlformats.org/officeDocument/2006/relationships/notesSlide" Target="../notesSlides/notesSlide245.xml"/><Relationship Id="rId1" Type="http://schemas.openxmlformats.org/officeDocument/2006/relationships/slideLayout" Target="../slideLayouts/slideLayout480.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10.xml.rels><?xml version="1.0" encoding="UTF-8" standalone="yes"?>
<Relationships xmlns="http://schemas.openxmlformats.org/package/2006/relationships"><Relationship Id="rId2" Type="http://schemas.openxmlformats.org/officeDocument/2006/relationships/notesSlide" Target="../notesSlides/notesSlide246.xml"/><Relationship Id="rId1" Type="http://schemas.openxmlformats.org/officeDocument/2006/relationships/slideLayout" Target="../slideLayouts/slideLayout480.xml"/></Relationships>
</file>

<file path=ppt/slides/_rels/slide1311.xml.rels><?xml version="1.0" encoding="UTF-8" standalone="yes"?>
<Relationships xmlns="http://schemas.openxmlformats.org/package/2006/relationships"><Relationship Id="rId2" Type="http://schemas.openxmlformats.org/officeDocument/2006/relationships/notesSlide" Target="../notesSlides/notesSlide247.xml"/><Relationship Id="rId1" Type="http://schemas.openxmlformats.org/officeDocument/2006/relationships/slideLayout" Target="../slideLayouts/slideLayout480.xml"/></Relationships>
</file>

<file path=ppt/slides/_rels/slide1312.xml.rels><?xml version="1.0" encoding="UTF-8" standalone="yes"?>
<Relationships xmlns="http://schemas.openxmlformats.org/package/2006/relationships"><Relationship Id="rId2" Type="http://schemas.openxmlformats.org/officeDocument/2006/relationships/notesSlide" Target="../notesSlides/notesSlide248.xml"/><Relationship Id="rId1" Type="http://schemas.openxmlformats.org/officeDocument/2006/relationships/slideLayout" Target="../slideLayouts/slideLayout480.xml"/></Relationships>
</file>

<file path=ppt/slides/_rels/slide1313.xml.rels><?xml version="1.0" encoding="UTF-8" standalone="yes"?>
<Relationships xmlns="http://schemas.openxmlformats.org/package/2006/relationships"><Relationship Id="rId2" Type="http://schemas.openxmlformats.org/officeDocument/2006/relationships/notesSlide" Target="../notesSlides/notesSlide249.xml"/><Relationship Id="rId1" Type="http://schemas.openxmlformats.org/officeDocument/2006/relationships/slideLayout" Target="../slideLayouts/slideLayout480.xml"/></Relationships>
</file>

<file path=ppt/slides/_rels/slide1314.xml.rels><?xml version="1.0" encoding="UTF-8" standalone="yes"?>
<Relationships xmlns="http://schemas.openxmlformats.org/package/2006/relationships"><Relationship Id="rId2" Type="http://schemas.openxmlformats.org/officeDocument/2006/relationships/notesSlide" Target="../notesSlides/notesSlide250.xml"/><Relationship Id="rId1" Type="http://schemas.openxmlformats.org/officeDocument/2006/relationships/slideLayout" Target="../slideLayouts/slideLayout480.xml"/></Relationships>
</file>

<file path=ppt/slides/_rels/slide1315.xml.rels><?xml version="1.0" encoding="UTF-8" standalone="yes"?>
<Relationships xmlns="http://schemas.openxmlformats.org/package/2006/relationships"><Relationship Id="rId2" Type="http://schemas.openxmlformats.org/officeDocument/2006/relationships/notesSlide" Target="../notesSlides/notesSlide251.xml"/><Relationship Id="rId1" Type="http://schemas.openxmlformats.org/officeDocument/2006/relationships/slideLayout" Target="../slideLayouts/slideLayout480.xml"/></Relationships>
</file>

<file path=ppt/slides/_rels/slide1316.xml.rels><?xml version="1.0" encoding="UTF-8" standalone="yes"?>
<Relationships xmlns="http://schemas.openxmlformats.org/package/2006/relationships"><Relationship Id="rId2" Type="http://schemas.openxmlformats.org/officeDocument/2006/relationships/notesSlide" Target="../notesSlides/notesSlide252.xml"/><Relationship Id="rId1" Type="http://schemas.openxmlformats.org/officeDocument/2006/relationships/slideLayout" Target="../slideLayouts/slideLayout480.xml"/></Relationships>
</file>

<file path=ppt/slides/_rels/slide1317.xml.rels><?xml version="1.0" encoding="UTF-8" standalone="yes"?>
<Relationships xmlns="http://schemas.openxmlformats.org/package/2006/relationships"><Relationship Id="rId2" Type="http://schemas.openxmlformats.org/officeDocument/2006/relationships/notesSlide" Target="../notesSlides/notesSlide253.xml"/><Relationship Id="rId1" Type="http://schemas.openxmlformats.org/officeDocument/2006/relationships/slideLayout" Target="../slideLayouts/slideLayout480.xml"/></Relationships>
</file>

<file path=ppt/slides/_rels/slide1318.xml.rels><?xml version="1.0" encoding="UTF-8" standalone="yes"?>
<Relationships xmlns="http://schemas.openxmlformats.org/package/2006/relationships"><Relationship Id="rId2" Type="http://schemas.openxmlformats.org/officeDocument/2006/relationships/notesSlide" Target="../notesSlides/notesSlide254.xml"/><Relationship Id="rId1" Type="http://schemas.openxmlformats.org/officeDocument/2006/relationships/slideLayout" Target="../slideLayouts/slideLayout480.xml"/></Relationships>
</file>

<file path=ppt/slides/_rels/slide1319.xml.rels><?xml version="1.0" encoding="UTF-8" standalone="yes"?>
<Relationships xmlns="http://schemas.openxmlformats.org/package/2006/relationships"><Relationship Id="rId2" Type="http://schemas.openxmlformats.org/officeDocument/2006/relationships/notesSlide" Target="../notesSlides/notesSlide255.xml"/><Relationship Id="rId1" Type="http://schemas.openxmlformats.org/officeDocument/2006/relationships/slideLayout" Target="../slideLayouts/slideLayout480.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20.xml.rels><?xml version="1.0" encoding="UTF-8" standalone="yes"?>
<Relationships xmlns="http://schemas.openxmlformats.org/package/2006/relationships"><Relationship Id="rId2" Type="http://schemas.openxmlformats.org/officeDocument/2006/relationships/notesSlide" Target="../notesSlides/notesSlide256.xml"/><Relationship Id="rId1" Type="http://schemas.openxmlformats.org/officeDocument/2006/relationships/slideLayout" Target="../slideLayouts/slideLayout480.xml"/></Relationships>
</file>

<file path=ppt/slides/_rels/slide1321.xml.rels><?xml version="1.0" encoding="UTF-8" standalone="yes"?>
<Relationships xmlns="http://schemas.openxmlformats.org/package/2006/relationships"><Relationship Id="rId2" Type="http://schemas.openxmlformats.org/officeDocument/2006/relationships/notesSlide" Target="../notesSlides/notesSlide257.xml"/><Relationship Id="rId1" Type="http://schemas.openxmlformats.org/officeDocument/2006/relationships/slideLayout" Target="../slideLayouts/slideLayout480.xml"/></Relationships>
</file>

<file path=ppt/slides/_rels/slide1322.xml.rels><?xml version="1.0" encoding="UTF-8" standalone="yes"?>
<Relationships xmlns="http://schemas.openxmlformats.org/package/2006/relationships"><Relationship Id="rId2" Type="http://schemas.openxmlformats.org/officeDocument/2006/relationships/notesSlide" Target="../notesSlides/notesSlide258.xml"/><Relationship Id="rId1" Type="http://schemas.openxmlformats.org/officeDocument/2006/relationships/slideLayout" Target="../slideLayouts/slideLayout480.xml"/></Relationships>
</file>

<file path=ppt/slides/_rels/slide1323.xml.rels><?xml version="1.0" encoding="UTF-8" standalone="yes"?>
<Relationships xmlns="http://schemas.openxmlformats.org/package/2006/relationships"><Relationship Id="rId2" Type="http://schemas.openxmlformats.org/officeDocument/2006/relationships/notesSlide" Target="../notesSlides/notesSlide259.xml"/><Relationship Id="rId1" Type="http://schemas.openxmlformats.org/officeDocument/2006/relationships/slideLayout" Target="../slideLayouts/slideLayout480.xml"/></Relationships>
</file>

<file path=ppt/slides/_rels/slide1324.xml.rels><?xml version="1.0" encoding="UTF-8" standalone="yes"?>
<Relationships xmlns="http://schemas.openxmlformats.org/package/2006/relationships"><Relationship Id="rId2" Type="http://schemas.openxmlformats.org/officeDocument/2006/relationships/notesSlide" Target="../notesSlides/notesSlide260.xml"/><Relationship Id="rId1" Type="http://schemas.openxmlformats.org/officeDocument/2006/relationships/slideLayout" Target="../slideLayouts/slideLayout480.xml"/></Relationships>
</file>

<file path=ppt/slides/_rels/slide1325.xml.rels><?xml version="1.0" encoding="UTF-8" standalone="yes"?>
<Relationships xmlns="http://schemas.openxmlformats.org/package/2006/relationships"><Relationship Id="rId2" Type="http://schemas.openxmlformats.org/officeDocument/2006/relationships/notesSlide" Target="../notesSlides/notesSlide261.xml"/><Relationship Id="rId1" Type="http://schemas.openxmlformats.org/officeDocument/2006/relationships/slideLayout" Target="../slideLayouts/slideLayout480.xml"/></Relationships>
</file>

<file path=ppt/slides/_rels/slide1326.xml.rels><?xml version="1.0" encoding="UTF-8" standalone="yes"?>
<Relationships xmlns="http://schemas.openxmlformats.org/package/2006/relationships"><Relationship Id="rId2" Type="http://schemas.openxmlformats.org/officeDocument/2006/relationships/notesSlide" Target="../notesSlides/notesSlide262.xml"/><Relationship Id="rId1" Type="http://schemas.openxmlformats.org/officeDocument/2006/relationships/slideLayout" Target="../slideLayouts/slideLayout480.xml"/></Relationships>
</file>

<file path=ppt/slides/_rels/slide1327.xml.rels><?xml version="1.0" encoding="UTF-8" standalone="yes"?>
<Relationships xmlns="http://schemas.openxmlformats.org/package/2006/relationships"><Relationship Id="rId2" Type="http://schemas.openxmlformats.org/officeDocument/2006/relationships/notesSlide" Target="../notesSlides/notesSlide263.xml"/><Relationship Id="rId1" Type="http://schemas.openxmlformats.org/officeDocument/2006/relationships/slideLayout" Target="../slideLayouts/slideLayout480.xml"/></Relationships>
</file>

<file path=ppt/slides/_rels/slide1328.xml.rels><?xml version="1.0" encoding="UTF-8" standalone="yes"?>
<Relationships xmlns="http://schemas.openxmlformats.org/package/2006/relationships"><Relationship Id="rId2" Type="http://schemas.openxmlformats.org/officeDocument/2006/relationships/notesSlide" Target="../notesSlides/notesSlide264.xml"/><Relationship Id="rId1" Type="http://schemas.openxmlformats.org/officeDocument/2006/relationships/slideLayout" Target="../slideLayouts/slideLayout480.xml"/></Relationships>
</file>

<file path=ppt/slides/_rels/slide1329.xml.rels><?xml version="1.0" encoding="UTF-8" standalone="yes"?>
<Relationships xmlns="http://schemas.openxmlformats.org/package/2006/relationships"><Relationship Id="rId2" Type="http://schemas.openxmlformats.org/officeDocument/2006/relationships/notesSlide" Target="../notesSlides/notesSlide265.xml"/><Relationship Id="rId1" Type="http://schemas.openxmlformats.org/officeDocument/2006/relationships/slideLayout" Target="../slideLayouts/slideLayout480.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30.xml.rels><?xml version="1.0" encoding="UTF-8" standalone="yes"?>
<Relationships xmlns="http://schemas.openxmlformats.org/package/2006/relationships"><Relationship Id="rId2" Type="http://schemas.openxmlformats.org/officeDocument/2006/relationships/notesSlide" Target="../notesSlides/notesSlide266.xml"/><Relationship Id="rId1" Type="http://schemas.openxmlformats.org/officeDocument/2006/relationships/slideLayout" Target="../slideLayouts/slideLayout480.xml"/></Relationships>
</file>

<file path=ppt/slides/_rels/slide1331.xml.rels><?xml version="1.0" encoding="UTF-8" standalone="yes"?>
<Relationships xmlns="http://schemas.openxmlformats.org/package/2006/relationships"><Relationship Id="rId2" Type="http://schemas.openxmlformats.org/officeDocument/2006/relationships/notesSlide" Target="../notesSlides/notesSlide267.xml"/><Relationship Id="rId1" Type="http://schemas.openxmlformats.org/officeDocument/2006/relationships/slideLayout" Target="../slideLayouts/slideLayout480.xml"/></Relationships>
</file>

<file path=ppt/slides/_rels/slide1332.xml.rels><?xml version="1.0" encoding="UTF-8" standalone="yes"?>
<Relationships xmlns="http://schemas.openxmlformats.org/package/2006/relationships"><Relationship Id="rId2" Type="http://schemas.openxmlformats.org/officeDocument/2006/relationships/notesSlide" Target="../notesSlides/notesSlide268.xml"/><Relationship Id="rId1" Type="http://schemas.openxmlformats.org/officeDocument/2006/relationships/slideLayout" Target="../slideLayouts/slideLayout480.xml"/></Relationships>
</file>

<file path=ppt/slides/_rels/slide1333.xml.rels><?xml version="1.0" encoding="UTF-8" standalone="yes"?>
<Relationships xmlns="http://schemas.openxmlformats.org/package/2006/relationships"><Relationship Id="rId2" Type="http://schemas.openxmlformats.org/officeDocument/2006/relationships/notesSlide" Target="../notesSlides/notesSlide269.xml"/><Relationship Id="rId1" Type="http://schemas.openxmlformats.org/officeDocument/2006/relationships/slideLayout" Target="../slideLayouts/slideLayout480.xml"/></Relationships>
</file>

<file path=ppt/slides/_rels/slide1334.xml.rels><?xml version="1.0" encoding="UTF-8" standalone="yes"?>
<Relationships xmlns="http://schemas.openxmlformats.org/package/2006/relationships"><Relationship Id="rId2" Type="http://schemas.openxmlformats.org/officeDocument/2006/relationships/notesSlide" Target="../notesSlides/notesSlide270.xml"/><Relationship Id="rId1" Type="http://schemas.openxmlformats.org/officeDocument/2006/relationships/slideLayout" Target="../slideLayouts/slideLayout480.xml"/></Relationships>
</file>

<file path=ppt/slides/_rels/slide1335.xml.rels><?xml version="1.0" encoding="UTF-8" standalone="yes"?>
<Relationships xmlns="http://schemas.openxmlformats.org/package/2006/relationships"><Relationship Id="rId2" Type="http://schemas.openxmlformats.org/officeDocument/2006/relationships/notesSlide" Target="../notesSlides/notesSlide271.xml"/><Relationship Id="rId1" Type="http://schemas.openxmlformats.org/officeDocument/2006/relationships/slideLayout" Target="../slideLayouts/slideLayout480.xml"/></Relationships>
</file>

<file path=ppt/slides/_rels/slide1336.xml.rels><?xml version="1.0" encoding="UTF-8" standalone="yes"?>
<Relationships xmlns="http://schemas.openxmlformats.org/package/2006/relationships"><Relationship Id="rId2" Type="http://schemas.openxmlformats.org/officeDocument/2006/relationships/notesSlide" Target="../notesSlides/notesSlide272.xml"/><Relationship Id="rId1" Type="http://schemas.openxmlformats.org/officeDocument/2006/relationships/slideLayout" Target="../slideLayouts/slideLayout480.xml"/></Relationships>
</file>

<file path=ppt/slides/_rels/slide1337.xml.rels><?xml version="1.0" encoding="UTF-8" standalone="yes"?>
<Relationships xmlns="http://schemas.openxmlformats.org/package/2006/relationships"><Relationship Id="rId2" Type="http://schemas.openxmlformats.org/officeDocument/2006/relationships/notesSlide" Target="../notesSlides/notesSlide273.xml"/><Relationship Id="rId1" Type="http://schemas.openxmlformats.org/officeDocument/2006/relationships/slideLayout" Target="../slideLayouts/slideLayout480.xml"/></Relationships>
</file>

<file path=ppt/slides/_rels/slide1338.xml.rels><?xml version="1.0" encoding="UTF-8" standalone="yes"?>
<Relationships xmlns="http://schemas.openxmlformats.org/package/2006/relationships"><Relationship Id="rId2" Type="http://schemas.openxmlformats.org/officeDocument/2006/relationships/notesSlide" Target="../notesSlides/notesSlide274.xml"/><Relationship Id="rId1" Type="http://schemas.openxmlformats.org/officeDocument/2006/relationships/slideLayout" Target="../slideLayouts/slideLayout480.xml"/></Relationships>
</file>

<file path=ppt/slides/_rels/slide1339.xml.rels><?xml version="1.0" encoding="UTF-8" standalone="yes"?>
<Relationships xmlns="http://schemas.openxmlformats.org/package/2006/relationships"><Relationship Id="rId2" Type="http://schemas.openxmlformats.org/officeDocument/2006/relationships/notesSlide" Target="../notesSlides/notesSlide275.xml"/><Relationship Id="rId1" Type="http://schemas.openxmlformats.org/officeDocument/2006/relationships/slideLayout" Target="../slideLayouts/slideLayout480.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40.xml.rels><?xml version="1.0" encoding="UTF-8" standalone="yes"?>
<Relationships xmlns="http://schemas.openxmlformats.org/package/2006/relationships"><Relationship Id="rId2" Type="http://schemas.openxmlformats.org/officeDocument/2006/relationships/notesSlide" Target="../notesSlides/notesSlide276.xml"/><Relationship Id="rId1" Type="http://schemas.openxmlformats.org/officeDocument/2006/relationships/slideLayout" Target="../slideLayouts/slideLayout480.xml"/></Relationships>
</file>

<file path=ppt/slides/_rels/slide1341.xml.rels><?xml version="1.0" encoding="UTF-8" standalone="yes"?>
<Relationships xmlns="http://schemas.openxmlformats.org/package/2006/relationships"><Relationship Id="rId2" Type="http://schemas.openxmlformats.org/officeDocument/2006/relationships/notesSlide" Target="../notesSlides/notesSlide277.xml"/><Relationship Id="rId1" Type="http://schemas.openxmlformats.org/officeDocument/2006/relationships/slideLayout" Target="../slideLayouts/slideLayout480.xml"/></Relationships>
</file>

<file path=ppt/slides/_rels/slide1342.xml.rels><?xml version="1.0" encoding="UTF-8" standalone="yes"?>
<Relationships xmlns="http://schemas.openxmlformats.org/package/2006/relationships"><Relationship Id="rId2" Type="http://schemas.openxmlformats.org/officeDocument/2006/relationships/notesSlide" Target="../notesSlides/notesSlide278.xml"/><Relationship Id="rId1" Type="http://schemas.openxmlformats.org/officeDocument/2006/relationships/slideLayout" Target="../slideLayouts/slideLayout480.xml"/></Relationships>
</file>

<file path=ppt/slides/_rels/slide1343.xml.rels><?xml version="1.0" encoding="UTF-8" standalone="yes"?>
<Relationships xmlns="http://schemas.openxmlformats.org/package/2006/relationships"><Relationship Id="rId2" Type="http://schemas.openxmlformats.org/officeDocument/2006/relationships/notesSlide" Target="../notesSlides/notesSlide279.xml"/><Relationship Id="rId1" Type="http://schemas.openxmlformats.org/officeDocument/2006/relationships/slideLayout" Target="../slideLayouts/slideLayout480.xml"/></Relationships>
</file>

<file path=ppt/slides/_rels/slide1344.xml.rels><?xml version="1.0" encoding="UTF-8" standalone="yes"?>
<Relationships xmlns="http://schemas.openxmlformats.org/package/2006/relationships"><Relationship Id="rId2" Type="http://schemas.openxmlformats.org/officeDocument/2006/relationships/notesSlide" Target="../notesSlides/notesSlide280.xml"/><Relationship Id="rId1" Type="http://schemas.openxmlformats.org/officeDocument/2006/relationships/slideLayout" Target="../slideLayouts/slideLayout480.xml"/></Relationships>
</file>

<file path=ppt/slides/_rels/slide1345.xml.rels><?xml version="1.0" encoding="UTF-8" standalone="yes"?>
<Relationships xmlns="http://schemas.openxmlformats.org/package/2006/relationships"><Relationship Id="rId2" Type="http://schemas.openxmlformats.org/officeDocument/2006/relationships/notesSlide" Target="../notesSlides/notesSlide281.xml"/><Relationship Id="rId1" Type="http://schemas.openxmlformats.org/officeDocument/2006/relationships/slideLayout" Target="../slideLayouts/slideLayout480.xml"/></Relationships>
</file>

<file path=ppt/slides/_rels/slide1346.xml.rels><?xml version="1.0" encoding="UTF-8" standalone="yes"?>
<Relationships xmlns="http://schemas.openxmlformats.org/package/2006/relationships"><Relationship Id="rId2" Type="http://schemas.openxmlformats.org/officeDocument/2006/relationships/notesSlide" Target="../notesSlides/notesSlide282.xml"/><Relationship Id="rId1" Type="http://schemas.openxmlformats.org/officeDocument/2006/relationships/slideLayout" Target="../slideLayouts/slideLayout480.xml"/></Relationships>
</file>

<file path=ppt/slides/_rels/slide1347.xml.rels><?xml version="1.0" encoding="UTF-8" standalone="yes"?>
<Relationships xmlns="http://schemas.openxmlformats.org/package/2006/relationships"><Relationship Id="rId2" Type="http://schemas.openxmlformats.org/officeDocument/2006/relationships/notesSlide" Target="../notesSlides/notesSlide283.xml"/><Relationship Id="rId1" Type="http://schemas.openxmlformats.org/officeDocument/2006/relationships/slideLayout" Target="../slideLayouts/slideLayout480.xml"/></Relationships>
</file>

<file path=ppt/slides/_rels/slide1348.xml.rels><?xml version="1.0" encoding="UTF-8" standalone="yes"?>
<Relationships xmlns="http://schemas.openxmlformats.org/package/2006/relationships"><Relationship Id="rId2" Type="http://schemas.openxmlformats.org/officeDocument/2006/relationships/notesSlide" Target="../notesSlides/notesSlide284.xml"/><Relationship Id="rId1" Type="http://schemas.openxmlformats.org/officeDocument/2006/relationships/slideLayout" Target="../slideLayouts/slideLayout480.xml"/></Relationships>
</file>

<file path=ppt/slides/_rels/slide1349.xml.rels><?xml version="1.0" encoding="UTF-8" standalone="yes"?>
<Relationships xmlns="http://schemas.openxmlformats.org/package/2006/relationships"><Relationship Id="rId2" Type="http://schemas.openxmlformats.org/officeDocument/2006/relationships/notesSlide" Target="../notesSlides/notesSlide285.xml"/><Relationship Id="rId1" Type="http://schemas.openxmlformats.org/officeDocument/2006/relationships/slideLayout" Target="../slideLayouts/slideLayout480.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350.xml.rels><?xml version="1.0" encoding="UTF-8" standalone="yes"?>
<Relationships xmlns="http://schemas.openxmlformats.org/package/2006/relationships"><Relationship Id="rId2" Type="http://schemas.openxmlformats.org/officeDocument/2006/relationships/notesSlide" Target="../notesSlides/notesSlide286.xml"/><Relationship Id="rId1" Type="http://schemas.openxmlformats.org/officeDocument/2006/relationships/slideLayout" Target="../slideLayouts/slideLayout480.xml"/></Relationships>
</file>

<file path=ppt/slides/_rels/slide1351.xml.rels><?xml version="1.0" encoding="UTF-8" standalone="yes"?>
<Relationships xmlns="http://schemas.openxmlformats.org/package/2006/relationships"><Relationship Id="rId2" Type="http://schemas.openxmlformats.org/officeDocument/2006/relationships/notesSlide" Target="../notesSlides/notesSlide287.xml"/><Relationship Id="rId1" Type="http://schemas.openxmlformats.org/officeDocument/2006/relationships/slideLayout" Target="../slideLayouts/slideLayout480.xml"/></Relationships>
</file>

<file path=ppt/slides/_rels/slide1352.xml.rels><?xml version="1.0" encoding="UTF-8" standalone="yes"?>
<Relationships xmlns="http://schemas.openxmlformats.org/package/2006/relationships"><Relationship Id="rId2" Type="http://schemas.openxmlformats.org/officeDocument/2006/relationships/notesSlide" Target="../notesSlides/notesSlide288.xml"/><Relationship Id="rId1" Type="http://schemas.openxmlformats.org/officeDocument/2006/relationships/slideLayout" Target="../slideLayouts/slideLayout480.xml"/></Relationships>
</file>

<file path=ppt/slides/_rels/slide1353.xml.rels><?xml version="1.0" encoding="UTF-8" standalone="yes"?>
<Relationships xmlns="http://schemas.openxmlformats.org/package/2006/relationships"><Relationship Id="rId2" Type="http://schemas.openxmlformats.org/officeDocument/2006/relationships/notesSlide" Target="../notesSlides/notesSlide289.xml"/><Relationship Id="rId1" Type="http://schemas.openxmlformats.org/officeDocument/2006/relationships/slideLayout" Target="../slideLayouts/slideLayout480.xml"/></Relationships>
</file>

<file path=ppt/slides/_rels/slide1354.xml.rels><?xml version="1.0" encoding="UTF-8" standalone="yes"?>
<Relationships xmlns="http://schemas.openxmlformats.org/package/2006/relationships"><Relationship Id="rId2" Type="http://schemas.openxmlformats.org/officeDocument/2006/relationships/notesSlide" Target="../notesSlides/notesSlide290.xml"/><Relationship Id="rId1" Type="http://schemas.openxmlformats.org/officeDocument/2006/relationships/slideLayout" Target="../slideLayouts/slideLayout480.xml"/></Relationships>
</file>

<file path=ppt/slides/_rels/slide1355.xml.rels><?xml version="1.0" encoding="UTF-8" standalone="yes"?>
<Relationships xmlns="http://schemas.openxmlformats.org/package/2006/relationships"><Relationship Id="rId2" Type="http://schemas.openxmlformats.org/officeDocument/2006/relationships/notesSlide" Target="../notesSlides/notesSlide291.xml"/><Relationship Id="rId1" Type="http://schemas.openxmlformats.org/officeDocument/2006/relationships/slideLayout" Target="../slideLayouts/slideLayout480.xml"/></Relationships>
</file>

<file path=ppt/slides/_rels/slide1356.xml.rels><?xml version="1.0" encoding="UTF-8" standalone="yes"?>
<Relationships xmlns="http://schemas.openxmlformats.org/package/2006/relationships"><Relationship Id="rId2" Type="http://schemas.openxmlformats.org/officeDocument/2006/relationships/notesSlide" Target="../notesSlides/notesSlide292.xml"/><Relationship Id="rId1" Type="http://schemas.openxmlformats.org/officeDocument/2006/relationships/slideLayout" Target="../slideLayouts/slideLayout480.xml"/></Relationships>
</file>

<file path=ppt/slides/_rels/slide1357.xml.rels><?xml version="1.0" encoding="UTF-8" standalone="yes"?>
<Relationships xmlns="http://schemas.openxmlformats.org/package/2006/relationships"><Relationship Id="rId2" Type="http://schemas.openxmlformats.org/officeDocument/2006/relationships/notesSlide" Target="../notesSlides/notesSlide293.xml"/><Relationship Id="rId1" Type="http://schemas.openxmlformats.org/officeDocument/2006/relationships/slideLayout" Target="../slideLayouts/slideLayout480.xml"/></Relationships>
</file>

<file path=ppt/slides/_rels/slide1358.xml.rels><?xml version="1.0" encoding="UTF-8" standalone="yes"?>
<Relationships xmlns="http://schemas.openxmlformats.org/package/2006/relationships"><Relationship Id="rId2" Type="http://schemas.openxmlformats.org/officeDocument/2006/relationships/notesSlide" Target="../notesSlides/notesSlide294.xml"/><Relationship Id="rId1" Type="http://schemas.openxmlformats.org/officeDocument/2006/relationships/slideLayout" Target="../slideLayouts/slideLayout480.xml"/></Relationships>
</file>

<file path=ppt/slides/_rels/slide1359.xml.rels><?xml version="1.0" encoding="UTF-8" standalone="yes"?>
<Relationships xmlns="http://schemas.openxmlformats.org/package/2006/relationships"><Relationship Id="rId2" Type="http://schemas.openxmlformats.org/officeDocument/2006/relationships/notesSlide" Target="../notesSlides/notesSlide295.xml"/><Relationship Id="rId1" Type="http://schemas.openxmlformats.org/officeDocument/2006/relationships/slideLayout" Target="../slideLayouts/slideLayout480.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360.xml.rels><?xml version="1.0" encoding="UTF-8" standalone="yes"?>
<Relationships xmlns="http://schemas.openxmlformats.org/package/2006/relationships"><Relationship Id="rId2" Type="http://schemas.openxmlformats.org/officeDocument/2006/relationships/notesSlide" Target="../notesSlides/notesSlide296.xml"/><Relationship Id="rId1" Type="http://schemas.openxmlformats.org/officeDocument/2006/relationships/slideLayout" Target="../slideLayouts/slideLayout480.xml"/></Relationships>
</file>

<file path=ppt/slides/_rels/slide1361.xml.rels><?xml version="1.0" encoding="UTF-8" standalone="yes"?>
<Relationships xmlns="http://schemas.openxmlformats.org/package/2006/relationships"><Relationship Id="rId2" Type="http://schemas.openxmlformats.org/officeDocument/2006/relationships/notesSlide" Target="../notesSlides/notesSlide297.xml"/><Relationship Id="rId1" Type="http://schemas.openxmlformats.org/officeDocument/2006/relationships/slideLayout" Target="../slideLayouts/slideLayout480.xml"/></Relationships>
</file>

<file path=ppt/slides/_rels/slide1362.xml.rels><?xml version="1.0" encoding="UTF-8" standalone="yes"?>
<Relationships xmlns="http://schemas.openxmlformats.org/package/2006/relationships"><Relationship Id="rId2" Type="http://schemas.openxmlformats.org/officeDocument/2006/relationships/notesSlide" Target="../notesSlides/notesSlide298.xml"/><Relationship Id="rId1" Type="http://schemas.openxmlformats.org/officeDocument/2006/relationships/slideLayout" Target="../slideLayouts/slideLayout480.xml"/></Relationships>
</file>

<file path=ppt/slides/_rels/slide1363.xml.rels><?xml version="1.0" encoding="UTF-8" standalone="yes"?>
<Relationships xmlns="http://schemas.openxmlformats.org/package/2006/relationships"><Relationship Id="rId2" Type="http://schemas.openxmlformats.org/officeDocument/2006/relationships/notesSlide" Target="../notesSlides/notesSlide299.xml"/><Relationship Id="rId1" Type="http://schemas.openxmlformats.org/officeDocument/2006/relationships/slideLayout" Target="../slideLayouts/slideLayout503.xml"/></Relationships>
</file>

<file path=ppt/slides/_rels/slide1364.xml.rels><?xml version="1.0" encoding="UTF-8" standalone="yes"?>
<Relationships xmlns="http://schemas.openxmlformats.org/package/2006/relationships"><Relationship Id="rId1" Type="http://schemas.openxmlformats.org/officeDocument/2006/relationships/slideLayout" Target="../slideLayouts/slideLayout503.xml"/></Relationships>
</file>

<file path=ppt/slides/_rels/slide1365.xml.rels><?xml version="1.0" encoding="UTF-8" standalone="yes"?>
<Relationships xmlns="http://schemas.openxmlformats.org/package/2006/relationships"><Relationship Id="rId2" Type="http://schemas.openxmlformats.org/officeDocument/2006/relationships/notesSlide" Target="../notesSlides/notesSlide300.xml"/><Relationship Id="rId1" Type="http://schemas.openxmlformats.org/officeDocument/2006/relationships/slideLayout" Target="../slideLayouts/slideLayout450.xml"/></Relationships>
</file>

<file path=ppt/slides/_rels/slide1366.xml.rels><?xml version="1.0" encoding="UTF-8" standalone="yes"?>
<Relationships xmlns="http://schemas.openxmlformats.org/package/2006/relationships"><Relationship Id="rId1" Type="http://schemas.openxmlformats.org/officeDocument/2006/relationships/slideLayout" Target="../slideLayouts/slideLayout502.xml"/></Relationships>
</file>

<file path=ppt/slides/_rels/slide1367.xml.rels><?xml version="1.0" encoding="UTF-8" standalone="yes"?>
<Relationships xmlns="http://schemas.openxmlformats.org/package/2006/relationships"><Relationship Id="rId1" Type="http://schemas.openxmlformats.org/officeDocument/2006/relationships/slideLayout" Target="../slideLayouts/slideLayout503.xml"/></Relationships>
</file>

<file path=ppt/slides/_rels/slide1368.xml.rels><?xml version="1.0" encoding="UTF-8" standalone="yes"?>
<Relationships xmlns="http://schemas.openxmlformats.org/package/2006/relationships"><Relationship Id="rId2" Type="http://schemas.openxmlformats.org/officeDocument/2006/relationships/notesSlide" Target="../notesSlides/notesSlide301.xml"/><Relationship Id="rId1" Type="http://schemas.openxmlformats.org/officeDocument/2006/relationships/slideLayout" Target="../slideLayouts/slideLayout450.xml"/></Relationships>
</file>

<file path=ppt/slides/_rels/slide1369.xml.rels><?xml version="1.0" encoding="UTF-8" standalone="yes"?>
<Relationships xmlns="http://schemas.openxmlformats.org/package/2006/relationships"><Relationship Id="rId1" Type="http://schemas.openxmlformats.org/officeDocument/2006/relationships/slideLayout" Target="../slideLayouts/slideLayout503.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0.xml.rels><?xml version="1.0" encoding="UTF-8" standalone="yes"?>
<Relationships xmlns="http://schemas.openxmlformats.org/package/2006/relationships"><Relationship Id="rId1" Type="http://schemas.openxmlformats.org/officeDocument/2006/relationships/slideLayout" Target="../slideLayouts/slideLayout503.xml"/></Relationships>
</file>

<file path=ppt/slides/_rels/slide1371.xml.rels><?xml version="1.0" encoding="UTF-8" standalone="yes"?>
<Relationships xmlns="http://schemas.openxmlformats.org/package/2006/relationships"><Relationship Id="rId2" Type="http://schemas.openxmlformats.org/officeDocument/2006/relationships/notesSlide" Target="../notesSlides/notesSlide302.xml"/><Relationship Id="rId1" Type="http://schemas.openxmlformats.org/officeDocument/2006/relationships/slideLayout" Target="../slideLayouts/slideLayout450.xml"/></Relationships>
</file>

<file path=ppt/slides/_rels/slide1372.xml.rels><?xml version="1.0" encoding="UTF-8" standalone="yes"?>
<Relationships xmlns="http://schemas.openxmlformats.org/package/2006/relationships"><Relationship Id="rId1" Type="http://schemas.openxmlformats.org/officeDocument/2006/relationships/slideLayout" Target="../slideLayouts/slideLayout503.xml"/></Relationships>
</file>

<file path=ppt/slides/_rels/slide1373.xml.rels><?xml version="1.0" encoding="UTF-8" standalone="yes"?>
<Relationships xmlns="http://schemas.openxmlformats.org/package/2006/relationships"><Relationship Id="rId1" Type="http://schemas.openxmlformats.org/officeDocument/2006/relationships/slideLayout" Target="../slideLayouts/slideLayout503.xml"/></Relationships>
</file>

<file path=ppt/slides/_rels/slide1374.xml.rels><?xml version="1.0" encoding="UTF-8" standalone="yes"?>
<Relationships xmlns="http://schemas.openxmlformats.org/package/2006/relationships"><Relationship Id="rId2" Type="http://schemas.openxmlformats.org/officeDocument/2006/relationships/notesSlide" Target="../notesSlides/notesSlide303.xml"/><Relationship Id="rId1" Type="http://schemas.openxmlformats.org/officeDocument/2006/relationships/slideLayout" Target="../slideLayouts/slideLayout450.xml"/></Relationships>
</file>

<file path=ppt/slides/_rels/slide1375.xml.rels><?xml version="1.0" encoding="UTF-8" standalone="yes"?>
<Relationships xmlns="http://schemas.openxmlformats.org/package/2006/relationships"><Relationship Id="rId1" Type="http://schemas.openxmlformats.org/officeDocument/2006/relationships/slideLayout" Target="../slideLayouts/slideLayout503.xml"/></Relationships>
</file>

<file path=ppt/slides/_rels/slide1376.xml.rels><?xml version="1.0" encoding="UTF-8" standalone="yes"?>
<Relationships xmlns="http://schemas.openxmlformats.org/package/2006/relationships"><Relationship Id="rId1" Type="http://schemas.openxmlformats.org/officeDocument/2006/relationships/slideLayout" Target="../slideLayouts/slideLayout503.xml"/></Relationships>
</file>

<file path=ppt/slides/_rels/slide1377.xml.rels><?xml version="1.0" encoding="UTF-8" standalone="yes"?>
<Relationships xmlns="http://schemas.openxmlformats.org/package/2006/relationships"><Relationship Id="rId2" Type="http://schemas.openxmlformats.org/officeDocument/2006/relationships/notesSlide" Target="../notesSlides/notesSlide304.xml"/><Relationship Id="rId1" Type="http://schemas.openxmlformats.org/officeDocument/2006/relationships/slideLayout" Target="../slideLayouts/slideLayout450.xml"/></Relationships>
</file>

<file path=ppt/slides/_rels/slide1378.xml.rels><?xml version="1.0" encoding="UTF-8" standalone="yes"?>
<Relationships xmlns="http://schemas.openxmlformats.org/package/2006/relationships"><Relationship Id="rId1" Type="http://schemas.openxmlformats.org/officeDocument/2006/relationships/slideLayout" Target="../slideLayouts/slideLayout503.xml"/></Relationships>
</file>

<file path=ppt/slides/_rels/slide1379.xml.rels><?xml version="1.0" encoding="UTF-8" standalone="yes"?>
<Relationships xmlns="http://schemas.openxmlformats.org/package/2006/relationships"><Relationship Id="rId1" Type="http://schemas.openxmlformats.org/officeDocument/2006/relationships/slideLayout" Target="../slideLayouts/slideLayout503.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80.xml.rels><?xml version="1.0" encoding="UTF-8" standalone="yes"?>
<Relationships xmlns="http://schemas.openxmlformats.org/package/2006/relationships"><Relationship Id="rId2" Type="http://schemas.openxmlformats.org/officeDocument/2006/relationships/notesSlide" Target="../notesSlides/notesSlide305.xml"/><Relationship Id="rId1" Type="http://schemas.openxmlformats.org/officeDocument/2006/relationships/slideLayout" Target="../slideLayouts/slideLayout450.xml"/></Relationships>
</file>

<file path=ppt/slides/_rels/slide1381.xml.rels><?xml version="1.0" encoding="UTF-8" standalone="yes"?>
<Relationships xmlns="http://schemas.openxmlformats.org/package/2006/relationships"><Relationship Id="rId1" Type="http://schemas.openxmlformats.org/officeDocument/2006/relationships/slideLayout" Target="../slideLayouts/slideLayout502.xml"/></Relationships>
</file>

<file path=ppt/slides/_rels/slide1382.xml.rels><?xml version="1.0" encoding="UTF-8" standalone="yes"?>
<Relationships xmlns="http://schemas.openxmlformats.org/package/2006/relationships"><Relationship Id="rId1" Type="http://schemas.openxmlformats.org/officeDocument/2006/relationships/slideLayout" Target="../slideLayouts/slideLayout502.xml"/></Relationships>
</file>

<file path=ppt/slides/_rels/slide1383.xml.rels><?xml version="1.0" encoding="UTF-8" standalone="yes"?>
<Relationships xmlns="http://schemas.openxmlformats.org/package/2006/relationships"><Relationship Id="rId2" Type="http://schemas.openxmlformats.org/officeDocument/2006/relationships/notesSlide" Target="../notesSlides/notesSlide306.xml"/><Relationship Id="rId1" Type="http://schemas.openxmlformats.org/officeDocument/2006/relationships/slideLayout" Target="../slideLayouts/slideLayout503.xml"/></Relationships>
</file>

<file path=ppt/slides/_rels/slide1384.xml.rels><?xml version="1.0" encoding="UTF-8" standalone="yes"?>
<Relationships xmlns="http://schemas.openxmlformats.org/package/2006/relationships"><Relationship Id="rId2" Type="http://schemas.openxmlformats.org/officeDocument/2006/relationships/notesSlide" Target="../notesSlides/notesSlide307.xml"/><Relationship Id="rId1" Type="http://schemas.openxmlformats.org/officeDocument/2006/relationships/slideLayout" Target="../slideLayouts/slideLayout503.xml"/></Relationships>
</file>

<file path=ppt/slides/_rels/slide1385.xml.rels><?xml version="1.0" encoding="UTF-8" standalone="yes"?>
<Relationships xmlns="http://schemas.openxmlformats.org/package/2006/relationships"><Relationship Id="rId2" Type="http://schemas.openxmlformats.org/officeDocument/2006/relationships/notesSlide" Target="../notesSlides/notesSlide308.xml"/><Relationship Id="rId1" Type="http://schemas.openxmlformats.org/officeDocument/2006/relationships/slideLayout" Target="../slideLayouts/slideLayout503.xml"/></Relationships>
</file>

<file path=ppt/slides/_rels/slide1386.xml.rels><?xml version="1.0" encoding="UTF-8" standalone="yes"?>
<Relationships xmlns="http://schemas.openxmlformats.org/package/2006/relationships"><Relationship Id="rId2" Type="http://schemas.openxmlformats.org/officeDocument/2006/relationships/notesSlide" Target="../notesSlides/notesSlide309.xml"/><Relationship Id="rId1" Type="http://schemas.openxmlformats.org/officeDocument/2006/relationships/slideLayout" Target="../slideLayouts/slideLayout503.xml"/></Relationships>
</file>

<file path=ppt/slides/_rels/slide1387.xml.rels><?xml version="1.0" encoding="UTF-8" standalone="yes"?>
<Relationships xmlns="http://schemas.openxmlformats.org/package/2006/relationships"><Relationship Id="rId2" Type="http://schemas.openxmlformats.org/officeDocument/2006/relationships/notesSlide" Target="../notesSlides/notesSlide310.xml"/><Relationship Id="rId1" Type="http://schemas.openxmlformats.org/officeDocument/2006/relationships/slideLayout" Target="../slideLayouts/slideLayout503.xml"/></Relationships>
</file>

<file path=ppt/slides/_rels/slide1388.xml.rels><?xml version="1.0" encoding="UTF-8" standalone="yes"?>
<Relationships xmlns="http://schemas.openxmlformats.org/package/2006/relationships"><Relationship Id="rId2" Type="http://schemas.openxmlformats.org/officeDocument/2006/relationships/notesSlide" Target="../notesSlides/notesSlide311.xml"/><Relationship Id="rId1" Type="http://schemas.openxmlformats.org/officeDocument/2006/relationships/slideLayout" Target="../slideLayouts/slideLayout503.xml"/></Relationships>
</file>

<file path=ppt/slides/_rels/slide1389.xml.rels><?xml version="1.0" encoding="UTF-8" standalone="yes"?>
<Relationships xmlns="http://schemas.openxmlformats.org/package/2006/relationships"><Relationship Id="rId2" Type="http://schemas.openxmlformats.org/officeDocument/2006/relationships/notesSlide" Target="../notesSlides/notesSlide312.xml"/><Relationship Id="rId1" Type="http://schemas.openxmlformats.org/officeDocument/2006/relationships/slideLayout" Target="../slideLayouts/slideLayout503.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90.xml.rels><?xml version="1.0" encoding="UTF-8" standalone="yes"?>
<Relationships xmlns="http://schemas.openxmlformats.org/package/2006/relationships"><Relationship Id="rId2" Type="http://schemas.openxmlformats.org/officeDocument/2006/relationships/notesSlide" Target="../notesSlides/notesSlide313.xml"/><Relationship Id="rId1" Type="http://schemas.openxmlformats.org/officeDocument/2006/relationships/slideLayout" Target="../slideLayouts/slideLayout503.xml"/></Relationships>
</file>

<file path=ppt/slides/_rels/slide1391.xml.rels><?xml version="1.0" encoding="UTF-8" standalone="yes"?>
<Relationships xmlns="http://schemas.openxmlformats.org/package/2006/relationships"><Relationship Id="rId2" Type="http://schemas.openxmlformats.org/officeDocument/2006/relationships/notesSlide" Target="../notesSlides/notesSlide314.xml"/><Relationship Id="rId1" Type="http://schemas.openxmlformats.org/officeDocument/2006/relationships/slideLayout" Target="../slideLayouts/slideLayout503.xml"/></Relationships>
</file>

<file path=ppt/slides/_rels/slide1392.xml.rels><?xml version="1.0" encoding="UTF-8" standalone="yes"?>
<Relationships xmlns="http://schemas.openxmlformats.org/package/2006/relationships"><Relationship Id="rId2" Type="http://schemas.openxmlformats.org/officeDocument/2006/relationships/notesSlide" Target="../notesSlides/notesSlide315.xml"/><Relationship Id="rId1" Type="http://schemas.openxmlformats.org/officeDocument/2006/relationships/slideLayout" Target="../slideLayouts/slideLayout503.xml"/></Relationships>
</file>

<file path=ppt/slides/_rels/slide1393.xml.rels><?xml version="1.0" encoding="UTF-8" standalone="yes"?>
<Relationships xmlns="http://schemas.openxmlformats.org/package/2006/relationships"><Relationship Id="rId8" Type="http://schemas.openxmlformats.org/officeDocument/2006/relationships/slide" Target="slide2395.xml"/><Relationship Id="rId3" Type="http://schemas.openxmlformats.org/officeDocument/2006/relationships/slide" Target="slide504.xml"/><Relationship Id="rId7" Type="http://schemas.openxmlformats.org/officeDocument/2006/relationships/slide" Target="slide1394.xml"/><Relationship Id="rId2" Type="http://schemas.openxmlformats.org/officeDocument/2006/relationships/notesSlide" Target="../notesSlides/notesSlide316.xml"/><Relationship Id="rId1" Type="http://schemas.openxmlformats.org/officeDocument/2006/relationships/slideLayout" Target="../slideLayouts/slideLayout450.xml"/><Relationship Id="rId6" Type="http://schemas.openxmlformats.org/officeDocument/2006/relationships/slide" Target="slide1871.xml"/><Relationship Id="rId5" Type="http://schemas.openxmlformats.org/officeDocument/2006/relationships/slide" Target="slide1461.xml"/><Relationship Id="rId4" Type="http://schemas.openxmlformats.org/officeDocument/2006/relationships/slide" Target="slide943.xml"/><Relationship Id="rId9" Type="http://schemas.openxmlformats.org/officeDocument/2006/relationships/slide" Target="slide2128.xml"/></Relationships>
</file>

<file path=ppt/slides/_rels/slide1394.xml.rels><?xml version="1.0" encoding="UTF-8" standalone="yes"?>
<Relationships xmlns="http://schemas.openxmlformats.org/package/2006/relationships"><Relationship Id="rId1" Type="http://schemas.openxmlformats.org/officeDocument/2006/relationships/slideLayout" Target="../slideLayouts/slideLayout127.xml"/></Relationships>
</file>

<file path=ppt/slides/_rels/slide1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60.xml.rels><?xml version="1.0" encoding="UTF-8" standalone="yes"?>
<Relationships xmlns="http://schemas.openxmlformats.org/package/2006/relationships"><Relationship Id="rId2" Type="http://schemas.openxmlformats.org/officeDocument/2006/relationships/slide" Target="slide1461.xml"/><Relationship Id="rId1" Type="http://schemas.openxmlformats.org/officeDocument/2006/relationships/slideLayout" Target="../slideLayouts/slideLayout2.xml"/></Relationships>
</file>

<file path=ppt/slides/_rels/slide1461.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1462.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4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7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476.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47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7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7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8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8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82.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483.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4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8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87.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488.xml.rels><?xml version="1.0" encoding="UTF-8" standalone="yes"?>
<Relationships xmlns="http://schemas.openxmlformats.org/package/2006/relationships"><Relationship Id="rId2" Type="http://schemas.openxmlformats.org/officeDocument/2006/relationships/notesSlide" Target="../notesSlides/notesSlide317.xml"/><Relationship Id="rId1" Type="http://schemas.openxmlformats.org/officeDocument/2006/relationships/slideLayout" Target="../slideLayouts/slideLayout43.xml"/></Relationships>
</file>

<file path=ppt/slides/_rels/slide148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90.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49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92.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493.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49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9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96.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49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98.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499.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0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0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02.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50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04.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505.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506.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0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08.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50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510.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511.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51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1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14.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51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16.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517.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51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1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520.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52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22.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523.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52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2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26.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52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28.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529.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3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3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32.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53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34.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535.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536.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3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38.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53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40.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541.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54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4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44.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54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46.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547.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54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4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50.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55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52.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553.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55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55.xml.rels><?xml version="1.0" encoding="UTF-8" standalone="yes"?>
<Relationships xmlns="http://schemas.openxmlformats.org/package/2006/relationships"><Relationship Id="rId2" Type="http://schemas.openxmlformats.org/officeDocument/2006/relationships/notesSlide" Target="../notesSlides/notesSlide318.xml"/><Relationship Id="rId1" Type="http://schemas.openxmlformats.org/officeDocument/2006/relationships/slideLayout" Target="../slideLayouts/slideLayout12.xml"/></Relationships>
</file>

<file path=ppt/slides/_rels/slide1556.xml.rels><?xml version="1.0" encoding="UTF-8" standalone="yes"?>
<Relationships xmlns="http://schemas.openxmlformats.org/package/2006/relationships"><Relationship Id="rId2" Type="http://schemas.openxmlformats.org/officeDocument/2006/relationships/notesSlide" Target="../notesSlides/notesSlide319.xml"/><Relationship Id="rId1" Type="http://schemas.openxmlformats.org/officeDocument/2006/relationships/slideLayout" Target="../slideLayouts/slideLayout12.xml"/></Relationships>
</file>

<file path=ppt/slides/_rels/slide1557.xml.rels><?xml version="1.0" encoding="UTF-8" standalone="yes"?>
<Relationships xmlns="http://schemas.openxmlformats.org/package/2006/relationships"><Relationship Id="rId2" Type="http://schemas.openxmlformats.org/officeDocument/2006/relationships/notesSlide" Target="../notesSlides/notesSlide320.xml"/><Relationship Id="rId1" Type="http://schemas.openxmlformats.org/officeDocument/2006/relationships/slideLayout" Target="../slideLayouts/slideLayout12.xml"/></Relationships>
</file>

<file path=ppt/slides/_rels/slide1558.xml.rels><?xml version="1.0" encoding="UTF-8" standalone="yes"?>
<Relationships xmlns="http://schemas.openxmlformats.org/package/2006/relationships"><Relationship Id="rId2" Type="http://schemas.openxmlformats.org/officeDocument/2006/relationships/notesSlide" Target="../notesSlides/notesSlide321.xml"/><Relationship Id="rId1" Type="http://schemas.openxmlformats.org/officeDocument/2006/relationships/slideLayout" Target="../slideLayouts/slideLayout12.xml"/></Relationships>
</file>

<file path=ppt/slides/_rels/slide1559.xml.rels><?xml version="1.0" encoding="UTF-8" standalone="yes"?>
<Relationships xmlns="http://schemas.openxmlformats.org/package/2006/relationships"><Relationship Id="rId2" Type="http://schemas.openxmlformats.org/officeDocument/2006/relationships/notesSlide" Target="../notesSlides/notesSlide322.xml"/><Relationship Id="rId1" Type="http://schemas.openxmlformats.org/officeDocument/2006/relationships/slideLayout" Target="../slideLayouts/slideLayout12.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60.xml.rels><?xml version="1.0" encoding="UTF-8" standalone="yes"?>
<Relationships xmlns="http://schemas.openxmlformats.org/package/2006/relationships"><Relationship Id="rId1" Type="http://schemas.openxmlformats.org/officeDocument/2006/relationships/slideLayout" Target="../slideLayouts/slideLayout113.xml"/></Relationships>
</file>

<file path=ppt/slides/_rels/slide1561.xml.rels><?xml version="1.0" encoding="UTF-8" standalone="yes"?>
<Relationships xmlns="http://schemas.openxmlformats.org/package/2006/relationships"><Relationship Id="rId1" Type="http://schemas.openxmlformats.org/officeDocument/2006/relationships/slideLayout" Target="../slideLayouts/slideLayout113.xml"/></Relationships>
</file>

<file path=ppt/slides/_rels/slide1562.xml.rels><?xml version="1.0" encoding="UTF-8" standalone="yes"?>
<Relationships xmlns="http://schemas.openxmlformats.org/package/2006/relationships"><Relationship Id="rId1" Type="http://schemas.openxmlformats.org/officeDocument/2006/relationships/slideLayout" Target="../slideLayouts/slideLayout113.xml"/></Relationships>
</file>

<file path=ppt/slides/_rels/slide1563.xml.rels><?xml version="1.0" encoding="UTF-8" standalone="yes"?>
<Relationships xmlns="http://schemas.openxmlformats.org/package/2006/relationships"><Relationship Id="rId1" Type="http://schemas.openxmlformats.org/officeDocument/2006/relationships/slideLayout" Target="../slideLayouts/slideLayout113.xml"/></Relationships>
</file>

<file path=ppt/slides/_rels/slide1564.xml.rels><?xml version="1.0" encoding="UTF-8" standalone="yes"?>
<Relationships xmlns="http://schemas.openxmlformats.org/package/2006/relationships"><Relationship Id="rId2" Type="http://schemas.openxmlformats.org/officeDocument/2006/relationships/notesSlide" Target="../notesSlides/notesSlide323.xml"/><Relationship Id="rId1" Type="http://schemas.openxmlformats.org/officeDocument/2006/relationships/slideLayout" Target="../slideLayouts/slideLayout115.xml"/></Relationships>
</file>

<file path=ppt/slides/_rels/slide1565.xml.rels><?xml version="1.0" encoding="UTF-8" standalone="yes"?>
<Relationships xmlns="http://schemas.openxmlformats.org/package/2006/relationships"><Relationship Id="rId2" Type="http://schemas.openxmlformats.org/officeDocument/2006/relationships/notesSlide" Target="../notesSlides/notesSlide324.xml"/><Relationship Id="rId1" Type="http://schemas.openxmlformats.org/officeDocument/2006/relationships/slideLayout" Target="../slideLayouts/slideLayout115.xml"/></Relationships>
</file>

<file path=ppt/slides/_rels/slide1566.xml.rels><?xml version="1.0" encoding="UTF-8" standalone="yes"?>
<Relationships xmlns="http://schemas.openxmlformats.org/package/2006/relationships"><Relationship Id="rId2" Type="http://schemas.openxmlformats.org/officeDocument/2006/relationships/notesSlide" Target="../notesSlides/notesSlide325.xml"/><Relationship Id="rId1" Type="http://schemas.openxmlformats.org/officeDocument/2006/relationships/slideLayout" Target="../slideLayouts/slideLayout115.xml"/></Relationships>
</file>

<file path=ppt/slides/_rels/slide1567.xml.rels><?xml version="1.0" encoding="UTF-8" standalone="yes"?>
<Relationships xmlns="http://schemas.openxmlformats.org/package/2006/relationships"><Relationship Id="rId2" Type="http://schemas.openxmlformats.org/officeDocument/2006/relationships/notesSlide" Target="../notesSlides/notesSlide326.xml"/><Relationship Id="rId1" Type="http://schemas.openxmlformats.org/officeDocument/2006/relationships/slideLayout" Target="../slideLayouts/slideLayout115.xml"/></Relationships>
</file>

<file path=ppt/slides/_rels/slide1568.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1569.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70.xml.rels><?xml version="1.0" encoding="UTF-8" standalone="yes"?>
<Relationships xmlns="http://schemas.openxmlformats.org/package/2006/relationships"><Relationship Id="rId1" Type="http://schemas.openxmlformats.org/officeDocument/2006/relationships/slideLayout" Target="../slideLayouts/slideLayout125.xml"/></Relationships>
</file>

<file path=ppt/slides/_rels/slide1571.xml.rels><?xml version="1.0" encoding="UTF-8" standalone="yes"?>
<Relationships xmlns="http://schemas.openxmlformats.org/package/2006/relationships"><Relationship Id="rId1" Type="http://schemas.openxmlformats.org/officeDocument/2006/relationships/slideLayout" Target="../slideLayouts/slideLayout125.xml"/></Relationships>
</file>

<file path=ppt/slides/_rels/slide1572.xml.rels><?xml version="1.0" encoding="UTF-8" standalone="yes"?>
<Relationships xmlns="http://schemas.openxmlformats.org/package/2006/relationships"><Relationship Id="rId1" Type="http://schemas.openxmlformats.org/officeDocument/2006/relationships/slideLayout" Target="../slideLayouts/slideLayout125.xml"/></Relationships>
</file>

<file path=ppt/slides/_rels/slide1573.xml.rels><?xml version="1.0" encoding="UTF-8" standalone="yes"?>
<Relationships xmlns="http://schemas.openxmlformats.org/package/2006/relationships"><Relationship Id="rId1" Type="http://schemas.openxmlformats.org/officeDocument/2006/relationships/slideLayout" Target="../slideLayouts/slideLayout126.xml"/></Relationships>
</file>

<file path=ppt/slides/_rels/slide1574.xml.rels><?xml version="1.0" encoding="UTF-8" standalone="yes"?>
<Relationships xmlns="http://schemas.openxmlformats.org/package/2006/relationships"><Relationship Id="rId1" Type="http://schemas.openxmlformats.org/officeDocument/2006/relationships/slideLayout" Target="../slideLayouts/slideLayout126.xml"/></Relationships>
</file>

<file path=ppt/slides/_rels/slide1575.xml.rels><?xml version="1.0" encoding="UTF-8" standalone="yes"?>
<Relationships xmlns="http://schemas.openxmlformats.org/package/2006/relationships"><Relationship Id="rId1" Type="http://schemas.openxmlformats.org/officeDocument/2006/relationships/slideLayout" Target="../slideLayouts/slideLayout126.xml"/></Relationships>
</file>

<file path=ppt/slides/_rels/slide1576.xml.rels><?xml version="1.0" encoding="UTF-8" standalone="yes"?>
<Relationships xmlns="http://schemas.openxmlformats.org/package/2006/relationships"><Relationship Id="rId1" Type="http://schemas.openxmlformats.org/officeDocument/2006/relationships/slideLayout" Target="../slideLayouts/slideLayout126.xml"/></Relationships>
</file>

<file path=ppt/slides/_rels/slide1577.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_rels/slide1578.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_rels/slide1579.xml.rels><?xml version="1.0" encoding="UTF-8" standalone="yes"?>
<Relationships xmlns="http://schemas.openxmlformats.org/package/2006/relationships"><Relationship Id="rId1" Type="http://schemas.openxmlformats.org/officeDocument/2006/relationships/slideLayout" Target="../slideLayouts/slideLayout100.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8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8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8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8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8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8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8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8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8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8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90.xml.rels><?xml version="1.0" encoding="UTF-8" standalone="yes"?>
<Relationships xmlns="http://schemas.openxmlformats.org/package/2006/relationships"><Relationship Id="rId1" Type="http://schemas.openxmlformats.org/officeDocument/2006/relationships/slideLayout" Target="../slideLayouts/slideLayout122.xml"/></Relationships>
</file>

<file path=ppt/slides/_rels/slide1591.xml.rels><?xml version="1.0" encoding="UTF-8" standalone="yes"?>
<Relationships xmlns="http://schemas.openxmlformats.org/package/2006/relationships"><Relationship Id="rId1" Type="http://schemas.openxmlformats.org/officeDocument/2006/relationships/slideLayout" Target="../slideLayouts/slideLayout122.xml"/></Relationships>
</file>

<file path=ppt/slides/_rels/slide1592.xml.rels><?xml version="1.0" encoding="UTF-8" standalone="yes"?>
<Relationships xmlns="http://schemas.openxmlformats.org/package/2006/relationships"><Relationship Id="rId1" Type="http://schemas.openxmlformats.org/officeDocument/2006/relationships/slideLayout" Target="../slideLayouts/slideLayout122.xml"/></Relationships>
</file>

<file path=ppt/slides/_rels/slide159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9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9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96.xml.rels><?xml version="1.0" encoding="UTF-8" standalone="yes"?>
<Relationships xmlns="http://schemas.openxmlformats.org/package/2006/relationships"><Relationship Id="rId1" Type="http://schemas.openxmlformats.org/officeDocument/2006/relationships/slideLayout" Target="../slideLayouts/slideLayout122.xml"/></Relationships>
</file>

<file path=ppt/slides/_rels/slide1597.xml.rels><?xml version="1.0" encoding="UTF-8" standalone="yes"?>
<Relationships xmlns="http://schemas.openxmlformats.org/package/2006/relationships"><Relationship Id="rId1" Type="http://schemas.openxmlformats.org/officeDocument/2006/relationships/slideLayout" Target="../slideLayouts/slideLayout122.xml"/></Relationships>
</file>

<file path=ppt/slides/_rels/slide1598.xml.rels><?xml version="1.0" encoding="UTF-8" standalone="yes"?>
<Relationships xmlns="http://schemas.openxmlformats.org/package/2006/relationships"><Relationship Id="rId1" Type="http://schemas.openxmlformats.org/officeDocument/2006/relationships/slideLayout" Target="../slideLayouts/slideLayout122.xml"/></Relationships>
</file>

<file path=ppt/slides/_rels/slide159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60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0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02.xml.rels><?xml version="1.0" encoding="UTF-8" standalone="yes"?>
<Relationships xmlns="http://schemas.openxmlformats.org/package/2006/relationships"><Relationship Id="rId1" Type="http://schemas.openxmlformats.org/officeDocument/2006/relationships/slideLayout" Target="../slideLayouts/slideLayout121.xml"/></Relationships>
</file>

<file path=ppt/slides/_rels/slide160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0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0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0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0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0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0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610.xml.rels><?xml version="1.0" encoding="UTF-8" standalone="yes"?>
<Relationships xmlns="http://schemas.openxmlformats.org/package/2006/relationships"><Relationship Id="rId1" Type="http://schemas.openxmlformats.org/officeDocument/2006/relationships/slideLayout" Target="../slideLayouts/slideLayout121.xml"/></Relationships>
</file>

<file path=ppt/slides/_rels/slide16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21.xml.rels><?xml version="1.0" encoding="UTF-8" standalone="yes"?>
<Relationships xmlns="http://schemas.openxmlformats.org/package/2006/relationships"><Relationship Id="rId1" Type="http://schemas.openxmlformats.org/officeDocument/2006/relationships/slideLayout" Target="../slideLayouts/slideLayout121.xml"/></Relationships>
</file>

<file path=ppt/slides/_rels/slide16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27.xml.rels><?xml version="1.0" encoding="UTF-8" standalone="yes"?>
<Relationships xmlns="http://schemas.openxmlformats.org/package/2006/relationships"><Relationship Id="rId1" Type="http://schemas.openxmlformats.org/officeDocument/2006/relationships/slideLayout" Target="../slideLayouts/slideLayout121.xml"/></Relationships>
</file>

<file path=ppt/slides/_rels/slide16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3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3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33.xml.rels><?xml version="1.0" encoding="UTF-8" standalone="yes"?>
<Relationships xmlns="http://schemas.openxmlformats.org/package/2006/relationships"><Relationship Id="rId1" Type="http://schemas.openxmlformats.org/officeDocument/2006/relationships/slideLayout" Target="../slideLayouts/slideLayout121.xml"/></Relationships>
</file>

<file path=ppt/slides/_rels/slide163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3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3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3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3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39.xml.rels><?xml version="1.0" encoding="UTF-8" standalone="yes"?>
<Relationships xmlns="http://schemas.openxmlformats.org/package/2006/relationships"><Relationship Id="rId1" Type="http://schemas.openxmlformats.org/officeDocument/2006/relationships/slideLayout" Target="../slideLayouts/slideLayout121.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40.xml.rels><?xml version="1.0" encoding="UTF-8" standalone="yes"?>
<Relationships xmlns="http://schemas.openxmlformats.org/package/2006/relationships"><Relationship Id="rId1" Type="http://schemas.openxmlformats.org/officeDocument/2006/relationships/slideLayout" Target="../slideLayouts/slideLayout120.xml"/></Relationships>
</file>

<file path=ppt/slides/_rels/slide1641.xml.rels><?xml version="1.0" encoding="UTF-8" standalone="yes"?>
<Relationships xmlns="http://schemas.openxmlformats.org/package/2006/relationships"><Relationship Id="rId1" Type="http://schemas.openxmlformats.org/officeDocument/2006/relationships/slideLayout" Target="../slideLayouts/slideLayout120.xml"/></Relationships>
</file>

<file path=ppt/slides/_rels/slide1642.xml.rels><?xml version="1.0" encoding="UTF-8" standalone="yes"?>
<Relationships xmlns="http://schemas.openxmlformats.org/package/2006/relationships"><Relationship Id="rId1" Type="http://schemas.openxmlformats.org/officeDocument/2006/relationships/slideLayout" Target="../slideLayouts/slideLayout120.xml"/></Relationships>
</file>

<file path=ppt/slides/_rels/slide1643.xml.rels><?xml version="1.0" encoding="UTF-8" standalone="yes"?>
<Relationships xmlns="http://schemas.openxmlformats.org/package/2006/relationships"><Relationship Id="rId1" Type="http://schemas.openxmlformats.org/officeDocument/2006/relationships/slideLayout" Target="../slideLayouts/slideLayout120.xml"/></Relationships>
</file>

<file path=ppt/slides/_rels/slide1644.xml.rels><?xml version="1.0" encoding="UTF-8" standalone="yes"?>
<Relationships xmlns="http://schemas.openxmlformats.org/package/2006/relationships"><Relationship Id="rId1" Type="http://schemas.openxmlformats.org/officeDocument/2006/relationships/slideLayout" Target="../slideLayouts/slideLayout120.xml"/></Relationships>
</file>

<file path=ppt/slides/_rels/slide1645.xml.rels><?xml version="1.0" encoding="UTF-8" standalone="yes"?>
<Relationships xmlns="http://schemas.openxmlformats.org/package/2006/relationships"><Relationship Id="rId1" Type="http://schemas.openxmlformats.org/officeDocument/2006/relationships/slideLayout" Target="../slideLayouts/slideLayout120.xml"/></Relationships>
</file>

<file path=ppt/slides/_rels/slide1646.xml.rels><?xml version="1.0" encoding="UTF-8" standalone="yes"?>
<Relationships xmlns="http://schemas.openxmlformats.org/package/2006/relationships"><Relationship Id="rId1" Type="http://schemas.openxmlformats.org/officeDocument/2006/relationships/slideLayout" Target="../slideLayouts/slideLayout120.xml"/></Relationships>
</file>

<file path=ppt/slides/_rels/slide1647.xml.rels><?xml version="1.0" encoding="UTF-8" standalone="yes"?>
<Relationships xmlns="http://schemas.openxmlformats.org/package/2006/relationships"><Relationship Id="rId1" Type="http://schemas.openxmlformats.org/officeDocument/2006/relationships/slideLayout" Target="../slideLayouts/slideLayout120.xml"/></Relationships>
</file>

<file path=ppt/slides/_rels/slide1648.xml.rels><?xml version="1.0" encoding="UTF-8" standalone="yes"?>
<Relationships xmlns="http://schemas.openxmlformats.org/package/2006/relationships"><Relationship Id="rId1" Type="http://schemas.openxmlformats.org/officeDocument/2006/relationships/slideLayout" Target="../slideLayouts/slideLayout120.xml"/></Relationships>
</file>

<file path=ppt/slides/_rels/slide1649.xml.rels><?xml version="1.0" encoding="UTF-8" standalone="yes"?>
<Relationships xmlns="http://schemas.openxmlformats.org/package/2006/relationships"><Relationship Id="rId3" Type="http://schemas.openxmlformats.org/officeDocument/2006/relationships/notesSlide" Target="../notesSlides/notesSlide327.xml"/><Relationship Id="rId2" Type="http://schemas.openxmlformats.org/officeDocument/2006/relationships/slideLayout" Target="../slideLayouts/slideLayout44.xml"/><Relationship Id="rId1" Type="http://schemas.openxmlformats.org/officeDocument/2006/relationships/tags" Target="../tags/tag1.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50.xml.rels><?xml version="1.0" encoding="UTF-8" standalone="yes"?>
<Relationships xmlns="http://schemas.openxmlformats.org/package/2006/relationships"><Relationship Id="rId1" Type="http://schemas.openxmlformats.org/officeDocument/2006/relationships/slideLayout" Target="../slideLayouts/slideLayout130.xml"/></Relationships>
</file>

<file path=ppt/slides/_rels/slide1651.xml.rels><?xml version="1.0" encoding="UTF-8" standalone="yes"?>
<Relationships xmlns="http://schemas.openxmlformats.org/package/2006/relationships"><Relationship Id="rId1" Type="http://schemas.openxmlformats.org/officeDocument/2006/relationships/slideLayout" Target="../slideLayouts/slideLayout129.xml"/></Relationships>
</file>

<file path=ppt/slides/_rels/slide1652.xml.rels><?xml version="1.0" encoding="UTF-8" standalone="yes"?>
<Relationships xmlns="http://schemas.openxmlformats.org/package/2006/relationships"><Relationship Id="rId1" Type="http://schemas.openxmlformats.org/officeDocument/2006/relationships/slideLayout" Target="../slideLayouts/slideLayout130.xml"/></Relationships>
</file>

<file path=ppt/slides/_rels/slide1653.xml.rels><?xml version="1.0" encoding="UTF-8" standalone="yes"?>
<Relationships xmlns="http://schemas.openxmlformats.org/package/2006/relationships"><Relationship Id="rId1" Type="http://schemas.openxmlformats.org/officeDocument/2006/relationships/slideLayout" Target="../slideLayouts/slideLayout129.xml"/></Relationships>
</file>

<file path=ppt/slides/_rels/slide165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65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656.xml.rels><?xml version="1.0" encoding="UTF-8" standalone="yes"?>
<Relationships xmlns="http://schemas.openxmlformats.org/package/2006/relationships"><Relationship Id="rId1" Type="http://schemas.openxmlformats.org/officeDocument/2006/relationships/slideLayout" Target="../slideLayouts/slideLayout129.xml"/></Relationships>
</file>

<file path=ppt/slides/_rels/slide1657.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658.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659.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60.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1661.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662.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66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66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665.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66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66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668.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66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7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671.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67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67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674.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675.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676.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67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678.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679.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80.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681.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682.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683.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684.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685.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686.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687.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68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689.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90.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1691.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692.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693.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694.xml.rels><?xml version="1.0" encoding="UTF-8" standalone="yes"?>
<Relationships xmlns="http://schemas.openxmlformats.org/package/2006/relationships"><Relationship Id="rId1" Type="http://schemas.openxmlformats.org/officeDocument/2006/relationships/slideLayout" Target="../slideLayouts/slideLayout596.xml"/></Relationships>
</file>

<file path=ppt/slides/_rels/slide1695.xml.rels><?xml version="1.0" encoding="UTF-8" standalone="yes"?>
<Relationships xmlns="http://schemas.openxmlformats.org/package/2006/relationships"><Relationship Id="rId1" Type="http://schemas.openxmlformats.org/officeDocument/2006/relationships/slideLayout" Target="../slideLayouts/slideLayout597.xml"/></Relationships>
</file>

<file path=ppt/slides/_rels/slide1696.xml.rels><?xml version="1.0" encoding="UTF-8" standalone="yes"?>
<Relationships xmlns="http://schemas.openxmlformats.org/package/2006/relationships"><Relationship Id="rId1" Type="http://schemas.openxmlformats.org/officeDocument/2006/relationships/slideLayout" Target="../slideLayouts/slideLayout601.xml"/></Relationships>
</file>

<file path=ppt/slides/_rels/slide1697.xml.rels><?xml version="1.0" encoding="UTF-8" standalone="yes"?>
<Relationships xmlns="http://schemas.openxmlformats.org/package/2006/relationships"><Relationship Id="rId1" Type="http://schemas.openxmlformats.org/officeDocument/2006/relationships/slideLayout" Target="../slideLayouts/slideLayout544.xml"/></Relationships>
</file>

<file path=ppt/slides/_rels/slide1698.xml.rels><?xml version="1.0" encoding="UTF-8" standalone="yes"?>
<Relationships xmlns="http://schemas.openxmlformats.org/package/2006/relationships"><Relationship Id="rId1" Type="http://schemas.openxmlformats.org/officeDocument/2006/relationships/slideLayout" Target="../slideLayouts/slideLayout544.xml"/></Relationships>
</file>

<file path=ppt/slides/_rels/slide1699.xml.rels><?xml version="1.0" encoding="UTF-8" standalone="yes"?>
<Relationships xmlns="http://schemas.openxmlformats.org/package/2006/relationships"><Relationship Id="rId1" Type="http://schemas.openxmlformats.org/officeDocument/2006/relationships/slideLayout" Target="../slideLayouts/slideLayout54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00.xml.rels><?xml version="1.0" encoding="UTF-8" standalone="yes"?>
<Relationships xmlns="http://schemas.openxmlformats.org/package/2006/relationships"><Relationship Id="rId1" Type="http://schemas.openxmlformats.org/officeDocument/2006/relationships/slideLayout" Target="../slideLayouts/slideLayout544.xml"/></Relationships>
</file>

<file path=ppt/slides/_rels/slide1701.xml.rels><?xml version="1.0" encoding="UTF-8" standalone="yes"?>
<Relationships xmlns="http://schemas.openxmlformats.org/package/2006/relationships"><Relationship Id="rId1" Type="http://schemas.openxmlformats.org/officeDocument/2006/relationships/slideLayout" Target="../slideLayouts/slideLayout544.xml"/></Relationships>
</file>

<file path=ppt/slides/_rels/slide1702.xml.rels><?xml version="1.0" encoding="UTF-8" standalone="yes"?>
<Relationships xmlns="http://schemas.openxmlformats.org/package/2006/relationships"><Relationship Id="rId1" Type="http://schemas.openxmlformats.org/officeDocument/2006/relationships/slideLayout" Target="../slideLayouts/slideLayout544.xml"/></Relationships>
</file>

<file path=ppt/slides/_rels/slide1703.xml.rels><?xml version="1.0" encoding="UTF-8" standalone="yes"?>
<Relationships xmlns="http://schemas.openxmlformats.org/package/2006/relationships"><Relationship Id="rId1" Type="http://schemas.openxmlformats.org/officeDocument/2006/relationships/slideLayout" Target="../slideLayouts/slideLayout544.xml"/></Relationships>
</file>

<file path=ppt/slides/_rels/slide1704.xml.rels><?xml version="1.0" encoding="UTF-8" standalone="yes"?>
<Relationships xmlns="http://schemas.openxmlformats.org/package/2006/relationships"><Relationship Id="rId1" Type="http://schemas.openxmlformats.org/officeDocument/2006/relationships/slideLayout" Target="../slideLayouts/slideLayout544.xml"/></Relationships>
</file>

<file path=ppt/slides/_rels/slide1705.xml.rels><?xml version="1.0" encoding="UTF-8" standalone="yes"?>
<Relationships xmlns="http://schemas.openxmlformats.org/package/2006/relationships"><Relationship Id="rId1" Type="http://schemas.openxmlformats.org/officeDocument/2006/relationships/slideLayout" Target="../slideLayouts/slideLayout544.xml"/></Relationships>
</file>

<file path=ppt/slides/_rels/slide1706.xml.rels><?xml version="1.0" encoding="UTF-8" standalone="yes"?>
<Relationships xmlns="http://schemas.openxmlformats.org/package/2006/relationships"><Relationship Id="rId1" Type="http://schemas.openxmlformats.org/officeDocument/2006/relationships/slideLayout" Target="../slideLayouts/slideLayout544.xml"/></Relationships>
</file>

<file path=ppt/slides/_rels/slide1707.xml.rels><?xml version="1.0" encoding="UTF-8" standalone="yes"?>
<Relationships xmlns="http://schemas.openxmlformats.org/package/2006/relationships"><Relationship Id="rId1" Type="http://schemas.openxmlformats.org/officeDocument/2006/relationships/slideLayout" Target="../slideLayouts/slideLayout544.xml"/></Relationships>
</file>

<file path=ppt/slides/_rels/slide1708.xml.rels><?xml version="1.0" encoding="UTF-8" standalone="yes"?>
<Relationships xmlns="http://schemas.openxmlformats.org/package/2006/relationships"><Relationship Id="rId1" Type="http://schemas.openxmlformats.org/officeDocument/2006/relationships/slideLayout" Target="../slideLayouts/slideLayout571.xml"/></Relationships>
</file>

<file path=ppt/slides/_rels/slide1709.xml.rels><?xml version="1.0" encoding="UTF-8" standalone="yes"?>
<Relationships xmlns="http://schemas.openxmlformats.org/package/2006/relationships"><Relationship Id="rId2" Type="http://schemas.openxmlformats.org/officeDocument/2006/relationships/notesSlide" Target="../notesSlides/notesSlide328.xml"/><Relationship Id="rId1" Type="http://schemas.openxmlformats.org/officeDocument/2006/relationships/slideLayout" Target="../slideLayouts/slideLayout604.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10.xml.rels><?xml version="1.0" encoding="UTF-8" standalone="yes"?>
<Relationships xmlns="http://schemas.openxmlformats.org/package/2006/relationships"><Relationship Id="rId2" Type="http://schemas.openxmlformats.org/officeDocument/2006/relationships/notesSlide" Target="../notesSlides/notesSlide329.xml"/><Relationship Id="rId1" Type="http://schemas.openxmlformats.org/officeDocument/2006/relationships/slideLayout" Target="../slideLayouts/slideLayout604.xml"/></Relationships>
</file>

<file path=ppt/slides/_rels/slide1711.xml.rels><?xml version="1.0" encoding="UTF-8" standalone="yes"?>
<Relationships xmlns="http://schemas.openxmlformats.org/package/2006/relationships"><Relationship Id="rId2" Type="http://schemas.openxmlformats.org/officeDocument/2006/relationships/notesSlide" Target="../notesSlides/notesSlide330.xml"/><Relationship Id="rId1" Type="http://schemas.openxmlformats.org/officeDocument/2006/relationships/slideLayout" Target="../slideLayouts/slideLayout604.xml"/></Relationships>
</file>

<file path=ppt/slides/_rels/slide1712.xml.rels><?xml version="1.0" encoding="UTF-8" standalone="yes"?>
<Relationships xmlns="http://schemas.openxmlformats.org/package/2006/relationships"><Relationship Id="rId8" Type="http://schemas.openxmlformats.org/officeDocument/2006/relationships/slide" Target="slide2395.xml"/><Relationship Id="rId3" Type="http://schemas.openxmlformats.org/officeDocument/2006/relationships/slide" Target="slide504.xml"/><Relationship Id="rId7" Type="http://schemas.openxmlformats.org/officeDocument/2006/relationships/slide" Target="slide1394.xml"/><Relationship Id="rId2" Type="http://schemas.openxmlformats.org/officeDocument/2006/relationships/notesSlide" Target="../notesSlides/notesSlide331.xml"/><Relationship Id="rId1" Type="http://schemas.openxmlformats.org/officeDocument/2006/relationships/slideLayout" Target="../slideLayouts/slideLayout604.xml"/><Relationship Id="rId6" Type="http://schemas.openxmlformats.org/officeDocument/2006/relationships/slide" Target="slide1871.xml"/><Relationship Id="rId5" Type="http://schemas.openxmlformats.org/officeDocument/2006/relationships/slide" Target="slide1461.xml"/><Relationship Id="rId4" Type="http://schemas.openxmlformats.org/officeDocument/2006/relationships/slide" Target="slide943.xml"/><Relationship Id="rId9" Type="http://schemas.openxmlformats.org/officeDocument/2006/relationships/slide" Target="slide2128.xml"/></Relationships>
</file>

<file path=ppt/slides/_rels/slide1713.xml.rels><?xml version="1.0" encoding="UTF-8" standalone="yes"?>
<Relationships xmlns="http://schemas.openxmlformats.org/package/2006/relationships"><Relationship Id="rId1" Type="http://schemas.openxmlformats.org/officeDocument/2006/relationships/slideLayout" Target="../slideLayouts/slideLayout605.xml"/></Relationships>
</file>

<file path=ppt/slides/_rels/slide1714.xml.rels><?xml version="1.0" encoding="UTF-8" standalone="yes"?>
<Relationships xmlns="http://schemas.openxmlformats.org/package/2006/relationships"><Relationship Id="rId1" Type="http://schemas.openxmlformats.org/officeDocument/2006/relationships/slideLayout" Target="../slideLayouts/slideLayout605.xml"/></Relationships>
</file>

<file path=ppt/slides/_rels/slide1715.xml.rels><?xml version="1.0" encoding="UTF-8" standalone="yes"?>
<Relationships xmlns="http://schemas.openxmlformats.org/package/2006/relationships"><Relationship Id="rId1" Type="http://schemas.openxmlformats.org/officeDocument/2006/relationships/slideLayout" Target="../slideLayouts/slideLayout605.xml"/></Relationships>
</file>

<file path=ppt/slides/_rels/slide1716.xml.rels><?xml version="1.0" encoding="UTF-8" standalone="yes"?>
<Relationships xmlns="http://schemas.openxmlformats.org/package/2006/relationships"><Relationship Id="rId1" Type="http://schemas.openxmlformats.org/officeDocument/2006/relationships/slideLayout" Target="../slideLayouts/slideLayout605.xml"/></Relationships>
</file>

<file path=ppt/slides/_rels/slide1717.xml.rels><?xml version="1.0" encoding="UTF-8" standalone="yes"?>
<Relationships xmlns="http://schemas.openxmlformats.org/package/2006/relationships"><Relationship Id="rId1" Type="http://schemas.openxmlformats.org/officeDocument/2006/relationships/slideLayout" Target="../slideLayouts/slideLayout605.xml"/></Relationships>
</file>

<file path=ppt/slides/_rels/slide1718.xml.rels><?xml version="1.0" encoding="UTF-8" standalone="yes"?>
<Relationships xmlns="http://schemas.openxmlformats.org/package/2006/relationships"><Relationship Id="rId1" Type="http://schemas.openxmlformats.org/officeDocument/2006/relationships/slideLayout" Target="../slideLayouts/slideLayout605.xml"/></Relationships>
</file>

<file path=ppt/slides/_rels/slide1719.xml.rels><?xml version="1.0" encoding="UTF-8" standalone="yes"?>
<Relationships xmlns="http://schemas.openxmlformats.org/package/2006/relationships"><Relationship Id="rId2" Type="http://schemas.openxmlformats.org/officeDocument/2006/relationships/notesSlide" Target="../notesSlides/notesSlide332.xml"/><Relationship Id="rId1" Type="http://schemas.openxmlformats.org/officeDocument/2006/relationships/slideLayout" Target="../slideLayouts/slideLayout605.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720.xml.rels><?xml version="1.0" encoding="UTF-8" standalone="yes"?>
<Relationships xmlns="http://schemas.openxmlformats.org/package/2006/relationships"><Relationship Id="rId2" Type="http://schemas.openxmlformats.org/officeDocument/2006/relationships/notesSlide" Target="../notesSlides/notesSlide333.xml"/><Relationship Id="rId1" Type="http://schemas.openxmlformats.org/officeDocument/2006/relationships/slideLayout" Target="../slideLayouts/slideLayout605.xml"/></Relationships>
</file>

<file path=ppt/slides/_rels/slide1721.xml.rels><?xml version="1.0" encoding="UTF-8" standalone="yes"?>
<Relationships xmlns="http://schemas.openxmlformats.org/package/2006/relationships"><Relationship Id="rId2" Type="http://schemas.openxmlformats.org/officeDocument/2006/relationships/notesSlide" Target="../notesSlides/notesSlide334.xml"/><Relationship Id="rId1" Type="http://schemas.openxmlformats.org/officeDocument/2006/relationships/slideLayout" Target="../slideLayouts/slideLayout605.xml"/></Relationships>
</file>

<file path=ppt/slides/_rels/slide1722.xml.rels><?xml version="1.0" encoding="UTF-8" standalone="yes"?>
<Relationships xmlns="http://schemas.openxmlformats.org/package/2006/relationships"><Relationship Id="rId2" Type="http://schemas.openxmlformats.org/officeDocument/2006/relationships/notesSlide" Target="../notesSlides/notesSlide335.xml"/><Relationship Id="rId1" Type="http://schemas.openxmlformats.org/officeDocument/2006/relationships/slideLayout" Target="../slideLayouts/slideLayout605.xml"/></Relationships>
</file>

<file path=ppt/slides/_rels/slide1723.xml.rels><?xml version="1.0" encoding="UTF-8" standalone="yes"?>
<Relationships xmlns="http://schemas.openxmlformats.org/package/2006/relationships"><Relationship Id="rId2" Type="http://schemas.openxmlformats.org/officeDocument/2006/relationships/notesSlide" Target="../notesSlides/notesSlide336.xml"/><Relationship Id="rId1" Type="http://schemas.openxmlformats.org/officeDocument/2006/relationships/slideLayout" Target="../slideLayouts/slideLayout605.xml"/></Relationships>
</file>

<file path=ppt/slides/_rels/slide1724.xml.rels><?xml version="1.0" encoding="UTF-8" standalone="yes"?>
<Relationships xmlns="http://schemas.openxmlformats.org/package/2006/relationships"><Relationship Id="rId2" Type="http://schemas.openxmlformats.org/officeDocument/2006/relationships/notesSlide" Target="../notesSlides/notesSlide337.xml"/><Relationship Id="rId1" Type="http://schemas.openxmlformats.org/officeDocument/2006/relationships/slideLayout" Target="../slideLayouts/slideLayout605.xml"/></Relationships>
</file>

<file path=ppt/slides/_rels/slide1725.xml.rels><?xml version="1.0" encoding="UTF-8" standalone="yes"?>
<Relationships xmlns="http://schemas.openxmlformats.org/package/2006/relationships"><Relationship Id="rId2" Type="http://schemas.openxmlformats.org/officeDocument/2006/relationships/notesSlide" Target="../notesSlides/notesSlide338.xml"/><Relationship Id="rId1" Type="http://schemas.openxmlformats.org/officeDocument/2006/relationships/slideLayout" Target="../slideLayouts/slideLayout605.xml"/></Relationships>
</file>

<file path=ppt/slides/_rels/slide1726.xml.rels><?xml version="1.0" encoding="UTF-8" standalone="yes"?>
<Relationships xmlns="http://schemas.openxmlformats.org/package/2006/relationships"><Relationship Id="rId2" Type="http://schemas.openxmlformats.org/officeDocument/2006/relationships/notesSlide" Target="../notesSlides/notesSlide339.xml"/><Relationship Id="rId1" Type="http://schemas.openxmlformats.org/officeDocument/2006/relationships/slideLayout" Target="../slideLayouts/slideLayout605.xml"/></Relationships>
</file>

<file path=ppt/slides/_rels/slide1727.xml.rels><?xml version="1.0" encoding="UTF-8" standalone="yes"?>
<Relationships xmlns="http://schemas.openxmlformats.org/package/2006/relationships"><Relationship Id="rId2" Type="http://schemas.openxmlformats.org/officeDocument/2006/relationships/notesSlide" Target="../notesSlides/notesSlide340.xml"/><Relationship Id="rId1" Type="http://schemas.openxmlformats.org/officeDocument/2006/relationships/slideLayout" Target="../slideLayouts/slideLayout605.xml"/></Relationships>
</file>

<file path=ppt/slides/_rels/slide1728.xml.rels><?xml version="1.0" encoding="UTF-8" standalone="yes"?>
<Relationships xmlns="http://schemas.openxmlformats.org/package/2006/relationships"><Relationship Id="rId2" Type="http://schemas.openxmlformats.org/officeDocument/2006/relationships/notesSlide" Target="../notesSlides/notesSlide341.xml"/><Relationship Id="rId1" Type="http://schemas.openxmlformats.org/officeDocument/2006/relationships/slideLayout" Target="../slideLayouts/slideLayout605.xml"/></Relationships>
</file>

<file path=ppt/slides/_rels/slide1729.xml.rels><?xml version="1.0" encoding="UTF-8" standalone="yes"?>
<Relationships xmlns="http://schemas.openxmlformats.org/package/2006/relationships"><Relationship Id="rId2" Type="http://schemas.openxmlformats.org/officeDocument/2006/relationships/notesSlide" Target="../notesSlides/notesSlide342.xml"/><Relationship Id="rId1" Type="http://schemas.openxmlformats.org/officeDocument/2006/relationships/slideLayout" Target="../slideLayouts/slideLayout605.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102.xml"/></Relationships>
</file>

<file path=ppt/slides/_rels/slide1730.xml.rels><?xml version="1.0" encoding="UTF-8" standalone="yes"?>
<Relationships xmlns="http://schemas.openxmlformats.org/package/2006/relationships"><Relationship Id="rId2" Type="http://schemas.openxmlformats.org/officeDocument/2006/relationships/notesSlide" Target="../notesSlides/notesSlide343.xml"/><Relationship Id="rId1" Type="http://schemas.openxmlformats.org/officeDocument/2006/relationships/slideLayout" Target="../slideLayouts/slideLayout605.xml"/></Relationships>
</file>

<file path=ppt/slides/_rels/slide1731.xml.rels><?xml version="1.0" encoding="UTF-8" standalone="yes"?>
<Relationships xmlns="http://schemas.openxmlformats.org/package/2006/relationships"><Relationship Id="rId2" Type="http://schemas.openxmlformats.org/officeDocument/2006/relationships/notesSlide" Target="../notesSlides/notesSlide344.xml"/><Relationship Id="rId1" Type="http://schemas.openxmlformats.org/officeDocument/2006/relationships/slideLayout" Target="../slideLayouts/slideLayout605.xml"/></Relationships>
</file>

<file path=ppt/slides/_rels/slide1732.xml.rels><?xml version="1.0" encoding="UTF-8" standalone="yes"?>
<Relationships xmlns="http://schemas.openxmlformats.org/package/2006/relationships"><Relationship Id="rId2" Type="http://schemas.openxmlformats.org/officeDocument/2006/relationships/notesSlide" Target="../notesSlides/notesSlide345.xml"/><Relationship Id="rId1" Type="http://schemas.openxmlformats.org/officeDocument/2006/relationships/slideLayout" Target="../slideLayouts/slideLayout605.xml"/></Relationships>
</file>

<file path=ppt/slides/_rels/slide1733.xml.rels><?xml version="1.0" encoding="UTF-8" standalone="yes"?>
<Relationships xmlns="http://schemas.openxmlformats.org/package/2006/relationships"><Relationship Id="rId2" Type="http://schemas.openxmlformats.org/officeDocument/2006/relationships/notesSlide" Target="../notesSlides/notesSlide346.xml"/><Relationship Id="rId1" Type="http://schemas.openxmlformats.org/officeDocument/2006/relationships/slideLayout" Target="../slideLayouts/slideLayout605.xml"/></Relationships>
</file>

<file path=ppt/slides/_rels/slide1734.xml.rels><?xml version="1.0" encoding="UTF-8" standalone="yes"?>
<Relationships xmlns="http://schemas.openxmlformats.org/package/2006/relationships"><Relationship Id="rId2" Type="http://schemas.openxmlformats.org/officeDocument/2006/relationships/notesSlide" Target="../notesSlides/notesSlide347.xml"/><Relationship Id="rId1" Type="http://schemas.openxmlformats.org/officeDocument/2006/relationships/slideLayout" Target="../slideLayouts/slideLayout605.xml"/></Relationships>
</file>

<file path=ppt/slides/_rels/slide1735.xml.rels><?xml version="1.0" encoding="UTF-8" standalone="yes"?>
<Relationships xmlns="http://schemas.openxmlformats.org/package/2006/relationships"><Relationship Id="rId2" Type="http://schemas.openxmlformats.org/officeDocument/2006/relationships/notesSlide" Target="../notesSlides/notesSlide348.xml"/><Relationship Id="rId1" Type="http://schemas.openxmlformats.org/officeDocument/2006/relationships/slideLayout" Target="../slideLayouts/slideLayout605.xml"/></Relationships>
</file>

<file path=ppt/slides/_rels/slide1736.xml.rels><?xml version="1.0" encoding="UTF-8" standalone="yes"?>
<Relationships xmlns="http://schemas.openxmlformats.org/package/2006/relationships"><Relationship Id="rId2" Type="http://schemas.openxmlformats.org/officeDocument/2006/relationships/notesSlide" Target="../notesSlides/notesSlide349.xml"/><Relationship Id="rId1" Type="http://schemas.openxmlformats.org/officeDocument/2006/relationships/slideLayout" Target="../slideLayouts/slideLayout605.xml"/></Relationships>
</file>

<file path=ppt/slides/_rels/slide1737.xml.rels><?xml version="1.0" encoding="UTF-8" standalone="yes"?>
<Relationships xmlns="http://schemas.openxmlformats.org/package/2006/relationships"><Relationship Id="rId2" Type="http://schemas.openxmlformats.org/officeDocument/2006/relationships/notesSlide" Target="../notesSlides/notesSlide350.xml"/><Relationship Id="rId1" Type="http://schemas.openxmlformats.org/officeDocument/2006/relationships/slideLayout" Target="../slideLayouts/slideLayout605.xml"/></Relationships>
</file>

<file path=ppt/slides/_rels/slide1738.xml.rels><?xml version="1.0" encoding="UTF-8" standalone="yes"?>
<Relationships xmlns="http://schemas.openxmlformats.org/package/2006/relationships"><Relationship Id="rId2" Type="http://schemas.openxmlformats.org/officeDocument/2006/relationships/notesSlide" Target="../notesSlides/notesSlide351.xml"/><Relationship Id="rId1" Type="http://schemas.openxmlformats.org/officeDocument/2006/relationships/slideLayout" Target="../slideLayouts/slideLayout605.xml"/></Relationships>
</file>

<file path=ppt/slides/_rels/slide1739.xml.rels><?xml version="1.0" encoding="UTF-8" standalone="yes"?>
<Relationships xmlns="http://schemas.openxmlformats.org/package/2006/relationships"><Relationship Id="rId2" Type="http://schemas.openxmlformats.org/officeDocument/2006/relationships/notesSlide" Target="../notesSlides/notesSlide352.xml"/><Relationship Id="rId1" Type="http://schemas.openxmlformats.org/officeDocument/2006/relationships/slideLayout" Target="../slideLayouts/slideLayout605.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103.xml"/></Relationships>
</file>

<file path=ppt/slides/_rels/slide1740.xml.rels><?xml version="1.0" encoding="UTF-8" standalone="yes"?>
<Relationships xmlns="http://schemas.openxmlformats.org/package/2006/relationships"><Relationship Id="rId2" Type="http://schemas.openxmlformats.org/officeDocument/2006/relationships/notesSlide" Target="../notesSlides/notesSlide353.xml"/><Relationship Id="rId1" Type="http://schemas.openxmlformats.org/officeDocument/2006/relationships/slideLayout" Target="../slideLayouts/slideLayout605.xml"/></Relationships>
</file>

<file path=ppt/slides/_rels/slide1741.xml.rels><?xml version="1.0" encoding="UTF-8" standalone="yes"?>
<Relationships xmlns="http://schemas.openxmlformats.org/package/2006/relationships"><Relationship Id="rId2" Type="http://schemas.openxmlformats.org/officeDocument/2006/relationships/notesSlide" Target="../notesSlides/notesSlide354.xml"/><Relationship Id="rId1" Type="http://schemas.openxmlformats.org/officeDocument/2006/relationships/slideLayout" Target="../slideLayouts/slideLayout605.xml"/></Relationships>
</file>

<file path=ppt/slides/_rels/slide1742.xml.rels><?xml version="1.0" encoding="UTF-8" standalone="yes"?>
<Relationships xmlns="http://schemas.openxmlformats.org/package/2006/relationships"><Relationship Id="rId2" Type="http://schemas.openxmlformats.org/officeDocument/2006/relationships/notesSlide" Target="../notesSlides/notesSlide355.xml"/><Relationship Id="rId1" Type="http://schemas.openxmlformats.org/officeDocument/2006/relationships/slideLayout" Target="../slideLayouts/slideLayout605.xml"/></Relationships>
</file>

<file path=ppt/slides/_rels/slide1743.xml.rels><?xml version="1.0" encoding="UTF-8" standalone="yes"?>
<Relationships xmlns="http://schemas.openxmlformats.org/package/2006/relationships"><Relationship Id="rId2" Type="http://schemas.openxmlformats.org/officeDocument/2006/relationships/notesSlide" Target="../notesSlides/notesSlide356.xml"/><Relationship Id="rId1" Type="http://schemas.openxmlformats.org/officeDocument/2006/relationships/slideLayout" Target="../slideLayouts/slideLayout605.xml"/></Relationships>
</file>

<file path=ppt/slides/_rels/slide1744.xml.rels><?xml version="1.0" encoding="UTF-8" standalone="yes"?>
<Relationships xmlns="http://schemas.openxmlformats.org/package/2006/relationships"><Relationship Id="rId2" Type="http://schemas.openxmlformats.org/officeDocument/2006/relationships/notesSlide" Target="../notesSlides/notesSlide357.xml"/><Relationship Id="rId1" Type="http://schemas.openxmlformats.org/officeDocument/2006/relationships/slideLayout" Target="../slideLayouts/slideLayout605.xml"/></Relationships>
</file>

<file path=ppt/slides/_rels/slide1745.xml.rels><?xml version="1.0" encoding="UTF-8" standalone="yes"?>
<Relationships xmlns="http://schemas.openxmlformats.org/package/2006/relationships"><Relationship Id="rId2" Type="http://schemas.openxmlformats.org/officeDocument/2006/relationships/notesSlide" Target="../notesSlides/notesSlide358.xml"/><Relationship Id="rId1" Type="http://schemas.openxmlformats.org/officeDocument/2006/relationships/slideLayout" Target="../slideLayouts/slideLayout605.xml"/></Relationships>
</file>

<file path=ppt/slides/_rels/slide1746.xml.rels><?xml version="1.0" encoding="UTF-8" standalone="yes"?>
<Relationships xmlns="http://schemas.openxmlformats.org/package/2006/relationships"><Relationship Id="rId2" Type="http://schemas.openxmlformats.org/officeDocument/2006/relationships/notesSlide" Target="../notesSlides/notesSlide359.xml"/><Relationship Id="rId1" Type="http://schemas.openxmlformats.org/officeDocument/2006/relationships/slideLayout" Target="../slideLayouts/slideLayout605.xml"/></Relationships>
</file>

<file path=ppt/slides/_rels/slide1747.xml.rels><?xml version="1.0" encoding="UTF-8" standalone="yes"?>
<Relationships xmlns="http://schemas.openxmlformats.org/package/2006/relationships"><Relationship Id="rId2" Type="http://schemas.openxmlformats.org/officeDocument/2006/relationships/notesSlide" Target="../notesSlides/notesSlide360.xml"/><Relationship Id="rId1" Type="http://schemas.openxmlformats.org/officeDocument/2006/relationships/slideLayout" Target="../slideLayouts/slideLayout605.xml"/></Relationships>
</file>

<file path=ppt/slides/_rels/slide1748.xml.rels><?xml version="1.0" encoding="UTF-8" standalone="yes"?>
<Relationships xmlns="http://schemas.openxmlformats.org/package/2006/relationships"><Relationship Id="rId2" Type="http://schemas.openxmlformats.org/officeDocument/2006/relationships/notesSlide" Target="../notesSlides/notesSlide361.xml"/><Relationship Id="rId1" Type="http://schemas.openxmlformats.org/officeDocument/2006/relationships/slideLayout" Target="../slideLayouts/slideLayout605.xml"/></Relationships>
</file>

<file path=ppt/slides/_rels/slide1749.xml.rels><?xml version="1.0" encoding="UTF-8" standalone="yes"?>
<Relationships xmlns="http://schemas.openxmlformats.org/package/2006/relationships"><Relationship Id="rId2" Type="http://schemas.openxmlformats.org/officeDocument/2006/relationships/notesSlide" Target="../notesSlides/notesSlide362.xml"/><Relationship Id="rId1" Type="http://schemas.openxmlformats.org/officeDocument/2006/relationships/slideLayout" Target="../slideLayouts/slideLayout605.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750.xml.rels><?xml version="1.0" encoding="UTF-8" standalone="yes"?>
<Relationships xmlns="http://schemas.openxmlformats.org/package/2006/relationships"><Relationship Id="rId2" Type="http://schemas.openxmlformats.org/officeDocument/2006/relationships/notesSlide" Target="../notesSlides/notesSlide363.xml"/><Relationship Id="rId1" Type="http://schemas.openxmlformats.org/officeDocument/2006/relationships/slideLayout" Target="../slideLayouts/slideLayout605.xml"/></Relationships>
</file>

<file path=ppt/slides/_rels/slide1751.xml.rels><?xml version="1.0" encoding="UTF-8" standalone="yes"?>
<Relationships xmlns="http://schemas.openxmlformats.org/package/2006/relationships"><Relationship Id="rId2" Type="http://schemas.openxmlformats.org/officeDocument/2006/relationships/notesSlide" Target="../notesSlides/notesSlide364.xml"/><Relationship Id="rId1" Type="http://schemas.openxmlformats.org/officeDocument/2006/relationships/slideLayout" Target="../slideLayouts/slideLayout605.xml"/></Relationships>
</file>

<file path=ppt/slides/_rels/slide1752.xml.rels><?xml version="1.0" encoding="UTF-8" standalone="yes"?>
<Relationships xmlns="http://schemas.openxmlformats.org/package/2006/relationships"><Relationship Id="rId2" Type="http://schemas.openxmlformats.org/officeDocument/2006/relationships/notesSlide" Target="../notesSlides/notesSlide365.xml"/><Relationship Id="rId1" Type="http://schemas.openxmlformats.org/officeDocument/2006/relationships/slideLayout" Target="../slideLayouts/slideLayout605.xml"/></Relationships>
</file>

<file path=ppt/slides/_rels/slide1753.xml.rels><?xml version="1.0" encoding="UTF-8" standalone="yes"?>
<Relationships xmlns="http://schemas.openxmlformats.org/package/2006/relationships"><Relationship Id="rId2" Type="http://schemas.openxmlformats.org/officeDocument/2006/relationships/notesSlide" Target="../notesSlides/notesSlide366.xml"/><Relationship Id="rId1" Type="http://schemas.openxmlformats.org/officeDocument/2006/relationships/slideLayout" Target="../slideLayouts/slideLayout605.xml"/></Relationships>
</file>

<file path=ppt/slides/_rels/slide1754.xml.rels><?xml version="1.0" encoding="UTF-8" standalone="yes"?>
<Relationships xmlns="http://schemas.openxmlformats.org/package/2006/relationships"><Relationship Id="rId2" Type="http://schemas.openxmlformats.org/officeDocument/2006/relationships/notesSlide" Target="../notesSlides/notesSlide367.xml"/><Relationship Id="rId1" Type="http://schemas.openxmlformats.org/officeDocument/2006/relationships/slideLayout" Target="../slideLayouts/slideLayout605.xml"/></Relationships>
</file>

<file path=ppt/slides/_rels/slide1755.xml.rels><?xml version="1.0" encoding="UTF-8" standalone="yes"?>
<Relationships xmlns="http://schemas.openxmlformats.org/package/2006/relationships"><Relationship Id="rId2" Type="http://schemas.openxmlformats.org/officeDocument/2006/relationships/notesSlide" Target="../notesSlides/notesSlide368.xml"/><Relationship Id="rId1" Type="http://schemas.openxmlformats.org/officeDocument/2006/relationships/slideLayout" Target="../slideLayouts/slideLayout605.xml"/></Relationships>
</file>

<file path=ppt/slides/_rels/slide1756.xml.rels><?xml version="1.0" encoding="UTF-8" standalone="yes"?>
<Relationships xmlns="http://schemas.openxmlformats.org/package/2006/relationships"><Relationship Id="rId2" Type="http://schemas.openxmlformats.org/officeDocument/2006/relationships/notesSlide" Target="../notesSlides/notesSlide369.xml"/><Relationship Id="rId1" Type="http://schemas.openxmlformats.org/officeDocument/2006/relationships/slideLayout" Target="../slideLayouts/slideLayout605.xml"/></Relationships>
</file>

<file path=ppt/slides/_rels/slide1757.xml.rels><?xml version="1.0" encoding="UTF-8" standalone="yes"?>
<Relationships xmlns="http://schemas.openxmlformats.org/package/2006/relationships"><Relationship Id="rId2" Type="http://schemas.openxmlformats.org/officeDocument/2006/relationships/notesSlide" Target="../notesSlides/notesSlide370.xml"/><Relationship Id="rId1" Type="http://schemas.openxmlformats.org/officeDocument/2006/relationships/slideLayout" Target="../slideLayouts/slideLayout605.xml"/></Relationships>
</file>

<file path=ppt/slides/_rels/slide1758.xml.rels><?xml version="1.0" encoding="UTF-8" standalone="yes"?>
<Relationships xmlns="http://schemas.openxmlformats.org/package/2006/relationships"><Relationship Id="rId2" Type="http://schemas.openxmlformats.org/officeDocument/2006/relationships/notesSlide" Target="../notesSlides/notesSlide371.xml"/><Relationship Id="rId1" Type="http://schemas.openxmlformats.org/officeDocument/2006/relationships/slideLayout" Target="../slideLayouts/slideLayout605.xml"/></Relationships>
</file>

<file path=ppt/slides/_rels/slide1759.xml.rels><?xml version="1.0" encoding="UTF-8" standalone="yes"?>
<Relationships xmlns="http://schemas.openxmlformats.org/package/2006/relationships"><Relationship Id="rId2" Type="http://schemas.openxmlformats.org/officeDocument/2006/relationships/notesSlide" Target="../notesSlides/notesSlide372.xml"/><Relationship Id="rId1" Type="http://schemas.openxmlformats.org/officeDocument/2006/relationships/slideLayout" Target="../slideLayouts/slideLayout605.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760.xml.rels><?xml version="1.0" encoding="UTF-8" standalone="yes"?>
<Relationships xmlns="http://schemas.openxmlformats.org/package/2006/relationships"><Relationship Id="rId2" Type="http://schemas.openxmlformats.org/officeDocument/2006/relationships/notesSlide" Target="../notesSlides/notesSlide373.xml"/><Relationship Id="rId1" Type="http://schemas.openxmlformats.org/officeDocument/2006/relationships/slideLayout" Target="../slideLayouts/slideLayout605.xml"/></Relationships>
</file>

<file path=ppt/slides/_rels/slide1761.xml.rels><?xml version="1.0" encoding="UTF-8" standalone="yes"?>
<Relationships xmlns="http://schemas.openxmlformats.org/package/2006/relationships"><Relationship Id="rId2" Type="http://schemas.openxmlformats.org/officeDocument/2006/relationships/notesSlide" Target="../notesSlides/notesSlide374.xml"/><Relationship Id="rId1" Type="http://schemas.openxmlformats.org/officeDocument/2006/relationships/slideLayout" Target="../slideLayouts/slideLayout605.xml"/></Relationships>
</file>

<file path=ppt/slides/_rels/slide1762.xml.rels><?xml version="1.0" encoding="UTF-8" standalone="yes"?>
<Relationships xmlns="http://schemas.openxmlformats.org/package/2006/relationships"><Relationship Id="rId2" Type="http://schemas.openxmlformats.org/officeDocument/2006/relationships/notesSlide" Target="../notesSlides/notesSlide375.xml"/><Relationship Id="rId1" Type="http://schemas.openxmlformats.org/officeDocument/2006/relationships/slideLayout" Target="../slideLayouts/slideLayout605.xml"/></Relationships>
</file>

<file path=ppt/slides/_rels/slide1763.xml.rels><?xml version="1.0" encoding="UTF-8" standalone="yes"?>
<Relationships xmlns="http://schemas.openxmlformats.org/package/2006/relationships"><Relationship Id="rId2" Type="http://schemas.openxmlformats.org/officeDocument/2006/relationships/notesSlide" Target="../notesSlides/notesSlide376.xml"/><Relationship Id="rId1" Type="http://schemas.openxmlformats.org/officeDocument/2006/relationships/slideLayout" Target="../slideLayouts/slideLayout605.xml"/></Relationships>
</file>

<file path=ppt/slides/_rels/slide1764.xml.rels><?xml version="1.0" encoding="UTF-8" standalone="yes"?>
<Relationships xmlns="http://schemas.openxmlformats.org/package/2006/relationships"><Relationship Id="rId2" Type="http://schemas.openxmlformats.org/officeDocument/2006/relationships/notesSlide" Target="../notesSlides/notesSlide377.xml"/><Relationship Id="rId1" Type="http://schemas.openxmlformats.org/officeDocument/2006/relationships/slideLayout" Target="../slideLayouts/slideLayout605.xml"/></Relationships>
</file>

<file path=ppt/slides/_rels/slide1765.xml.rels><?xml version="1.0" encoding="UTF-8" standalone="yes"?>
<Relationships xmlns="http://schemas.openxmlformats.org/package/2006/relationships"><Relationship Id="rId2" Type="http://schemas.openxmlformats.org/officeDocument/2006/relationships/notesSlide" Target="../notesSlides/notesSlide378.xml"/><Relationship Id="rId1" Type="http://schemas.openxmlformats.org/officeDocument/2006/relationships/slideLayout" Target="../slideLayouts/slideLayout605.xml"/></Relationships>
</file>

<file path=ppt/slides/_rels/slide1766.xml.rels><?xml version="1.0" encoding="UTF-8" standalone="yes"?>
<Relationships xmlns="http://schemas.openxmlformats.org/package/2006/relationships"><Relationship Id="rId2" Type="http://schemas.openxmlformats.org/officeDocument/2006/relationships/notesSlide" Target="../notesSlides/notesSlide379.xml"/><Relationship Id="rId1" Type="http://schemas.openxmlformats.org/officeDocument/2006/relationships/slideLayout" Target="../slideLayouts/slideLayout605.xml"/></Relationships>
</file>

<file path=ppt/slides/_rels/slide1767.xml.rels><?xml version="1.0" encoding="UTF-8" standalone="yes"?>
<Relationships xmlns="http://schemas.openxmlformats.org/package/2006/relationships"><Relationship Id="rId2" Type="http://schemas.openxmlformats.org/officeDocument/2006/relationships/notesSlide" Target="../notesSlides/notesSlide380.xml"/><Relationship Id="rId1" Type="http://schemas.openxmlformats.org/officeDocument/2006/relationships/slideLayout" Target="../slideLayouts/slideLayout605.xml"/></Relationships>
</file>

<file path=ppt/slides/_rels/slide1768.xml.rels><?xml version="1.0" encoding="UTF-8" standalone="yes"?>
<Relationships xmlns="http://schemas.openxmlformats.org/package/2006/relationships"><Relationship Id="rId2" Type="http://schemas.openxmlformats.org/officeDocument/2006/relationships/notesSlide" Target="../notesSlides/notesSlide381.xml"/><Relationship Id="rId1" Type="http://schemas.openxmlformats.org/officeDocument/2006/relationships/slideLayout" Target="../slideLayouts/slideLayout605.xml"/></Relationships>
</file>

<file path=ppt/slides/_rels/slide1769.xml.rels><?xml version="1.0" encoding="UTF-8" standalone="yes"?>
<Relationships xmlns="http://schemas.openxmlformats.org/package/2006/relationships"><Relationship Id="rId2" Type="http://schemas.openxmlformats.org/officeDocument/2006/relationships/notesSlide" Target="../notesSlides/notesSlide382.xml"/><Relationship Id="rId1" Type="http://schemas.openxmlformats.org/officeDocument/2006/relationships/slideLayout" Target="../slideLayouts/slideLayout605.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70.xml.rels><?xml version="1.0" encoding="UTF-8" standalone="yes"?>
<Relationships xmlns="http://schemas.openxmlformats.org/package/2006/relationships"><Relationship Id="rId2" Type="http://schemas.openxmlformats.org/officeDocument/2006/relationships/notesSlide" Target="../notesSlides/notesSlide383.xml"/><Relationship Id="rId1" Type="http://schemas.openxmlformats.org/officeDocument/2006/relationships/slideLayout" Target="../slideLayouts/slideLayout605.xml"/></Relationships>
</file>

<file path=ppt/slides/_rels/slide1771.xml.rels><?xml version="1.0" encoding="UTF-8" standalone="yes"?>
<Relationships xmlns="http://schemas.openxmlformats.org/package/2006/relationships"><Relationship Id="rId2" Type="http://schemas.openxmlformats.org/officeDocument/2006/relationships/notesSlide" Target="../notesSlides/notesSlide384.xml"/><Relationship Id="rId1" Type="http://schemas.openxmlformats.org/officeDocument/2006/relationships/slideLayout" Target="../slideLayouts/slideLayout605.xml"/></Relationships>
</file>

<file path=ppt/slides/_rels/slide1772.xml.rels><?xml version="1.0" encoding="UTF-8" standalone="yes"?>
<Relationships xmlns="http://schemas.openxmlformats.org/package/2006/relationships"><Relationship Id="rId2" Type="http://schemas.openxmlformats.org/officeDocument/2006/relationships/notesSlide" Target="../notesSlides/notesSlide385.xml"/><Relationship Id="rId1" Type="http://schemas.openxmlformats.org/officeDocument/2006/relationships/slideLayout" Target="../slideLayouts/slideLayout605.xml"/></Relationships>
</file>

<file path=ppt/slides/_rels/slide1773.xml.rels><?xml version="1.0" encoding="UTF-8" standalone="yes"?>
<Relationships xmlns="http://schemas.openxmlformats.org/package/2006/relationships"><Relationship Id="rId2" Type="http://schemas.openxmlformats.org/officeDocument/2006/relationships/notesSlide" Target="../notesSlides/notesSlide386.xml"/><Relationship Id="rId1" Type="http://schemas.openxmlformats.org/officeDocument/2006/relationships/slideLayout" Target="../slideLayouts/slideLayout605.xml"/></Relationships>
</file>

<file path=ppt/slides/_rels/slide1774.xml.rels><?xml version="1.0" encoding="UTF-8" standalone="yes"?>
<Relationships xmlns="http://schemas.openxmlformats.org/package/2006/relationships"><Relationship Id="rId2" Type="http://schemas.openxmlformats.org/officeDocument/2006/relationships/notesSlide" Target="../notesSlides/notesSlide387.xml"/><Relationship Id="rId1" Type="http://schemas.openxmlformats.org/officeDocument/2006/relationships/slideLayout" Target="../slideLayouts/slideLayout605.xml"/></Relationships>
</file>

<file path=ppt/slides/_rels/slide1775.xml.rels><?xml version="1.0" encoding="UTF-8" standalone="yes"?>
<Relationships xmlns="http://schemas.openxmlformats.org/package/2006/relationships"><Relationship Id="rId2" Type="http://schemas.openxmlformats.org/officeDocument/2006/relationships/notesSlide" Target="../notesSlides/notesSlide388.xml"/><Relationship Id="rId1" Type="http://schemas.openxmlformats.org/officeDocument/2006/relationships/slideLayout" Target="../slideLayouts/slideLayout605.xml"/></Relationships>
</file>

<file path=ppt/slides/_rels/slide1776.xml.rels><?xml version="1.0" encoding="UTF-8" standalone="yes"?>
<Relationships xmlns="http://schemas.openxmlformats.org/package/2006/relationships"><Relationship Id="rId2" Type="http://schemas.openxmlformats.org/officeDocument/2006/relationships/notesSlide" Target="../notesSlides/notesSlide389.xml"/><Relationship Id="rId1" Type="http://schemas.openxmlformats.org/officeDocument/2006/relationships/slideLayout" Target="../slideLayouts/slideLayout605.xml"/></Relationships>
</file>

<file path=ppt/slides/_rels/slide1777.xml.rels><?xml version="1.0" encoding="UTF-8" standalone="yes"?>
<Relationships xmlns="http://schemas.openxmlformats.org/package/2006/relationships"><Relationship Id="rId2" Type="http://schemas.openxmlformats.org/officeDocument/2006/relationships/notesSlide" Target="../notesSlides/notesSlide390.xml"/><Relationship Id="rId1" Type="http://schemas.openxmlformats.org/officeDocument/2006/relationships/slideLayout" Target="../slideLayouts/slideLayout605.xml"/></Relationships>
</file>

<file path=ppt/slides/_rels/slide1778.xml.rels><?xml version="1.0" encoding="UTF-8" standalone="yes"?>
<Relationships xmlns="http://schemas.openxmlformats.org/package/2006/relationships"><Relationship Id="rId2" Type="http://schemas.openxmlformats.org/officeDocument/2006/relationships/notesSlide" Target="../notesSlides/notesSlide391.xml"/><Relationship Id="rId1" Type="http://schemas.openxmlformats.org/officeDocument/2006/relationships/slideLayout" Target="../slideLayouts/slideLayout605.xml"/></Relationships>
</file>

<file path=ppt/slides/_rels/slide1779.xml.rels><?xml version="1.0" encoding="UTF-8" standalone="yes"?>
<Relationships xmlns="http://schemas.openxmlformats.org/package/2006/relationships"><Relationship Id="rId2" Type="http://schemas.openxmlformats.org/officeDocument/2006/relationships/notesSlide" Target="../notesSlides/notesSlide392.xml"/><Relationship Id="rId1" Type="http://schemas.openxmlformats.org/officeDocument/2006/relationships/slideLayout" Target="../slideLayouts/slideLayout605.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80.xml.rels><?xml version="1.0" encoding="UTF-8" standalone="yes"?>
<Relationships xmlns="http://schemas.openxmlformats.org/package/2006/relationships"><Relationship Id="rId2" Type="http://schemas.openxmlformats.org/officeDocument/2006/relationships/notesSlide" Target="../notesSlides/notesSlide393.xml"/><Relationship Id="rId1" Type="http://schemas.openxmlformats.org/officeDocument/2006/relationships/slideLayout" Target="../slideLayouts/slideLayout605.xml"/></Relationships>
</file>

<file path=ppt/slides/_rels/slide1781.xml.rels><?xml version="1.0" encoding="UTF-8" standalone="yes"?>
<Relationships xmlns="http://schemas.openxmlformats.org/package/2006/relationships"><Relationship Id="rId2" Type="http://schemas.openxmlformats.org/officeDocument/2006/relationships/notesSlide" Target="../notesSlides/notesSlide394.xml"/><Relationship Id="rId1" Type="http://schemas.openxmlformats.org/officeDocument/2006/relationships/slideLayout" Target="../slideLayouts/slideLayout605.xml"/></Relationships>
</file>

<file path=ppt/slides/_rels/slide1782.xml.rels><?xml version="1.0" encoding="UTF-8" standalone="yes"?>
<Relationships xmlns="http://schemas.openxmlformats.org/package/2006/relationships"><Relationship Id="rId2" Type="http://schemas.openxmlformats.org/officeDocument/2006/relationships/notesSlide" Target="../notesSlides/notesSlide395.xml"/><Relationship Id="rId1" Type="http://schemas.openxmlformats.org/officeDocument/2006/relationships/slideLayout" Target="../slideLayouts/slideLayout605.xml"/></Relationships>
</file>

<file path=ppt/slides/_rels/slide1783.xml.rels><?xml version="1.0" encoding="UTF-8" standalone="yes"?>
<Relationships xmlns="http://schemas.openxmlformats.org/package/2006/relationships"><Relationship Id="rId2" Type="http://schemas.openxmlformats.org/officeDocument/2006/relationships/notesSlide" Target="../notesSlides/notesSlide396.xml"/><Relationship Id="rId1" Type="http://schemas.openxmlformats.org/officeDocument/2006/relationships/slideLayout" Target="../slideLayouts/slideLayout605.xml"/></Relationships>
</file>

<file path=ppt/slides/_rels/slide1784.xml.rels><?xml version="1.0" encoding="UTF-8" standalone="yes"?>
<Relationships xmlns="http://schemas.openxmlformats.org/package/2006/relationships"><Relationship Id="rId2" Type="http://schemas.openxmlformats.org/officeDocument/2006/relationships/notesSlide" Target="../notesSlides/notesSlide397.xml"/><Relationship Id="rId1" Type="http://schemas.openxmlformats.org/officeDocument/2006/relationships/slideLayout" Target="../slideLayouts/slideLayout605.xml"/></Relationships>
</file>

<file path=ppt/slides/_rels/slide1785.xml.rels><?xml version="1.0" encoding="UTF-8" standalone="yes"?>
<Relationships xmlns="http://schemas.openxmlformats.org/package/2006/relationships"><Relationship Id="rId2" Type="http://schemas.openxmlformats.org/officeDocument/2006/relationships/notesSlide" Target="../notesSlides/notesSlide398.xml"/><Relationship Id="rId1" Type="http://schemas.openxmlformats.org/officeDocument/2006/relationships/slideLayout" Target="../slideLayouts/slideLayout605.xml"/></Relationships>
</file>

<file path=ppt/slides/_rels/slide1786.xml.rels><?xml version="1.0" encoding="UTF-8" standalone="yes"?>
<Relationships xmlns="http://schemas.openxmlformats.org/package/2006/relationships"><Relationship Id="rId2" Type="http://schemas.openxmlformats.org/officeDocument/2006/relationships/notesSlide" Target="../notesSlides/notesSlide399.xml"/><Relationship Id="rId1" Type="http://schemas.openxmlformats.org/officeDocument/2006/relationships/slideLayout" Target="../slideLayouts/slideLayout605.xml"/></Relationships>
</file>

<file path=ppt/slides/_rels/slide1787.xml.rels><?xml version="1.0" encoding="UTF-8" standalone="yes"?>
<Relationships xmlns="http://schemas.openxmlformats.org/package/2006/relationships"><Relationship Id="rId2" Type="http://schemas.openxmlformats.org/officeDocument/2006/relationships/notesSlide" Target="../notesSlides/notesSlide400.xml"/><Relationship Id="rId1" Type="http://schemas.openxmlformats.org/officeDocument/2006/relationships/slideLayout" Target="../slideLayouts/slideLayout605.xml"/></Relationships>
</file>

<file path=ppt/slides/_rels/slide1788.xml.rels><?xml version="1.0" encoding="UTF-8" standalone="yes"?>
<Relationships xmlns="http://schemas.openxmlformats.org/package/2006/relationships"><Relationship Id="rId2" Type="http://schemas.openxmlformats.org/officeDocument/2006/relationships/notesSlide" Target="../notesSlides/notesSlide401.xml"/><Relationship Id="rId1" Type="http://schemas.openxmlformats.org/officeDocument/2006/relationships/slideLayout" Target="../slideLayouts/slideLayout605.xml"/></Relationships>
</file>

<file path=ppt/slides/_rels/slide1789.xml.rels><?xml version="1.0" encoding="UTF-8" standalone="yes"?>
<Relationships xmlns="http://schemas.openxmlformats.org/package/2006/relationships"><Relationship Id="rId2" Type="http://schemas.openxmlformats.org/officeDocument/2006/relationships/notesSlide" Target="../notesSlides/notesSlide402.xml"/><Relationship Id="rId1" Type="http://schemas.openxmlformats.org/officeDocument/2006/relationships/slideLayout" Target="../slideLayouts/slideLayout605.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90.xml.rels><?xml version="1.0" encoding="UTF-8" standalone="yes"?>
<Relationships xmlns="http://schemas.openxmlformats.org/package/2006/relationships"><Relationship Id="rId2" Type="http://schemas.openxmlformats.org/officeDocument/2006/relationships/notesSlide" Target="../notesSlides/notesSlide403.xml"/><Relationship Id="rId1" Type="http://schemas.openxmlformats.org/officeDocument/2006/relationships/slideLayout" Target="../slideLayouts/slideLayout605.xml"/></Relationships>
</file>

<file path=ppt/slides/_rels/slide1791.xml.rels><?xml version="1.0" encoding="UTF-8" standalone="yes"?>
<Relationships xmlns="http://schemas.openxmlformats.org/package/2006/relationships"><Relationship Id="rId2" Type="http://schemas.openxmlformats.org/officeDocument/2006/relationships/notesSlide" Target="../notesSlides/notesSlide404.xml"/><Relationship Id="rId1" Type="http://schemas.openxmlformats.org/officeDocument/2006/relationships/slideLayout" Target="../slideLayouts/slideLayout605.xml"/></Relationships>
</file>

<file path=ppt/slides/_rels/slide1792.xml.rels><?xml version="1.0" encoding="UTF-8" standalone="yes"?>
<Relationships xmlns="http://schemas.openxmlformats.org/package/2006/relationships"><Relationship Id="rId2" Type="http://schemas.openxmlformats.org/officeDocument/2006/relationships/notesSlide" Target="../notesSlides/notesSlide405.xml"/><Relationship Id="rId1" Type="http://schemas.openxmlformats.org/officeDocument/2006/relationships/slideLayout" Target="../slideLayouts/slideLayout605.xml"/></Relationships>
</file>

<file path=ppt/slides/_rels/slide1793.xml.rels><?xml version="1.0" encoding="UTF-8" standalone="yes"?>
<Relationships xmlns="http://schemas.openxmlformats.org/package/2006/relationships"><Relationship Id="rId2" Type="http://schemas.openxmlformats.org/officeDocument/2006/relationships/notesSlide" Target="../notesSlides/notesSlide406.xml"/><Relationship Id="rId1" Type="http://schemas.openxmlformats.org/officeDocument/2006/relationships/slideLayout" Target="../slideLayouts/slideLayout605.xml"/></Relationships>
</file>

<file path=ppt/slides/_rels/slide1794.xml.rels><?xml version="1.0" encoding="UTF-8" standalone="yes"?>
<Relationships xmlns="http://schemas.openxmlformats.org/package/2006/relationships"><Relationship Id="rId2" Type="http://schemas.openxmlformats.org/officeDocument/2006/relationships/notesSlide" Target="../notesSlides/notesSlide407.xml"/><Relationship Id="rId1" Type="http://schemas.openxmlformats.org/officeDocument/2006/relationships/slideLayout" Target="../slideLayouts/slideLayout605.xml"/></Relationships>
</file>

<file path=ppt/slides/_rels/slide1795.xml.rels><?xml version="1.0" encoding="UTF-8" standalone="yes"?>
<Relationships xmlns="http://schemas.openxmlformats.org/package/2006/relationships"><Relationship Id="rId2" Type="http://schemas.openxmlformats.org/officeDocument/2006/relationships/notesSlide" Target="../notesSlides/notesSlide408.xml"/><Relationship Id="rId1" Type="http://schemas.openxmlformats.org/officeDocument/2006/relationships/slideLayout" Target="../slideLayouts/slideLayout628.xml"/></Relationships>
</file>

<file path=ppt/slides/_rels/slide1796.xml.rels><?xml version="1.0" encoding="UTF-8" standalone="yes"?>
<Relationships xmlns="http://schemas.openxmlformats.org/package/2006/relationships"><Relationship Id="rId1" Type="http://schemas.openxmlformats.org/officeDocument/2006/relationships/slideLayout" Target="../slideLayouts/slideLayout628.xml"/></Relationships>
</file>

<file path=ppt/slides/_rels/slide1797.xml.rels><?xml version="1.0" encoding="UTF-8" standalone="yes"?>
<Relationships xmlns="http://schemas.openxmlformats.org/package/2006/relationships"><Relationship Id="rId2" Type="http://schemas.openxmlformats.org/officeDocument/2006/relationships/notesSlide" Target="../notesSlides/notesSlide409.xml"/><Relationship Id="rId1" Type="http://schemas.openxmlformats.org/officeDocument/2006/relationships/slideLayout" Target="../slideLayouts/slideLayout575.xml"/></Relationships>
</file>

<file path=ppt/slides/_rels/slide1798.xml.rels><?xml version="1.0" encoding="UTF-8" standalone="yes"?>
<Relationships xmlns="http://schemas.openxmlformats.org/package/2006/relationships"><Relationship Id="rId1" Type="http://schemas.openxmlformats.org/officeDocument/2006/relationships/slideLayout" Target="../slideLayouts/slideLayout627.xml"/></Relationships>
</file>

<file path=ppt/slides/_rels/slide1799.xml.rels><?xml version="1.0" encoding="UTF-8" standalone="yes"?>
<Relationships xmlns="http://schemas.openxmlformats.org/package/2006/relationships"><Relationship Id="rId1" Type="http://schemas.openxmlformats.org/officeDocument/2006/relationships/slideLayout" Target="../slideLayouts/slideLayout62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00.xml.rels><?xml version="1.0" encoding="UTF-8" standalone="yes"?>
<Relationships xmlns="http://schemas.openxmlformats.org/package/2006/relationships"><Relationship Id="rId2" Type="http://schemas.openxmlformats.org/officeDocument/2006/relationships/notesSlide" Target="../notesSlides/notesSlide410.xml"/><Relationship Id="rId1" Type="http://schemas.openxmlformats.org/officeDocument/2006/relationships/slideLayout" Target="../slideLayouts/slideLayout575.xml"/></Relationships>
</file>

<file path=ppt/slides/_rels/slide1801.xml.rels><?xml version="1.0" encoding="UTF-8" standalone="yes"?>
<Relationships xmlns="http://schemas.openxmlformats.org/package/2006/relationships"><Relationship Id="rId1" Type="http://schemas.openxmlformats.org/officeDocument/2006/relationships/slideLayout" Target="../slideLayouts/slideLayout628.xml"/></Relationships>
</file>

<file path=ppt/slides/_rels/slide1802.xml.rels><?xml version="1.0" encoding="UTF-8" standalone="yes"?>
<Relationships xmlns="http://schemas.openxmlformats.org/package/2006/relationships"><Relationship Id="rId1" Type="http://schemas.openxmlformats.org/officeDocument/2006/relationships/slideLayout" Target="../slideLayouts/slideLayout628.xml"/></Relationships>
</file>

<file path=ppt/slides/_rels/slide1803.xml.rels><?xml version="1.0" encoding="UTF-8" standalone="yes"?>
<Relationships xmlns="http://schemas.openxmlformats.org/package/2006/relationships"><Relationship Id="rId2" Type="http://schemas.openxmlformats.org/officeDocument/2006/relationships/notesSlide" Target="../notesSlides/notesSlide411.xml"/><Relationship Id="rId1" Type="http://schemas.openxmlformats.org/officeDocument/2006/relationships/slideLayout" Target="../slideLayouts/slideLayout575.xml"/></Relationships>
</file>

<file path=ppt/slides/_rels/slide1804.xml.rels><?xml version="1.0" encoding="UTF-8" standalone="yes"?>
<Relationships xmlns="http://schemas.openxmlformats.org/package/2006/relationships"><Relationship Id="rId1" Type="http://schemas.openxmlformats.org/officeDocument/2006/relationships/slideLayout" Target="../slideLayouts/slideLayout628.xml"/></Relationships>
</file>

<file path=ppt/slides/_rels/slide1805.xml.rels><?xml version="1.0" encoding="UTF-8" standalone="yes"?>
<Relationships xmlns="http://schemas.openxmlformats.org/package/2006/relationships"><Relationship Id="rId1" Type="http://schemas.openxmlformats.org/officeDocument/2006/relationships/slideLayout" Target="../slideLayouts/slideLayout628.xml"/></Relationships>
</file>

<file path=ppt/slides/_rels/slide1806.xml.rels><?xml version="1.0" encoding="UTF-8" standalone="yes"?>
<Relationships xmlns="http://schemas.openxmlformats.org/package/2006/relationships"><Relationship Id="rId2" Type="http://schemas.openxmlformats.org/officeDocument/2006/relationships/notesSlide" Target="../notesSlides/notesSlide412.xml"/><Relationship Id="rId1" Type="http://schemas.openxmlformats.org/officeDocument/2006/relationships/slideLayout" Target="../slideLayouts/slideLayout575.xml"/></Relationships>
</file>

<file path=ppt/slides/_rels/slide1807.xml.rels><?xml version="1.0" encoding="UTF-8" standalone="yes"?>
<Relationships xmlns="http://schemas.openxmlformats.org/package/2006/relationships"><Relationship Id="rId1" Type="http://schemas.openxmlformats.org/officeDocument/2006/relationships/slideLayout" Target="../slideLayouts/slideLayout628.xml"/></Relationships>
</file>

<file path=ppt/slides/_rels/slide1808.xml.rels><?xml version="1.0" encoding="UTF-8" standalone="yes"?>
<Relationships xmlns="http://schemas.openxmlformats.org/package/2006/relationships"><Relationship Id="rId1" Type="http://schemas.openxmlformats.org/officeDocument/2006/relationships/slideLayout" Target="../slideLayouts/slideLayout628.xml"/></Relationships>
</file>

<file path=ppt/slides/_rels/slide1809.xml.rels><?xml version="1.0" encoding="UTF-8" standalone="yes"?>
<Relationships xmlns="http://schemas.openxmlformats.org/package/2006/relationships"><Relationship Id="rId2" Type="http://schemas.openxmlformats.org/officeDocument/2006/relationships/notesSlide" Target="../notesSlides/notesSlide413.xml"/><Relationship Id="rId1" Type="http://schemas.openxmlformats.org/officeDocument/2006/relationships/slideLayout" Target="../slideLayouts/slideLayout575.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10.xml.rels><?xml version="1.0" encoding="UTF-8" standalone="yes"?>
<Relationships xmlns="http://schemas.openxmlformats.org/package/2006/relationships"><Relationship Id="rId1" Type="http://schemas.openxmlformats.org/officeDocument/2006/relationships/slideLayout" Target="../slideLayouts/slideLayout628.xml"/></Relationships>
</file>

<file path=ppt/slides/_rels/slide1811.xml.rels><?xml version="1.0" encoding="UTF-8" standalone="yes"?>
<Relationships xmlns="http://schemas.openxmlformats.org/package/2006/relationships"><Relationship Id="rId1" Type="http://schemas.openxmlformats.org/officeDocument/2006/relationships/slideLayout" Target="../slideLayouts/slideLayout628.xml"/></Relationships>
</file>

<file path=ppt/slides/_rels/slide1812.xml.rels><?xml version="1.0" encoding="UTF-8" standalone="yes"?>
<Relationships xmlns="http://schemas.openxmlformats.org/package/2006/relationships"><Relationship Id="rId2" Type="http://schemas.openxmlformats.org/officeDocument/2006/relationships/notesSlide" Target="../notesSlides/notesSlide414.xml"/><Relationship Id="rId1" Type="http://schemas.openxmlformats.org/officeDocument/2006/relationships/slideLayout" Target="../slideLayouts/slideLayout575.xml"/></Relationships>
</file>

<file path=ppt/slides/_rels/slide1813.xml.rels><?xml version="1.0" encoding="UTF-8" standalone="yes"?>
<Relationships xmlns="http://schemas.openxmlformats.org/package/2006/relationships"><Relationship Id="rId1" Type="http://schemas.openxmlformats.org/officeDocument/2006/relationships/slideLayout" Target="../slideLayouts/slideLayout627.xml"/></Relationships>
</file>

<file path=ppt/slides/_rels/slide1814.xml.rels><?xml version="1.0" encoding="UTF-8" standalone="yes"?>
<Relationships xmlns="http://schemas.openxmlformats.org/package/2006/relationships"><Relationship Id="rId1" Type="http://schemas.openxmlformats.org/officeDocument/2006/relationships/slideLayout" Target="../slideLayouts/slideLayout627.xml"/></Relationships>
</file>

<file path=ppt/slides/_rels/slide1815.xml.rels><?xml version="1.0" encoding="UTF-8" standalone="yes"?>
<Relationships xmlns="http://schemas.openxmlformats.org/package/2006/relationships"><Relationship Id="rId2" Type="http://schemas.openxmlformats.org/officeDocument/2006/relationships/notesSlide" Target="../notesSlides/notesSlide415.xml"/><Relationship Id="rId1" Type="http://schemas.openxmlformats.org/officeDocument/2006/relationships/slideLayout" Target="../slideLayouts/slideLayout628.xml"/></Relationships>
</file>

<file path=ppt/slides/_rels/slide1816.xml.rels><?xml version="1.0" encoding="UTF-8" standalone="yes"?>
<Relationships xmlns="http://schemas.openxmlformats.org/package/2006/relationships"><Relationship Id="rId2" Type="http://schemas.openxmlformats.org/officeDocument/2006/relationships/notesSlide" Target="../notesSlides/notesSlide416.xml"/><Relationship Id="rId1" Type="http://schemas.openxmlformats.org/officeDocument/2006/relationships/slideLayout" Target="../slideLayouts/slideLayout628.xml"/></Relationships>
</file>

<file path=ppt/slides/_rels/slide1817.xml.rels><?xml version="1.0" encoding="UTF-8" standalone="yes"?>
<Relationships xmlns="http://schemas.openxmlformats.org/package/2006/relationships"><Relationship Id="rId2" Type="http://schemas.openxmlformats.org/officeDocument/2006/relationships/notesSlide" Target="../notesSlides/notesSlide417.xml"/><Relationship Id="rId1" Type="http://schemas.openxmlformats.org/officeDocument/2006/relationships/slideLayout" Target="../slideLayouts/slideLayout628.xml"/></Relationships>
</file>

<file path=ppt/slides/_rels/slide1818.xml.rels><?xml version="1.0" encoding="UTF-8" standalone="yes"?>
<Relationships xmlns="http://schemas.openxmlformats.org/package/2006/relationships"><Relationship Id="rId2" Type="http://schemas.openxmlformats.org/officeDocument/2006/relationships/notesSlide" Target="../notesSlides/notesSlide418.xml"/><Relationship Id="rId1" Type="http://schemas.openxmlformats.org/officeDocument/2006/relationships/slideLayout" Target="../slideLayouts/slideLayout628.xml"/></Relationships>
</file>

<file path=ppt/slides/_rels/slide1819.xml.rels><?xml version="1.0" encoding="UTF-8" standalone="yes"?>
<Relationships xmlns="http://schemas.openxmlformats.org/package/2006/relationships"><Relationship Id="rId2" Type="http://schemas.openxmlformats.org/officeDocument/2006/relationships/notesSlide" Target="../notesSlides/notesSlide419.xml"/><Relationship Id="rId1" Type="http://schemas.openxmlformats.org/officeDocument/2006/relationships/slideLayout" Target="../slideLayouts/slideLayout628.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20.xml.rels><?xml version="1.0" encoding="UTF-8" standalone="yes"?>
<Relationships xmlns="http://schemas.openxmlformats.org/package/2006/relationships"><Relationship Id="rId2" Type="http://schemas.openxmlformats.org/officeDocument/2006/relationships/notesSlide" Target="../notesSlides/notesSlide420.xml"/><Relationship Id="rId1" Type="http://schemas.openxmlformats.org/officeDocument/2006/relationships/slideLayout" Target="../slideLayouts/slideLayout628.xml"/></Relationships>
</file>

<file path=ppt/slides/_rels/slide1821.xml.rels><?xml version="1.0" encoding="UTF-8" standalone="yes"?>
<Relationships xmlns="http://schemas.openxmlformats.org/package/2006/relationships"><Relationship Id="rId2" Type="http://schemas.openxmlformats.org/officeDocument/2006/relationships/notesSlide" Target="../notesSlides/notesSlide421.xml"/><Relationship Id="rId1" Type="http://schemas.openxmlformats.org/officeDocument/2006/relationships/slideLayout" Target="../slideLayouts/slideLayout628.xml"/></Relationships>
</file>

<file path=ppt/slides/_rels/slide1822.xml.rels><?xml version="1.0" encoding="UTF-8" standalone="yes"?>
<Relationships xmlns="http://schemas.openxmlformats.org/package/2006/relationships"><Relationship Id="rId2" Type="http://schemas.openxmlformats.org/officeDocument/2006/relationships/notesSlide" Target="../notesSlides/notesSlide422.xml"/><Relationship Id="rId1" Type="http://schemas.openxmlformats.org/officeDocument/2006/relationships/slideLayout" Target="../slideLayouts/slideLayout628.xml"/></Relationships>
</file>

<file path=ppt/slides/_rels/slide1823.xml.rels><?xml version="1.0" encoding="UTF-8" standalone="yes"?>
<Relationships xmlns="http://schemas.openxmlformats.org/package/2006/relationships"><Relationship Id="rId2" Type="http://schemas.openxmlformats.org/officeDocument/2006/relationships/notesSlide" Target="../notesSlides/notesSlide423.xml"/><Relationship Id="rId1" Type="http://schemas.openxmlformats.org/officeDocument/2006/relationships/slideLayout" Target="../slideLayouts/slideLayout628.xml"/></Relationships>
</file>

<file path=ppt/slides/_rels/slide1824.xml.rels><?xml version="1.0" encoding="UTF-8" standalone="yes"?>
<Relationships xmlns="http://schemas.openxmlformats.org/package/2006/relationships"><Relationship Id="rId2" Type="http://schemas.openxmlformats.org/officeDocument/2006/relationships/notesSlide" Target="../notesSlides/notesSlide424.xml"/><Relationship Id="rId1" Type="http://schemas.openxmlformats.org/officeDocument/2006/relationships/slideLayout" Target="../slideLayouts/slideLayout628.xml"/></Relationships>
</file>

<file path=ppt/slides/_rels/slide1825.xml.rels><?xml version="1.0" encoding="UTF-8" standalone="yes"?>
<Relationships xmlns="http://schemas.openxmlformats.org/package/2006/relationships"><Relationship Id="rId8" Type="http://schemas.openxmlformats.org/officeDocument/2006/relationships/slide" Target="slide2395.xml"/><Relationship Id="rId3" Type="http://schemas.openxmlformats.org/officeDocument/2006/relationships/slide" Target="slide504.xml"/><Relationship Id="rId7" Type="http://schemas.openxmlformats.org/officeDocument/2006/relationships/slide" Target="slide1394.xml"/><Relationship Id="rId2" Type="http://schemas.openxmlformats.org/officeDocument/2006/relationships/notesSlide" Target="../notesSlides/notesSlide425.xml"/><Relationship Id="rId1" Type="http://schemas.openxmlformats.org/officeDocument/2006/relationships/slideLayout" Target="../slideLayouts/slideLayout575.xml"/><Relationship Id="rId6" Type="http://schemas.openxmlformats.org/officeDocument/2006/relationships/slide" Target="slide1871.xml"/><Relationship Id="rId5" Type="http://schemas.openxmlformats.org/officeDocument/2006/relationships/slide" Target="slide1461.xml"/><Relationship Id="rId4" Type="http://schemas.openxmlformats.org/officeDocument/2006/relationships/slide" Target="slide943.xml"/><Relationship Id="rId9" Type="http://schemas.openxmlformats.org/officeDocument/2006/relationships/slide" Target="slide2128.xml"/></Relationships>
</file>

<file path=ppt/slides/_rels/slide1826.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1827.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8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2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3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3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3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3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37.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838.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83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4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4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4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4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845.xml.rels><?xml version="1.0" encoding="UTF-8" standalone="yes"?>
<Relationships xmlns="http://schemas.openxmlformats.org/package/2006/relationships"><Relationship Id="rId1" Type="http://schemas.openxmlformats.org/officeDocument/2006/relationships/slideLayout" Target="../slideLayouts/slideLayout102.xml"/></Relationships>
</file>

<file path=ppt/slides/_rels/slide1846.xml.rels><?xml version="1.0" encoding="UTF-8" standalone="yes"?>
<Relationships xmlns="http://schemas.openxmlformats.org/package/2006/relationships"><Relationship Id="rId1" Type="http://schemas.openxmlformats.org/officeDocument/2006/relationships/slideLayout" Target="../slideLayouts/slideLayout104.xml"/></Relationships>
</file>

<file path=ppt/slides/_rels/slide1847.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848.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84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5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5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5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5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5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5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5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57.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858.xml.rels><?xml version="1.0" encoding="UTF-8" standalone="yes"?>
<Relationships xmlns="http://schemas.openxmlformats.org/package/2006/relationships"><Relationship Id="rId1" Type="http://schemas.openxmlformats.org/officeDocument/2006/relationships/slideLayout" Target="../slideLayouts/slideLayout108.xml"/></Relationships>
</file>

<file path=ppt/slides/_rels/slide1859.xml.rels><?xml version="1.0" encoding="UTF-8" standalone="yes"?>
<Relationships xmlns="http://schemas.openxmlformats.org/package/2006/relationships"><Relationship Id="rId1" Type="http://schemas.openxmlformats.org/officeDocument/2006/relationships/slideLayout" Target="../slideLayouts/slideLayout104.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60.xml.rels><?xml version="1.0" encoding="UTF-8" standalone="yes"?>
<Relationships xmlns="http://schemas.openxmlformats.org/package/2006/relationships"><Relationship Id="rId1" Type="http://schemas.openxmlformats.org/officeDocument/2006/relationships/slideLayout" Target="../slideLayouts/slideLayout109.xml"/></Relationships>
</file>

<file path=ppt/slides/_rels/slide1861.xml.rels><?xml version="1.0" encoding="UTF-8" standalone="yes"?>
<Relationships xmlns="http://schemas.openxmlformats.org/package/2006/relationships"><Relationship Id="rId3" Type="http://schemas.openxmlformats.org/officeDocument/2006/relationships/slide" Target="slide1868.xml"/><Relationship Id="rId2" Type="http://schemas.openxmlformats.org/officeDocument/2006/relationships/slide" Target="slide1862.xml"/><Relationship Id="rId1" Type="http://schemas.openxmlformats.org/officeDocument/2006/relationships/slideLayout" Target="../slideLayouts/slideLayout110.xml"/></Relationships>
</file>

<file path=ppt/slides/_rels/slide1862.xml.rels><?xml version="1.0" encoding="UTF-8" standalone="yes"?>
<Relationships xmlns="http://schemas.openxmlformats.org/package/2006/relationships"><Relationship Id="rId1" Type="http://schemas.openxmlformats.org/officeDocument/2006/relationships/slideLayout" Target="../slideLayouts/slideLayout126.xml"/></Relationships>
</file>

<file path=ppt/slides/_rels/slide1863.xml.rels><?xml version="1.0" encoding="UTF-8" standalone="yes"?>
<Relationships xmlns="http://schemas.openxmlformats.org/package/2006/relationships"><Relationship Id="rId1" Type="http://schemas.openxmlformats.org/officeDocument/2006/relationships/slideLayout" Target="../slideLayouts/slideLayout126.xml"/></Relationships>
</file>

<file path=ppt/slides/_rels/slide1864.xml.rels><?xml version="1.0" encoding="UTF-8" standalone="yes"?>
<Relationships xmlns="http://schemas.openxmlformats.org/package/2006/relationships"><Relationship Id="rId1" Type="http://schemas.openxmlformats.org/officeDocument/2006/relationships/slideLayout" Target="../slideLayouts/slideLayout126.xml"/></Relationships>
</file>

<file path=ppt/slides/_rels/slide1865.xml.rels><?xml version="1.0" encoding="UTF-8" standalone="yes"?>
<Relationships xmlns="http://schemas.openxmlformats.org/package/2006/relationships"><Relationship Id="rId1" Type="http://schemas.openxmlformats.org/officeDocument/2006/relationships/slideLayout" Target="../slideLayouts/slideLayout126.xml"/></Relationships>
</file>

<file path=ppt/slides/_rels/slide1866.xml.rels><?xml version="1.0" encoding="UTF-8" standalone="yes"?>
<Relationships xmlns="http://schemas.openxmlformats.org/package/2006/relationships"><Relationship Id="rId1" Type="http://schemas.openxmlformats.org/officeDocument/2006/relationships/slideLayout" Target="../slideLayouts/slideLayout100.xml"/></Relationships>
</file>

<file path=ppt/slides/_rels/slide1867.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_rels/slide1868.xml.rels><?xml version="1.0" encoding="UTF-8" standalone="yes"?>
<Relationships xmlns="http://schemas.openxmlformats.org/package/2006/relationships"><Relationship Id="rId3" Type="http://schemas.openxmlformats.org/officeDocument/2006/relationships/slide" Target="slide1868.xml"/><Relationship Id="rId2" Type="http://schemas.openxmlformats.org/officeDocument/2006/relationships/slide" Target="slide1862.xml"/><Relationship Id="rId1" Type="http://schemas.openxmlformats.org/officeDocument/2006/relationships/slideLayout" Target="../slideLayouts/slideLayout100.xml"/></Relationships>
</file>

<file path=ppt/slides/_rels/slide186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7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71.xml.rels><?xml version="1.0" encoding="UTF-8" standalone="yes"?>
<Relationships xmlns="http://schemas.openxmlformats.org/package/2006/relationships"><Relationship Id="rId3" Type="http://schemas.openxmlformats.org/officeDocument/2006/relationships/slide" Target="slide1862.xml"/><Relationship Id="rId2" Type="http://schemas.openxmlformats.org/officeDocument/2006/relationships/notesSlide" Target="../notesSlides/notesSlide426.xml"/><Relationship Id="rId1" Type="http://schemas.openxmlformats.org/officeDocument/2006/relationships/slideLayout" Target="../slideLayouts/slideLayout43.xml"/><Relationship Id="rId4" Type="http://schemas.openxmlformats.org/officeDocument/2006/relationships/slide" Target="slide1868.xml"/></Relationships>
</file>

<file path=ppt/slides/_rels/slide187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873.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87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875.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876.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87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87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879.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8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881.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882.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88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88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885.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886.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887.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888.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88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9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891.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89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893.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894.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89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896.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897.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89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899.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00.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90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90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903.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90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905.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906.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90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90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909.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1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911.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912.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91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91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915.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916.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917.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918.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91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92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921.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92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923.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924.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92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926.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927.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92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929.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08.xml"/></Relationships>
</file>

<file path=ppt/slides/_rels/slide1930.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93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93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933.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93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935.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936.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93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938.xml.rels><?xml version="1.0" encoding="UTF-8" standalone="yes"?>
<Relationships xmlns="http://schemas.openxmlformats.org/package/2006/relationships"><Relationship Id="rId2" Type="http://schemas.openxmlformats.org/officeDocument/2006/relationships/notesSlide" Target="../notesSlides/notesSlide427.xml"/><Relationship Id="rId1" Type="http://schemas.openxmlformats.org/officeDocument/2006/relationships/slideLayout" Target="../slideLayouts/slideLayout12.xml"/></Relationships>
</file>

<file path=ppt/slides/_rels/slide1939.xml.rels><?xml version="1.0" encoding="UTF-8" standalone="yes"?>
<Relationships xmlns="http://schemas.openxmlformats.org/package/2006/relationships"><Relationship Id="rId2" Type="http://schemas.openxmlformats.org/officeDocument/2006/relationships/notesSlide" Target="../notesSlides/notesSlide428.xml"/><Relationship Id="rId1" Type="http://schemas.openxmlformats.org/officeDocument/2006/relationships/slideLayout" Target="../slideLayouts/slideLayout12.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03.xml"/></Relationships>
</file>

<file path=ppt/slides/_rels/slide1940.xml.rels><?xml version="1.0" encoding="UTF-8" standalone="yes"?>
<Relationships xmlns="http://schemas.openxmlformats.org/package/2006/relationships"><Relationship Id="rId2" Type="http://schemas.openxmlformats.org/officeDocument/2006/relationships/notesSlide" Target="../notesSlides/notesSlide429.xml"/><Relationship Id="rId1" Type="http://schemas.openxmlformats.org/officeDocument/2006/relationships/slideLayout" Target="../slideLayouts/slideLayout12.xml"/></Relationships>
</file>

<file path=ppt/slides/_rels/slide1941.xml.rels><?xml version="1.0" encoding="UTF-8" standalone="yes"?>
<Relationships xmlns="http://schemas.openxmlformats.org/package/2006/relationships"><Relationship Id="rId2" Type="http://schemas.openxmlformats.org/officeDocument/2006/relationships/notesSlide" Target="../notesSlides/notesSlide430.xml"/><Relationship Id="rId1" Type="http://schemas.openxmlformats.org/officeDocument/2006/relationships/slideLayout" Target="../slideLayouts/slideLayout12.xml"/></Relationships>
</file>

<file path=ppt/slides/_rels/slide1942.xml.rels><?xml version="1.0" encoding="UTF-8" standalone="yes"?>
<Relationships xmlns="http://schemas.openxmlformats.org/package/2006/relationships"><Relationship Id="rId2" Type="http://schemas.openxmlformats.org/officeDocument/2006/relationships/notesSlide" Target="../notesSlides/notesSlide431.xml"/><Relationship Id="rId1" Type="http://schemas.openxmlformats.org/officeDocument/2006/relationships/slideLayout" Target="../slideLayouts/slideLayout12.xml"/></Relationships>
</file>

<file path=ppt/slides/_rels/slide1943.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94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94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4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94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94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94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09.xml"/></Relationships>
</file>

<file path=ppt/slides/_rels/slide195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95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95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95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54.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955.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956.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957.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1958.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959.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96.xml.rels><?xml version="1.0" encoding="UTF-8" standalone="yes"?>
<Relationships xmlns="http://schemas.openxmlformats.org/package/2006/relationships"><Relationship Id="rId2" Type="http://schemas.openxmlformats.org/officeDocument/2006/relationships/slide" Target="slide269.xml"/><Relationship Id="rId1" Type="http://schemas.openxmlformats.org/officeDocument/2006/relationships/slideLayout" Target="../slideLayouts/slideLayout110.xml"/></Relationships>
</file>

<file path=ppt/slides/_rels/slide196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96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962.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96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96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965.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96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96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968.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96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97.xml.rels><?xml version="1.0" encoding="UTF-8" standalone="yes"?>
<Relationships xmlns="http://schemas.openxmlformats.org/package/2006/relationships"><Relationship Id="rId3" Type="http://schemas.openxmlformats.org/officeDocument/2006/relationships/slide" Target="slide269.xml"/><Relationship Id="rId2" Type="http://schemas.openxmlformats.org/officeDocument/2006/relationships/notesSlide" Target="../notesSlides/notesSlide1.xml"/><Relationship Id="rId1" Type="http://schemas.openxmlformats.org/officeDocument/2006/relationships/slideLayout" Target="../slideLayouts/slideLayout43.xml"/></Relationships>
</file>

<file path=ppt/slides/_rels/slide197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971.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972.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973.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974.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97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76.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977.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978.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979.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980.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981.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982.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983.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984.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98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986.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987.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988.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989.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990.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991.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992.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1993.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994.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99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996.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997.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998.xml.rels><?xml version="1.0" encoding="UTF-8" standalone="yes"?>
<Relationships xmlns="http://schemas.openxmlformats.org/package/2006/relationships"><Relationship Id="rId1" Type="http://schemas.openxmlformats.org/officeDocument/2006/relationships/slideLayout" Target="../slideLayouts/slideLayout721.xml"/></Relationships>
</file>

<file path=ppt/slides/_rels/slide1999.xml.rels><?xml version="1.0" encoding="UTF-8" standalone="yes"?>
<Relationships xmlns="http://schemas.openxmlformats.org/package/2006/relationships"><Relationship Id="rId1" Type="http://schemas.openxmlformats.org/officeDocument/2006/relationships/slideLayout" Target="../slideLayouts/slideLayout72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000.xml.rels><?xml version="1.0" encoding="UTF-8" standalone="yes"?>
<Relationships xmlns="http://schemas.openxmlformats.org/package/2006/relationships"><Relationship Id="rId1" Type="http://schemas.openxmlformats.org/officeDocument/2006/relationships/slideLayout" Target="../slideLayouts/slideLayout727.xml"/></Relationships>
</file>

<file path=ppt/slides/_rels/slide2001.xml.rels><?xml version="1.0" encoding="UTF-8" standalone="yes"?>
<Relationships xmlns="http://schemas.openxmlformats.org/package/2006/relationships"><Relationship Id="rId1" Type="http://schemas.openxmlformats.org/officeDocument/2006/relationships/slideLayout" Target="../slideLayouts/slideLayout670.xml"/></Relationships>
</file>

<file path=ppt/slides/_rels/slide2002.xml.rels><?xml version="1.0" encoding="UTF-8" standalone="yes"?>
<Relationships xmlns="http://schemas.openxmlformats.org/package/2006/relationships"><Relationship Id="rId1" Type="http://schemas.openxmlformats.org/officeDocument/2006/relationships/slideLayout" Target="../slideLayouts/slideLayout670.xml"/></Relationships>
</file>

<file path=ppt/slides/_rels/slide2003.xml.rels><?xml version="1.0" encoding="UTF-8" standalone="yes"?>
<Relationships xmlns="http://schemas.openxmlformats.org/package/2006/relationships"><Relationship Id="rId1" Type="http://schemas.openxmlformats.org/officeDocument/2006/relationships/slideLayout" Target="../slideLayouts/slideLayout670.xml"/></Relationships>
</file>

<file path=ppt/slides/_rels/slide2004.xml.rels><?xml version="1.0" encoding="UTF-8" standalone="yes"?>
<Relationships xmlns="http://schemas.openxmlformats.org/package/2006/relationships"><Relationship Id="rId1" Type="http://schemas.openxmlformats.org/officeDocument/2006/relationships/slideLayout" Target="../slideLayouts/slideLayout670.xml"/></Relationships>
</file>

<file path=ppt/slides/_rels/slide2005.xml.rels><?xml version="1.0" encoding="UTF-8" standalone="yes"?>
<Relationships xmlns="http://schemas.openxmlformats.org/package/2006/relationships"><Relationship Id="rId1" Type="http://schemas.openxmlformats.org/officeDocument/2006/relationships/slideLayout" Target="../slideLayouts/slideLayout670.xml"/></Relationships>
</file>

<file path=ppt/slides/_rels/slide2006.xml.rels><?xml version="1.0" encoding="UTF-8" standalone="yes"?>
<Relationships xmlns="http://schemas.openxmlformats.org/package/2006/relationships"><Relationship Id="rId1" Type="http://schemas.openxmlformats.org/officeDocument/2006/relationships/slideLayout" Target="../slideLayouts/slideLayout670.xml"/></Relationships>
</file>

<file path=ppt/slides/_rels/slide2007.xml.rels><?xml version="1.0" encoding="UTF-8" standalone="yes"?>
<Relationships xmlns="http://schemas.openxmlformats.org/package/2006/relationships"><Relationship Id="rId1" Type="http://schemas.openxmlformats.org/officeDocument/2006/relationships/slideLayout" Target="../slideLayouts/slideLayout670.xml"/></Relationships>
</file>

<file path=ppt/slides/_rels/slide2008.xml.rels><?xml version="1.0" encoding="UTF-8" standalone="yes"?>
<Relationships xmlns="http://schemas.openxmlformats.org/package/2006/relationships"><Relationship Id="rId1" Type="http://schemas.openxmlformats.org/officeDocument/2006/relationships/slideLayout" Target="../slideLayouts/slideLayout670.xml"/></Relationships>
</file>

<file path=ppt/slides/_rels/slide2009.xml.rels><?xml version="1.0" encoding="UTF-8" standalone="yes"?>
<Relationships xmlns="http://schemas.openxmlformats.org/package/2006/relationships"><Relationship Id="rId1" Type="http://schemas.openxmlformats.org/officeDocument/2006/relationships/slideLayout" Target="../slideLayouts/slideLayout670.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010.xml.rels><?xml version="1.0" encoding="UTF-8" standalone="yes"?>
<Relationships xmlns="http://schemas.openxmlformats.org/package/2006/relationships"><Relationship Id="rId1" Type="http://schemas.openxmlformats.org/officeDocument/2006/relationships/slideLayout" Target="../slideLayouts/slideLayout696.xml"/></Relationships>
</file>

<file path=ppt/slides/_rels/slide2011.xml.rels><?xml version="1.0" encoding="UTF-8" standalone="yes"?>
<Relationships xmlns="http://schemas.openxmlformats.org/package/2006/relationships"><Relationship Id="rId2" Type="http://schemas.openxmlformats.org/officeDocument/2006/relationships/notesSlide" Target="../notesSlides/notesSlide432.xml"/><Relationship Id="rId1" Type="http://schemas.openxmlformats.org/officeDocument/2006/relationships/slideLayout" Target="../slideLayouts/slideLayout729.xml"/></Relationships>
</file>

<file path=ppt/slides/_rels/slide2012.xml.rels><?xml version="1.0" encoding="UTF-8" standalone="yes"?>
<Relationships xmlns="http://schemas.openxmlformats.org/package/2006/relationships"><Relationship Id="rId2" Type="http://schemas.openxmlformats.org/officeDocument/2006/relationships/notesSlide" Target="../notesSlides/notesSlide433.xml"/><Relationship Id="rId1" Type="http://schemas.openxmlformats.org/officeDocument/2006/relationships/slideLayout" Target="../slideLayouts/slideLayout729.xml"/></Relationships>
</file>

<file path=ppt/slides/_rels/slide2013.xml.rels><?xml version="1.0" encoding="UTF-8" standalone="yes"?>
<Relationships xmlns="http://schemas.openxmlformats.org/package/2006/relationships"><Relationship Id="rId2" Type="http://schemas.openxmlformats.org/officeDocument/2006/relationships/notesSlide" Target="../notesSlides/notesSlide434.xml"/><Relationship Id="rId1" Type="http://schemas.openxmlformats.org/officeDocument/2006/relationships/slideLayout" Target="../slideLayouts/slideLayout729.xml"/></Relationships>
</file>

<file path=ppt/slides/_rels/slide2014.xml.rels><?xml version="1.0" encoding="UTF-8" standalone="yes"?>
<Relationships xmlns="http://schemas.openxmlformats.org/package/2006/relationships"><Relationship Id="rId8" Type="http://schemas.openxmlformats.org/officeDocument/2006/relationships/slide" Target="slide2395.xml"/><Relationship Id="rId3" Type="http://schemas.openxmlformats.org/officeDocument/2006/relationships/slide" Target="slide504.xml"/><Relationship Id="rId7" Type="http://schemas.openxmlformats.org/officeDocument/2006/relationships/slide" Target="slide1394.xml"/><Relationship Id="rId2" Type="http://schemas.openxmlformats.org/officeDocument/2006/relationships/notesSlide" Target="../notesSlides/notesSlide435.xml"/><Relationship Id="rId1" Type="http://schemas.openxmlformats.org/officeDocument/2006/relationships/slideLayout" Target="../slideLayouts/slideLayout729.xml"/><Relationship Id="rId6" Type="http://schemas.openxmlformats.org/officeDocument/2006/relationships/slide" Target="slide1871.xml"/><Relationship Id="rId5" Type="http://schemas.openxmlformats.org/officeDocument/2006/relationships/slide" Target="slide1461.xml"/><Relationship Id="rId4" Type="http://schemas.openxmlformats.org/officeDocument/2006/relationships/slide" Target="slide943.xml"/><Relationship Id="rId9" Type="http://schemas.openxmlformats.org/officeDocument/2006/relationships/slide" Target="slide2128.xml"/></Relationships>
</file>

<file path=ppt/slides/_rels/slide2015.xml.rels><?xml version="1.0" encoding="UTF-8" standalone="yes"?>
<Relationships xmlns="http://schemas.openxmlformats.org/package/2006/relationships"><Relationship Id="rId1" Type="http://schemas.openxmlformats.org/officeDocument/2006/relationships/slideLayout" Target="../slideLayouts/slideLayout730.xml"/></Relationships>
</file>

<file path=ppt/slides/_rels/slide2016.xml.rels><?xml version="1.0" encoding="UTF-8" standalone="yes"?>
<Relationships xmlns="http://schemas.openxmlformats.org/package/2006/relationships"><Relationship Id="rId1" Type="http://schemas.openxmlformats.org/officeDocument/2006/relationships/slideLayout" Target="../slideLayouts/slideLayout730.xml"/></Relationships>
</file>

<file path=ppt/slides/_rels/slide2017.xml.rels><?xml version="1.0" encoding="UTF-8" standalone="yes"?>
<Relationships xmlns="http://schemas.openxmlformats.org/package/2006/relationships"><Relationship Id="rId1" Type="http://schemas.openxmlformats.org/officeDocument/2006/relationships/slideLayout" Target="../slideLayouts/slideLayout730.xml"/></Relationships>
</file>

<file path=ppt/slides/_rels/slide2018.xml.rels><?xml version="1.0" encoding="UTF-8" standalone="yes"?>
<Relationships xmlns="http://schemas.openxmlformats.org/package/2006/relationships"><Relationship Id="rId1" Type="http://schemas.openxmlformats.org/officeDocument/2006/relationships/slideLayout" Target="../slideLayouts/slideLayout730.xml"/></Relationships>
</file>

<file path=ppt/slides/_rels/slide2019.xml.rels><?xml version="1.0" encoding="UTF-8" standalone="yes"?>
<Relationships xmlns="http://schemas.openxmlformats.org/package/2006/relationships"><Relationship Id="rId1" Type="http://schemas.openxmlformats.org/officeDocument/2006/relationships/slideLayout" Target="../slideLayouts/slideLayout730.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020.xml.rels><?xml version="1.0" encoding="UTF-8" standalone="yes"?>
<Relationships xmlns="http://schemas.openxmlformats.org/package/2006/relationships"><Relationship Id="rId1" Type="http://schemas.openxmlformats.org/officeDocument/2006/relationships/slideLayout" Target="../slideLayouts/slideLayout730.xml"/></Relationships>
</file>

<file path=ppt/slides/_rels/slide2021.xml.rels><?xml version="1.0" encoding="UTF-8" standalone="yes"?>
<Relationships xmlns="http://schemas.openxmlformats.org/package/2006/relationships"><Relationship Id="rId2" Type="http://schemas.openxmlformats.org/officeDocument/2006/relationships/notesSlide" Target="../notesSlides/notesSlide436.xml"/><Relationship Id="rId1" Type="http://schemas.openxmlformats.org/officeDocument/2006/relationships/slideLayout" Target="../slideLayouts/slideLayout730.xml"/></Relationships>
</file>

<file path=ppt/slides/_rels/slide2022.xml.rels><?xml version="1.0" encoding="UTF-8" standalone="yes"?>
<Relationships xmlns="http://schemas.openxmlformats.org/package/2006/relationships"><Relationship Id="rId2" Type="http://schemas.openxmlformats.org/officeDocument/2006/relationships/notesSlide" Target="../notesSlides/notesSlide437.xml"/><Relationship Id="rId1" Type="http://schemas.openxmlformats.org/officeDocument/2006/relationships/slideLayout" Target="../slideLayouts/slideLayout730.xml"/></Relationships>
</file>

<file path=ppt/slides/_rels/slide2023.xml.rels><?xml version="1.0" encoding="UTF-8" standalone="yes"?>
<Relationships xmlns="http://schemas.openxmlformats.org/package/2006/relationships"><Relationship Id="rId2" Type="http://schemas.openxmlformats.org/officeDocument/2006/relationships/notesSlide" Target="../notesSlides/notesSlide438.xml"/><Relationship Id="rId1" Type="http://schemas.openxmlformats.org/officeDocument/2006/relationships/slideLayout" Target="../slideLayouts/slideLayout730.xml"/></Relationships>
</file>

<file path=ppt/slides/_rels/slide2024.xml.rels><?xml version="1.0" encoding="UTF-8" standalone="yes"?>
<Relationships xmlns="http://schemas.openxmlformats.org/package/2006/relationships"><Relationship Id="rId2" Type="http://schemas.openxmlformats.org/officeDocument/2006/relationships/notesSlide" Target="../notesSlides/notesSlide439.xml"/><Relationship Id="rId1" Type="http://schemas.openxmlformats.org/officeDocument/2006/relationships/slideLayout" Target="../slideLayouts/slideLayout730.xml"/></Relationships>
</file>

<file path=ppt/slides/_rels/slide2025.xml.rels><?xml version="1.0" encoding="UTF-8" standalone="yes"?>
<Relationships xmlns="http://schemas.openxmlformats.org/package/2006/relationships"><Relationship Id="rId2" Type="http://schemas.openxmlformats.org/officeDocument/2006/relationships/notesSlide" Target="../notesSlides/notesSlide440.xml"/><Relationship Id="rId1" Type="http://schemas.openxmlformats.org/officeDocument/2006/relationships/slideLayout" Target="../slideLayouts/slideLayout730.xml"/></Relationships>
</file>

<file path=ppt/slides/_rels/slide2026.xml.rels><?xml version="1.0" encoding="UTF-8" standalone="yes"?>
<Relationships xmlns="http://schemas.openxmlformats.org/package/2006/relationships"><Relationship Id="rId2" Type="http://schemas.openxmlformats.org/officeDocument/2006/relationships/notesSlide" Target="../notesSlides/notesSlide441.xml"/><Relationship Id="rId1" Type="http://schemas.openxmlformats.org/officeDocument/2006/relationships/slideLayout" Target="../slideLayouts/slideLayout730.xml"/></Relationships>
</file>

<file path=ppt/slides/_rels/slide2027.xml.rels><?xml version="1.0" encoding="UTF-8" standalone="yes"?>
<Relationships xmlns="http://schemas.openxmlformats.org/package/2006/relationships"><Relationship Id="rId2" Type="http://schemas.openxmlformats.org/officeDocument/2006/relationships/notesSlide" Target="../notesSlides/notesSlide442.xml"/><Relationship Id="rId1" Type="http://schemas.openxmlformats.org/officeDocument/2006/relationships/slideLayout" Target="../slideLayouts/slideLayout730.xml"/></Relationships>
</file>

<file path=ppt/slides/_rels/slide2028.xml.rels><?xml version="1.0" encoding="UTF-8" standalone="yes"?>
<Relationships xmlns="http://schemas.openxmlformats.org/package/2006/relationships"><Relationship Id="rId2" Type="http://schemas.openxmlformats.org/officeDocument/2006/relationships/notesSlide" Target="../notesSlides/notesSlide443.xml"/><Relationship Id="rId1" Type="http://schemas.openxmlformats.org/officeDocument/2006/relationships/slideLayout" Target="../slideLayouts/slideLayout730.xml"/></Relationships>
</file>

<file path=ppt/slides/_rels/slide2029.xml.rels><?xml version="1.0" encoding="UTF-8" standalone="yes"?>
<Relationships xmlns="http://schemas.openxmlformats.org/package/2006/relationships"><Relationship Id="rId2" Type="http://schemas.openxmlformats.org/officeDocument/2006/relationships/notesSlide" Target="../notesSlides/notesSlide444.xml"/><Relationship Id="rId1" Type="http://schemas.openxmlformats.org/officeDocument/2006/relationships/slideLayout" Target="../slideLayouts/slideLayout730.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030.xml.rels><?xml version="1.0" encoding="UTF-8" standalone="yes"?>
<Relationships xmlns="http://schemas.openxmlformats.org/package/2006/relationships"><Relationship Id="rId2" Type="http://schemas.openxmlformats.org/officeDocument/2006/relationships/notesSlide" Target="../notesSlides/notesSlide445.xml"/><Relationship Id="rId1" Type="http://schemas.openxmlformats.org/officeDocument/2006/relationships/slideLayout" Target="../slideLayouts/slideLayout730.xml"/></Relationships>
</file>

<file path=ppt/slides/_rels/slide2031.xml.rels><?xml version="1.0" encoding="UTF-8" standalone="yes"?>
<Relationships xmlns="http://schemas.openxmlformats.org/package/2006/relationships"><Relationship Id="rId2" Type="http://schemas.openxmlformats.org/officeDocument/2006/relationships/notesSlide" Target="../notesSlides/notesSlide446.xml"/><Relationship Id="rId1" Type="http://schemas.openxmlformats.org/officeDocument/2006/relationships/slideLayout" Target="../slideLayouts/slideLayout730.xml"/></Relationships>
</file>

<file path=ppt/slides/_rels/slide2032.xml.rels><?xml version="1.0" encoding="UTF-8" standalone="yes"?>
<Relationships xmlns="http://schemas.openxmlformats.org/package/2006/relationships"><Relationship Id="rId2" Type="http://schemas.openxmlformats.org/officeDocument/2006/relationships/notesSlide" Target="../notesSlides/notesSlide447.xml"/><Relationship Id="rId1" Type="http://schemas.openxmlformats.org/officeDocument/2006/relationships/slideLayout" Target="../slideLayouts/slideLayout730.xml"/></Relationships>
</file>

<file path=ppt/slides/_rels/slide2033.xml.rels><?xml version="1.0" encoding="UTF-8" standalone="yes"?>
<Relationships xmlns="http://schemas.openxmlformats.org/package/2006/relationships"><Relationship Id="rId2" Type="http://schemas.openxmlformats.org/officeDocument/2006/relationships/notesSlide" Target="../notesSlides/notesSlide448.xml"/><Relationship Id="rId1" Type="http://schemas.openxmlformats.org/officeDocument/2006/relationships/slideLayout" Target="../slideLayouts/slideLayout730.xml"/></Relationships>
</file>

<file path=ppt/slides/_rels/slide2034.xml.rels><?xml version="1.0" encoding="UTF-8" standalone="yes"?>
<Relationships xmlns="http://schemas.openxmlformats.org/package/2006/relationships"><Relationship Id="rId2" Type="http://schemas.openxmlformats.org/officeDocument/2006/relationships/notesSlide" Target="../notesSlides/notesSlide449.xml"/><Relationship Id="rId1" Type="http://schemas.openxmlformats.org/officeDocument/2006/relationships/slideLayout" Target="../slideLayouts/slideLayout730.xml"/></Relationships>
</file>

<file path=ppt/slides/_rels/slide2035.xml.rels><?xml version="1.0" encoding="UTF-8" standalone="yes"?>
<Relationships xmlns="http://schemas.openxmlformats.org/package/2006/relationships"><Relationship Id="rId2" Type="http://schemas.openxmlformats.org/officeDocument/2006/relationships/notesSlide" Target="../notesSlides/notesSlide450.xml"/><Relationship Id="rId1" Type="http://schemas.openxmlformats.org/officeDocument/2006/relationships/slideLayout" Target="../slideLayouts/slideLayout730.xml"/></Relationships>
</file>

<file path=ppt/slides/_rels/slide2036.xml.rels><?xml version="1.0" encoding="UTF-8" standalone="yes"?>
<Relationships xmlns="http://schemas.openxmlformats.org/package/2006/relationships"><Relationship Id="rId2" Type="http://schemas.openxmlformats.org/officeDocument/2006/relationships/notesSlide" Target="../notesSlides/notesSlide451.xml"/><Relationship Id="rId1" Type="http://schemas.openxmlformats.org/officeDocument/2006/relationships/slideLayout" Target="../slideLayouts/slideLayout730.xml"/></Relationships>
</file>

<file path=ppt/slides/_rels/slide2037.xml.rels><?xml version="1.0" encoding="UTF-8" standalone="yes"?>
<Relationships xmlns="http://schemas.openxmlformats.org/package/2006/relationships"><Relationship Id="rId2" Type="http://schemas.openxmlformats.org/officeDocument/2006/relationships/notesSlide" Target="../notesSlides/notesSlide452.xml"/><Relationship Id="rId1" Type="http://schemas.openxmlformats.org/officeDocument/2006/relationships/slideLayout" Target="../slideLayouts/slideLayout730.xml"/></Relationships>
</file>

<file path=ppt/slides/_rels/slide2038.xml.rels><?xml version="1.0" encoding="UTF-8" standalone="yes"?>
<Relationships xmlns="http://schemas.openxmlformats.org/package/2006/relationships"><Relationship Id="rId2" Type="http://schemas.openxmlformats.org/officeDocument/2006/relationships/notesSlide" Target="../notesSlides/notesSlide453.xml"/><Relationship Id="rId1" Type="http://schemas.openxmlformats.org/officeDocument/2006/relationships/slideLayout" Target="../slideLayouts/slideLayout730.xml"/></Relationships>
</file>

<file path=ppt/slides/_rels/slide2039.xml.rels><?xml version="1.0" encoding="UTF-8" standalone="yes"?>
<Relationships xmlns="http://schemas.openxmlformats.org/package/2006/relationships"><Relationship Id="rId2" Type="http://schemas.openxmlformats.org/officeDocument/2006/relationships/notesSlide" Target="../notesSlides/notesSlide454.xml"/><Relationship Id="rId1" Type="http://schemas.openxmlformats.org/officeDocument/2006/relationships/slideLayout" Target="../slideLayouts/slideLayout730.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040.xml.rels><?xml version="1.0" encoding="UTF-8" standalone="yes"?>
<Relationships xmlns="http://schemas.openxmlformats.org/package/2006/relationships"><Relationship Id="rId2" Type="http://schemas.openxmlformats.org/officeDocument/2006/relationships/notesSlide" Target="../notesSlides/notesSlide455.xml"/><Relationship Id="rId1" Type="http://schemas.openxmlformats.org/officeDocument/2006/relationships/slideLayout" Target="../slideLayouts/slideLayout730.xml"/></Relationships>
</file>

<file path=ppt/slides/_rels/slide2041.xml.rels><?xml version="1.0" encoding="UTF-8" standalone="yes"?>
<Relationships xmlns="http://schemas.openxmlformats.org/package/2006/relationships"><Relationship Id="rId2" Type="http://schemas.openxmlformats.org/officeDocument/2006/relationships/notesSlide" Target="../notesSlides/notesSlide456.xml"/><Relationship Id="rId1" Type="http://schemas.openxmlformats.org/officeDocument/2006/relationships/slideLayout" Target="../slideLayouts/slideLayout730.xml"/></Relationships>
</file>

<file path=ppt/slides/_rels/slide2042.xml.rels><?xml version="1.0" encoding="UTF-8" standalone="yes"?>
<Relationships xmlns="http://schemas.openxmlformats.org/package/2006/relationships"><Relationship Id="rId2" Type="http://schemas.openxmlformats.org/officeDocument/2006/relationships/notesSlide" Target="../notesSlides/notesSlide457.xml"/><Relationship Id="rId1" Type="http://schemas.openxmlformats.org/officeDocument/2006/relationships/slideLayout" Target="../slideLayouts/slideLayout730.xml"/></Relationships>
</file>

<file path=ppt/slides/_rels/slide2043.xml.rels><?xml version="1.0" encoding="UTF-8" standalone="yes"?>
<Relationships xmlns="http://schemas.openxmlformats.org/package/2006/relationships"><Relationship Id="rId2" Type="http://schemas.openxmlformats.org/officeDocument/2006/relationships/notesSlide" Target="../notesSlides/notesSlide458.xml"/><Relationship Id="rId1" Type="http://schemas.openxmlformats.org/officeDocument/2006/relationships/slideLayout" Target="../slideLayouts/slideLayout730.xml"/></Relationships>
</file>

<file path=ppt/slides/_rels/slide2044.xml.rels><?xml version="1.0" encoding="UTF-8" standalone="yes"?>
<Relationships xmlns="http://schemas.openxmlformats.org/package/2006/relationships"><Relationship Id="rId2" Type="http://schemas.openxmlformats.org/officeDocument/2006/relationships/notesSlide" Target="../notesSlides/notesSlide459.xml"/><Relationship Id="rId1" Type="http://schemas.openxmlformats.org/officeDocument/2006/relationships/slideLayout" Target="../slideLayouts/slideLayout730.xml"/></Relationships>
</file>

<file path=ppt/slides/_rels/slide2045.xml.rels><?xml version="1.0" encoding="UTF-8" standalone="yes"?>
<Relationships xmlns="http://schemas.openxmlformats.org/package/2006/relationships"><Relationship Id="rId2" Type="http://schemas.openxmlformats.org/officeDocument/2006/relationships/notesSlide" Target="../notesSlides/notesSlide460.xml"/><Relationship Id="rId1" Type="http://schemas.openxmlformats.org/officeDocument/2006/relationships/slideLayout" Target="../slideLayouts/slideLayout730.xml"/></Relationships>
</file>

<file path=ppt/slides/_rels/slide2046.xml.rels><?xml version="1.0" encoding="UTF-8" standalone="yes"?>
<Relationships xmlns="http://schemas.openxmlformats.org/package/2006/relationships"><Relationship Id="rId2" Type="http://schemas.openxmlformats.org/officeDocument/2006/relationships/notesSlide" Target="../notesSlides/notesSlide461.xml"/><Relationship Id="rId1" Type="http://schemas.openxmlformats.org/officeDocument/2006/relationships/slideLayout" Target="../slideLayouts/slideLayout730.xml"/></Relationships>
</file>

<file path=ppt/slides/_rels/slide2047.xml.rels><?xml version="1.0" encoding="UTF-8" standalone="yes"?>
<Relationships xmlns="http://schemas.openxmlformats.org/package/2006/relationships"><Relationship Id="rId2" Type="http://schemas.openxmlformats.org/officeDocument/2006/relationships/notesSlide" Target="../notesSlides/notesSlide462.xml"/><Relationship Id="rId1" Type="http://schemas.openxmlformats.org/officeDocument/2006/relationships/slideLayout" Target="../slideLayouts/slideLayout730.xml"/></Relationships>
</file>

<file path=ppt/slides/_rels/slide2048.xml.rels><?xml version="1.0" encoding="UTF-8" standalone="yes"?>
<Relationships xmlns="http://schemas.openxmlformats.org/package/2006/relationships"><Relationship Id="rId2" Type="http://schemas.openxmlformats.org/officeDocument/2006/relationships/notesSlide" Target="../notesSlides/notesSlide463.xml"/><Relationship Id="rId1" Type="http://schemas.openxmlformats.org/officeDocument/2006/relationships/slideLayout" Target="../slideLayouts/slideLayout730.xml"/></Relationships>
</file>

<file path=ppt/slides/_rels/slide2049.xml.rels><?xml version="1.0" encoding="UTF-8" standalone="yes"?>
<Relationships xmlns="http://schemas.openxmlformats.org/package/2006/relationships"><Relationship Id="rId2" Type="http://schemas.openxmlformats.org/officeDocument/2006/relationships/notesSlide" Target="../notesSlides/notesSlide464.xml"/><Relationship Id="rId1" Type="http://schemas.openxmlformats.org/officeDocument/2006/relationships/slideLayout" Target="../slideLayouts/slideLayout730.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050.xml.rels><?xml version="1.0" encoding="UTF-8" standalone="yes"?>
<Relationships xmlns="http://schemas.openxmlformats.org/package/2006/relationships"><Relationship Id="rId2" Type="http://schemas.openxmlformats.org/officeDocument/2006/relationships/notesSlide" Target="../notesSlides/notesSlide465.xml"/><Relationship Id="rId1" Type="http://schemas.openxmlformats.org/officeDocument/2006/relationships/slideLayout" Target="../slideLayouts/slideLayout730.xml"/></Relationships>
</file>

<file path=ppt/slides/_rels/slide2051.xml.rels><?xml version="1.0" encoding="UTF-8" standalone="yes"?>
<Relationships xmlns="http://schemas.openxmlformats.org/package/2006/relationships"><Relationship Id="rId2" Type="http://schemas.openxmlformats.org/officeDocument/2006/relationships/notesSlide" Target="../notesSlides/notesSlide466.xml"/><Relationship Id="rId1" Type="http://schemas.openxmlformats.org/officeDocument/2006/relationships/slideLayout" Target="../slideLayouts/slideLayout730.xml"/></Relationships>
</file>

<file path=ppt/slides/_rels/slide2052.xml.rels><?xml version="1.0" encoding="UTF-8" standalone="yes"?>
<Relationships xmlns="http://schemas.openxmlformats.org/package/2006/relationships"><Relationship Id="rId2" Type="http://schemas.openxmlformats.org/officeDocument/2006/relationships/notesSlide" Target="../notesSlides/notesSlide467.xml"/><Relationship Id="rId1" Type="http://schemas.openxmlformats.org/officeDocument/2006/relationships/slideLayout" Target="../slideLayouts/slideLayout730.xml"/></Relationships>
</file>

<file path=ppt/slides/_rels/slide2053.xml.rels><?xml version="1.0" encoding="UTF-8" standalone="yes"?>
<Relationships xmlns="http://schemas.openxmlformats.org/package/2006/relationships"><Relationship Id="rId2" Type="http://schemas.openxmlformats.org/officeDocument/2006/relationships/notesSlide" Target="../notesSlides/notesSlide468.xml"/><Relationship Id="rId1" Type="http://schemas.openxmlformats.org/officeDocument/2006/relationships/slideLayout" Target="../slideLayouts/slideLayout730.xml"/></Relationships>
</file>

<file path=ppt/slides/_rels/slide2054.xml.rels><?xml version="1.0" encoding="UTF-8" standalone="yes"?>
<Relationships xmlns="http://schemas.openxmlformats.org/package/2006/relationships"><Relationship Id="rId2" Type="http://schemas.openxmlformats.org/officeDocument/2006/relationships/notesSlide" Target="../notesSlides/notesSlide469.xml"/><Relationship Id="rId1" Type="http://schemas.openxmlformats.org/officeDocument/2006/relationships/slideLayout" Target="../slideLayouts/slideLayout730.xml"/></Relationships>
</file>

<file path=ppt/slides/_rels/slide2055.xml.rels><?xml version="1.0" encoding="UTF-8" standalone="yes"?>
<Relationships xmlns="http://schemas.openxmlformats.org/package/2006/relationships"><Relationship Id="rId2" Type="http://schemas.openxmlformats.org/officeDocument/2006/relationships/notesSlide" Target="../notesSlides/notesSlide470.xml"/><Relationship Id="rId1" Type="http://schemas.openxmlformats.org/officeDocument/2006/relationships/slideLayout" Target="../slideLayouts/slideLayout730.xml"/></Relationships>
</file>

<file path=ppt/slides/_rels/slide2056.xml.rels><?xml version="1.0" encoding="UTF-8" standalone="yes"?>
<Relationships xmlns="http://schemas.openxmlformats.org/package/2006/relationships"><Relationship Id="rId2" Type="http://schemas.openxmlformats.org/officeDocument/2006/relationships/notesSlide" Target="../notesSlides/notesSlide471.xml"/><Relationship Id="rId1" Type="http://schemas.openxmlformats.org/officeDocument/2006/relationships/slideLayout" Target="../slideLayouts/slideLayout730.xml"/></Relationships>
</file>

<file path=ppt/slides/_rels/slide2057.xml.rels><?xml version="1.0" encoding="UTF-8" standalone="yes"?>
<Relationships xmlns="http://schemas.openxmlformats.org/package/2006/relationships"><Relationship Id="rId2" Type="http://schemas.openxmlformats.org/officeDocument/2006/relationships/notesSlide" Target="../notesSlides/notesSlide472.xml"/><Relationship Id="rId1" Type="http://schemas.openxmlformats.org/officeDocument/2006/relationships/slideLayout" Target="../slideLayouts/slideLayout730.xml"/></Relationships>
</file>

<file path=ppt/slides/_rels/slide2058.xml.rels><?xml version="1.0" encoding="UTF-8" standalone="yes"?>
<Relationships xmlns="http://schemas.openxmlformats.org/package/2006/relationships"><Relationship Id="rId2" Type="http://schemas.openxmlformats.org/officeDocument/2006/relationships/notesSlide" Target="../notesSlides/notesSlide473.xml"/><Relationship Id="rId1" Type="http://schemas.openxmlformats.org/officeDocument/2006/relationships/slideLayout" Target="../slideLayouts/slideLayout730.xml"/></Relationships>
</file>

<file path=ppt/slides/_rels/slide2059.xml.rels><?xml version="1.0" encoding="UTF-8" standalone="yes"?>
<Relationships xmlns="http://schemas.openxmlformats.org/package/2006/relationships"><Relationship Id="rId2" Type="http://schemas.openxmlformats.org/officeDocument/2006/relationships/notesSlide" Target="../notesSlides/notesSlide474.xml"/><Relationship Id="rId1" Type="http://schemas.openxmlformats.org/officeDocument/2006/relationships/slideLayout" Target="../slideLayouts/slideLayout730.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060.xml.rels><?xml version="1.0" encoding="UTF-8" standalone="yes"?>
<Relationships xmlns="http://schemas.openxmlformats.org/package/2006/relationships"><Relationship Id="rId2" Type="http://schemas.openxmlformats.org/officeDocument/2006/relationships/notesSlide" Target="../notesSlides/notesSlide475.xml"/><Relationship Id="rId1" Type="http://schemas.openxmlformats.org/officeDocument/2006/relationships/slideLayout" Target="../slideLayouts/slideLayout730.xml"/></Relationships>
</file>

<file path=ppt/slides/_rels/slide2061.xml.rels><?xml version="1.0" encoding="UTF-8" standalone="yes"?>
<Relationships xmlns="http://schemas.openxmlformats.org/package/2006/relationships"><Relationship Id="rId2" Type="http://schemas.openxmlformats.org/officeDocument/2006/relationships/notesSlide" Target="../notesSlides/notesSlide476.xml"/><Relationship Id="rId1" Type="http://schemas.openxmlformats.org/officeDocument/2006/relationships/slideLayout" Target="../slideLayouts/slideLayout730.xml"/></Relationships>
</file>

<file path=ppt/slides/_rels/slide2062.xml.rels><?xml version="1.0" encoding="UTF-8" standalone="yes"?>
<Relationships xmlns="http://schemas.openxmlformats.org/package/2006/relationships"><Relationship Id="rId2" Type="http://schemas.openxmlformats.org/officeDocument/2006/relationships/notesSlide" Target="../notesSlides/notesSlide477.xml"/><Relationship Id="rId1" Type="http://schemas.openxmlformats.org/officeDocument/2006/relationships/slideLayout" Target="../slideLayouts/slideLayout730.xml"/></Relationships>
</file>

<file path=ppt/slides/_rels/slide2063.xml.rels><?xml version="1.0" encoding="UTF-8" standalone="yes"?>
<Relationships xmlns="http://schemas.openxmlformats.org/package/2006/relationships"><Relationship Id="rId2" Type="http://schemas.openxmlformats.org/officeDocument/2006/relationships/notesSlide" Target="../notesSlides/notesSlide478.xml"/><Relationship Id="rId1" Type="http://schemas.openxmlformats.org/officeDocument/2006/relationships/slideLayout" Target="../slideLayouts/slideLayout730.xml"/></Relationships>
</file>

<file path=ppt/slides/_rels/slide2064.xml.rels><?xml version="1.0" encoding="UTF-8" standalone="yes"?>
<Relationships xmlns="http://schemas.openxmlformats.org/package/2006/relationships"><Relationship Id="rId2" Type="http://schemas.openxmlformats.org/officeDocument/2006/relationships/notesSlide" Target="../notesSlides/notesSlide479.xml"/><Relationship Id="rId1" Type="http://schemas.openxmlformats.org/officeDocument/2006/relationships/slideLayout" Target="../slideLayouts/slideLayout730.xml"/></Relationships>
</file>

<file path=ppt/slides/_rels/slide2065.xml.rels><?xml version="1.0" encoding="UTF-8" standalone="yes"?>
<Relationships xmlns="http://schemas.openxmlformats.org/package/2006/relationships"><Relationship Id="rId2" Type="http://schemas.openxmlformats.org/officeDocument/2006/relationships/notesSlide" Target="../notesSlides/notesSlide480.xml"/><Relationship Id="rId1" Type="http://schemas.openxmlformats.org/officeDocument/2006/relationships/slideLayout" Target="../slideLayouts/slideLayout730.xml"/></Relationships>
</file>

<file path=ppt/slides/_rels/slide2066.xml.rels><?xml version="1.0" encoding="UTF-8" standalone="yes"?>
<Relationships xmlns="http://schemas.openxmlformats.org/package/2006/relationships"><Relationship Id="rId2" Type="http://schemas.openxmlformats.org/officeDocument/2006/relationships/notesSlide" Target="../notesSlides/notesSlide481.xml"/><Relationship Id="rId1" Type="http://schemas.openxmlformats.org/officeDocument/2006/relationships/slideLayout" Target="../slideLayouts/slideLayout730.xml"/></Relationships>
</file>

<file path=ppt/slides/_rels/slide2067.xml.rels><?xml version="1.0" encoding="UTF-8" standalone="yes"?>
<Relationships xmlns="http://schemas.openxmlformats.org/package/2006/relationships"><Relationship Id="rId2" Type="http://schemas.openxmlformats.org/officeDocument/2006/relationships/notesSlide" Target="../notesSlides/notesSlide482.xml"/><Relationship Id="rId1" Type="http://schemas.openxmlformats.org/officeDocument/2006/relationships/slideLayout" Target="../slideLayouts/slideLayout730.xml"/></Relationships>
</file>

<file path=ppt/slides/_rels/slide2068.xml.rels><?xml version="1.0" encoding="UTF-8" standalone="yes"?>
<Relationships xmlns="http://schemas.openxmlformats.org/package/2006/relationships"><Relationship Id="rId2" Type="http://schemas.openxmlformats.org/officeDocument/2006/relationships/notesSlide" Target="../notesSlides/notesSlide483.xml"/><Relationship Id="rId1" Type="http://schemas.openxmlformats.org/officeDocument/2006/relationships/slideLayout" Target="../slideLayouts/slideLayout730.xml"/></Relationships>
</file>

<file path=ppt/slides/_rels/slide2069.xml.rels><?xml version="1.0" encoding="UTF-8" standalone="yes"?>
<Relationships xmlns="http://schemas.openxmlformats.org/package/2006/relationships"><Relationship Id="rId2" Type="http://schemas.openxmlformats.org/officeDocument/2006/relationships/notesSlide" Target="../notesSlides/notesSlide484.xml"/><Relationship Id="rId1" Type="http://schemas.openxmlformats.org/officeDocument/2006/relationships/slideLayout" Target="../slideLayouts/slideLayout730.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070.xml.rels><?xml version="1.0" encoding="UTF-8" standalone="yes"?>
<Relationships xmlns="http://schemas.openxmlformats.org/package/2006/relationships"><Relationship Id="rId2" Type="http://schemas.openxmlformats.org/officeDocument/2006/relationships/notesSlide" Target="../notesSlides/notesSlide485.xml"/><Relationship Id="rId1" Type="http://schemas.openxmlformats.org/officeDocument/2006/relationships/slideLayout" Target="../slideLayouts/slideLayout730.xml"/></Relationships>
</file>

<file path=ppt/slides/_rels/slide2071.xml.rels><?xml version="1.0" encoding="UTF-8" standalone="yes"?>
<Relationships xmlns="http://schemas.openxmlformats.org/package/2006/relationships"><Relationship Id="rId2" Type="http://schemas.openxmlformats.org/officeDocument/2006/relationships/notesSlide" Target="../notesSlides/notesSlide486.xml"/><Relationship Id="rId1" Type="http://schemas.openxmlformats.org/officeDocument/2006/relationships/slideLayout" Target="../slideLayouts/slideLayout730.xml"/></Relationships>
</file>

<file path=ppt/slides/_rels/slide2072.xml.rels><?xml version="1.0" encoding="UTF-8" standalone="yes"?>
<Relationships xmlns="http://schemas.openxmlformats.org/package/2006/relationships"><Relationship Id="rId2" Type="http://schemas.openxmlformats.org/officeDocument/2006/relationships/notesSlide" Target="../notesSlides/notesSlide487.xml"/><Relationship Id="rId1" Type="http://schemas.openxmlformats.org/officeDocument/2006/relationships/slideLayout" Target="../slideLayouts/slideLayout730.xml"/></Relationships>
</file>

<file path=ppt/slides/_rels/slide2073.xml.rels><?xml version="1.0" encoding="UTF-8" standalone="yes"?>
<Relationships xmlns="http://schemas.openxmlformats.org/package/2006/relationships"><Relationship Id="rId2" Type="http://schemas.openxmlformats.org/officeDocument/2006/relationships/notesSlide" Target="../notesSlides/notesSlide488.xml"/><Relationship Id="rId1" Type="http://schemas.openxmlformats.org/officeDocument/2006/relationships/slideLayout" Target="../slideLayouts/slideLayout730.xml"/></Relationships>
</file>

<file path=ppt/slides/_rels/slide2074.xml.rels><?xml version="1.0" encoding="UTF-8" standalone="yes"?>
<Relationships xmlns="http://schemas.openxmlformats.org/package/2006/relationships"><Relationship Id="rId2" Type="http://schemas.openxmlformats.org/officeDocument/2006/relationships/notesSlide" Target="../notesSlides/notesSlide489.xml"/><Relationship Id="rId1" Type="http://schemas.openxmlformats.org/officeDocument/2006/relationships/slideLayout" Target="../slideLayouts/slideLayout730.xml"/></Relationships>
</file>

<file path=ppt/slides/_rels/slide2075.xml.rels><?xml version="1.0" encoding="UTF-8" standalone="yes"?>
<Relationships xmlns="http://schemas.openxmlformats.org/package/2006/relationships"><Relationship Id="rId2" Type="http://schemas.openxmlformats.org/officeDocument/2006/relationships/notesSlide" Target="../notesSlides/notesSlide490.xml"/><Relationship Id="rId1" Type="http://schemas.openxmlformats.org/officeDocument/2006/relationships/slideLayout" Target="../slideLayouts/slideLayout730.xml"/></Relationships>
</file>

<file path=ppt/slides/_rels/slide2076.xml.rels><?xml version="1.0" encoding="UTF-8" standalone="yes"?>
<Relationships xmlns="http://schemas.openxmlformats.org/package/2006/relationships"><Relationship Id="rId2" Type="http://schemas.openxmlformats.org/officeDocument/2006/relationships/notesSlide" Target="../notesSlides/notesSlide491.xml"/><Relationship Id="rId1" Type="http://schemas.openxmlformats.org/officeDocument/2006/relationships/slideLayout" Target="../slideLayouts/slideLayout730.xml"/></Relationships>
</file>

<file path=ppt/slides/_rels/slide2077.xml.rels><?xml version="1.0" encoding="UTF-8" standalone="yes"?>
<Relationships xmlns="http://schemas.openxmlformats.org/package/2006/relationships"><Relationship Id="rId2" Type="http://schemas.openxmlformats.org/officeDocument/2006/relationships/notesSlide" Target="../notesSlides/notesSlide492.xml"/><Relationship Id="rId1" Type="http://schemas.openxmlformats.org/officeDocument/2006/relationships/slideLayout" Target="../slideLayouts/slideLayout730.xml"/></Relationships>
</file>

<file path=ppt/slides/_rels/slide2078.xml.rels><?xml version="1.0" encoding="UTF-8" standalone="yes"?>
<Relationships xmlns="http://schemas.openxmlformats.org/package/2006/relationships"><Relationship Id="rId2" Type="http://schemas.openxmlformats.org/officeDocument/2006/relationships/notesSlide" Target="../notesSlides/notesSlide493.xml"/><Relationship Id="rId1" Type="http://schemas.openxmlformats.org/officeDocument/2006/relationships/slideLayout" Target="../slideLayouts/slideLayout730.xml"/></Relationships>
</file>

<file path=ppt/slides/_rels/slide2079.xml.rels><?xml version="1.0" encoding="UTF-8" standalone="yes"?>
<Relationships xmlns="http://schemas.openxmlformats.org/package/2006/relationships"><Relationship Id="rId2" Type="http://schemas.openxmlformats.org/officeDocument/2006/relationships/notesSlide" Target="../notesSlides/notesSlide494.xml"/><Relationship Id="rId1" Type="http://schemas.openxmlformats.org/officeDocument/2006/relationships/slideLayout" Target="../slideLayouts/slideLayout730.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080.xml.rels><?xml version="1.0" encoding="UTF-8" standalone="yes"?>
<Relationships xmlns="http://schemas.openxmlformats.org/package/2006/relationships"><Relationship Id="rId2" Type="http://schemas.openxmlformats.org/officeDocument/2006/relationships/notesSlide" Target="../notesSlides/notesSlide495.xml"/><Relationship Id="rId1" Type="http://schemas.openxmlformats.org/officeDocument/2006/relationships/slideLayout" Target="../slideLayouts/slideLayout730.xml"/></Relationships>
</file>

<file path=ppt/slides/_rels/slide2081.xml.rels><?xml version="1.0" encoding="UTF-8" standalone="yes"?>
<Relationships xmlns="http://schemas.openxmlformats.org/package/2006/relationships"><Relationship Id="rId2" Type="http://schemas.openxmlformats.org/officeDocument/2006/relationships/notesSlide" Target="../notesSlides/notesSlide496.xml"/><Relationship Id="rId1" Type="http://schemas.openxmlformats.org/officeDocument/2006/relationships/slideLayout" Target="../slideLayouts/slideLayout730.xml"/></Relationships>
</file>

<file path=ppt/slides/_rels/slide2082.xml.rels><?xml version="1.0" encoding="UTF-8" standalone="yes"?>
<Relationships xmlns="http://schemas.openxmlformats.org/package/2006/relationships"><Relationship Id="rId2" Type="http://schemas.openxmlformats.org/officeDocument/2006/relationships/notesSlide" Target="../notesSlides/notesSlide497.xml"/><Relationship Id="rId1" Type="http://schemas.openxmlformats.org/officeDocument/2006/relationships/slideLayout" Target="../slideLayouts/slideLayout730.xml"/></Relationships>
</file>

<file path=ppt/slides/_rels/slide2083.xml.rels><?xml version="1.0" encoding="UTF-8" standalone="yes"?>
<Relationships xmlns="http://schemas.openxmlformats.org/package/2006/relationships"><Relationship Id="rId2" Type="http://schemas.openxmlformats.org/officeDocument/2006/relationships/notesSlide" Target="../notesSlides/notesSlide498.xml"/><Relationship Id="rId1" Type="http://schemas.openxmlformats.org/officeDocument/2006/relationships/slideLayout" Target="../slideLayouts/slideLayout730.xml"/></Relationships>
</file>

<file path=ppt/slides/_rels/slide2084.xml.rels><?xml version="1.0" encoding="UTF-8" standalone="yes"?>
<Relationships xmlns="http://schemas.openxmlformats.org/package/2006/relationships"><Relationship Id="rId2" Type="http://schemas.openxmlformats.org/officeDocument/2006/relationships/notesSlide" Target="../notesSlides/notesSlide499.xml"/><Relationship Id="rId1" Type="http://schemas.openxmlformats.org/officeDocument/2006/relationships/slideLayout" Target="../slideLayouts/slideLayout730.xml"/></Relationships>
</file>

<file path=ppt/slides/_rels/slide2085.xml.rels><?xml version="1.0" encoding="UTF-8" standalone="yes"?>
<Relationships xmlns="http://schemas.openxmlformats.org/package/2006/relationships"><Relationship Id="rId2" Type="http://schemas.openxmlformats.org/officeDocument/2006/relationships/notesSlide" Target="../notesSlides/notesSlide500.xml"/><Relationship Id="rId1" Type="http://schemas.openxmlformats.org/officeDocument/2006/relationships/slideLayout" Target="../slideLayouts/slideLayout730.xml"/></Relationships>
</file>

<file path=ppt/slides/_rels/slide2086.xml.rels><?xml version="1.0" encoding="UTF-8" standalone="yes"?>
<Relationships xmlns="http://schemas.openxmlformats.org/package/2006/relationships"><Relationship Id="rId2" Type="http://schemas.openxmlformats.org/officeDocument/2006/relationships/notesSlide" Target="../notesSlides/notesSlide501.xml"/><Relationship Id="rId1" Type="http://schemas.openxmlformats.org/officeDocument/2006/relationships/slideLayout" Target="../slideLayouts/slideLayout730.xml"/></Relationships>
</file>

<file path=ppt/slides/_rels/slide2087.xml.rels><?xml version="1.0" encoding="UTF-8" standalone="yes"?>
<Relationships xmlns="http://schemas.openxmlformats.org/package/2006/relationships"><Relationship Id="rId2" Type="http://schemas.openxmlformats.org/officeDocument/2006/relationships/notesSlide" Target="../notesSlides/notesSlide502.xml"/><Relationship Id="rId1" Type="http://schemas.openxmlformats.org/officeDocument/2006/relationships/slideLayout" Target="../slideLayouts/slideLayout730.xml"/></Relationships>
</file>

<file path=ppt/slides/_rels/slide2088.xml.rels><?xml version="1.0" encoding="UTF-8" standalone="yes"?>
<Relationships xmlns="http://schemas.openxmlformats.org/package/2006/relationships"><Relationship Id="rId2" Type="http://schemas.openxmlformats.org/officeDocument/2006/relationships/notesSlide" Target="../notesSlides/notesSlide503.xml"/><Relationship Id="rId1" Type="http://schemas.openxmlformats.org/officeDocument/2006/relationships/slideLayout" Target="../slideLayouts/slideLayout730.xml"/></Relationships>
</file>

<file path=ppt/slides/_rels/slide2089.xml.rels><?xml version="1.0" encoding="UTF-8" standalone="yes"?>
<Relationships xmlns="http://schemas.openxmlformats.org/package/2006/relationships"><Relationship Id="rId2" Type="http://schemas.openxmlformats.org/officeDocument/2006/relationships/notesSlide" Target="../notesSlides/notesSlide504.xml"/><Relationship Id="rId1" Type="http://schemas.openxmlformats.org/officeDocument/2006/relationships/slideLayout" Target="../slideLayouts/slideLayout730.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090.xml.rels><?xml version="1.0" encoding="UTF-8" standalone="yes"?>
<Relationships xmlns="http://schemas.openxmlformats.org/package/2006/relationships"><Relationship Id="rId2" Type="http://schemas.openxmlformats.org/officeDocument/2006/relationships/notesSlide" Target="../notesSlides/notesSlide505.xml"/><Relationship Id="rId1" Type="http://schemas.openxmlformats.org/officeDocument/2006/relationships/slideLayout" Target="../slideLayouts/slideLayout730.xml"/></Relationships>
</file>

<file path=ppt/slides/_rels/slide2091.xml.rels><?xml version="1.0" encoding="UTF-8" standalone="yes"?>
<Relationships xmlns="http://schemas.openxmlformats.org/package/2006/relationships"><Relationship Id="rId2" Type="http://schemas.openxmlformats.org/officeDocument/2006/relationships/notesSlide" Target="../notesSlides/notesSlide506.xml"/><Relationship Id="rId1" Type="http://schemas.openxmlformats.org/officeDocument/2006/relationships/slideLayout" Target="../slideLayouts/slideLayout730.xml"/></Relationships>
</file>

<file path=ppt/slides/_rels/slide2092.xml.rels><?xml version="1.0" encoding="UTF-8" standalone="yes"?>
<Relationships xmlns="http://schemas.openxmlformats.org/package/2006/relationships"><Relationship Id="rId2" Type="http://schemas.openxmlformats.org/officeDocument/2006/relationships/notesSlide" Target="../notesSlides/notesSlide507.xml"/><Relationship Id="rId1" Type="http://schemas.openxmlformats.org/officeDocument/2006/relationships/slideLayout" Target="../slideLayouts/slideLayout730.xml"/></Relationships>
</file>

<file path=ppt/slides/_rels/slide2093.xml.rels><?xml version="1.0" encoding="UTF-8" standalone="yes"?>
<Relationships xmlns="http://schemas.openxmlformats.org/package/2006/relationships"><Relationship Id="rId2" Type="http://schemas.openxmlformats.org/officeDocument/2006/relationships/notesSlide" Target="../notesSlides/notesSlide508.xml"/><Relationship Id="rId1" Type="http://schemas.openxmlformats.org/officeDocument/2006/relationships/slideLayout" Target="../slideLayouts/slideLayout730.xml"/></Relationships>
</file>

<file path=ppt/slides/_rels/slide2094.xml.rels><?xml version="1.0" encoding="UTF-8" standalone="yes"?>
<Relationships xmlns="http://schemas.openxmlformats.org/package/2006/relationships"><Relationship Id="rId2" Type="http://schemas.openxmlformats.org/officeDocument/2006/relationships/notesSlide" Target="../notesSlides/notesSlide509.xml"/><Relationship Id="rId1" Type="http://schemas.openxmlformats.org/officeDocument/2006/relationships/slideLayout" Target="../slideLayouts/slideLayout730.xml"/></Relationships>
</file>

<file path=ppt/slides/_rels/slide2095.xml.rels><?xml version="1.0" encoding="UTF-8" standalone="yes"?>
<Relationships xmlns="http://schemas.openxmlformats.org/package/2006/relationships"><Relationship Id="rId2" Type="http://schemas.openxmlformats.org/officeDocument/2006/relationships/notesSlide" Target="../notesSlides/notesSlide510.xml"/><Relationship Id="rId1" Type="http://schemas.openxmlformats.org/officeDocument/2006/relationships/slideLayout" Target="../slideLayouts/slideLayout730.xml"/></Relationships>
</file>

<file path=ppt/slides/_rels/slide2096.xml.rels><?xml version="1.0" encoding="UTF-8" standalone="yes"?>
<Relationships xmlns="http://schemas.openxmlformats.org/package/2006/relationships"><Relationship Id="rId2" Type="http://schemas.openxmlformats.org/officeDocument/2006/relationships/notesSlide" Target="../notesSlides/notesSlide511.xml"/><Relationship Id="rId1" Type="http://schemas.openxmlformats.org/officeDocument/2006/relationships/slideLayout" Target="../slideLayouts/slideLayout730.xml"/></Relationships>
</file>

<file path=ppt/slides/_rels/slide2097.xml.rels><?xml version="1.0" encoding="UTF-8" standalone="yes"?>
<Relationships xmlns="http://schemas.openxmlformats.org/package/2006/relationships"><Relationship Id="rId2" Type="http://schemas.openxmlformats.org/officeDocument/2006/relationships/notesSlide" Target="../notesSlides/notesSlide512.xml"/><Relationship Id="rId1" Type="http://schemas.openxmlformats.org/officeDocument/2006/relationships/slideLayout" Target="../slideLayouts/slideLayout753.xml"/></Relationships>
</file>

<file path=ppt/slides/_rels/slide2098.xml.rels><?xml version="1.0" encoding="UTF-8" standalone="yes"?>
<Relationships xmlns="http://schemas.openxmlformats.org/package/2006/relationships"><Relationship Id="rId1" Type="http://schemas.openxmlformats.org/officeDocument/2006/relationships/slideLayout" Target="../slideLayouts/slideLayout753.xml"/></Relationships>
</file>

<file path=ppt/slides/_rels/slide2099.xml.rels><?xml version="1.0" encoding="UTF-8" standalone="yes"?>
<Relationships xmlns="http://schemas.openxmlformats.org/package/2006/relationships"><Relationship Id="rId2" Type="http://schemas.openxmlformats.org/officeDocument/2006/relationships/notesSlide" Target="../notesSlides/notesSlide513.xml"/><Relationship Id="rId1" Type="http://schemas.openxmlformats.org/officeDocument/2006/relationships/slideLayout" Target="../slideLayouts/slideLayout70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00.xml.rels><?xml version="1.0" encoding="UTF-8" standalone="yes"?>
<Relationships xmlns="http://schemas.openxmlformats.org/package/2006/relationships"><Relationship Id="rId1" Type="http://schemas.openxmlformats.org/officeDocument/2006/relationships/slideLayout" Target="../slideLayouts/slideLayout752.xml"/></Relationships>
</file>

<file path=ppt/slides/_rels/slide2101.xml.rels><?xml version="1.0" encoding="UTF-8" standalone="yes"?>
<Relationships xmlns="http://schemas.openxmlformats.org/package/2006/relationships"><Relationship Id="rId1" Type="http://schemas.openxmlformats.org/officeDocument/2006/relationships/slideLayout" Target="../slideLayouts/slideLayout753.xml"/></Relationships>
</file>

<file path=ppt/slides/_rels/slide2102.xml.rels><?xml version="1.0" encoding="UTF-8" standalone="yes"?>
<Relationships xmlns="http://schemas.openxmlformats.org/package/2006/relationships"><Relationship Id="rId2" Type="http://schemas.openxmlformats.org/officeDocument/2006/relationships/notesSlide" Target="../notesSlides/notesSlide514.xml"/><Relationship Id="rId1" Type="http://schemas.openxmlformats.org/officeDocument/2006/relationships/slideLayout" Target="../slideLayouts/slideLayout700.xml"/></Relationships>
</file>

<file path=ppt/slides/_rels/slide2103.xml.rels><?xml version="1.0" encoding="UTF-8" standalone="yes"?>
<Relationships xmlns="http://schemas.openxmlformats.org/package/2006/relationships"><Relationship Id="rId1" Type="http://schemas.openxmlformats.org/officeDocument/2006/relationships/slideLayout" Target="../slideLayouts/slideLayout753.xml"/></Relationships>
</file>

<file path=ppt/slides/_rels/slide2104.xml.rels><?xml version="1.0" encoding="UTF-8" standalone="yes"?>
<Relationships xmlns="http://schemas.openxmlformats.org/package/2006/relationships"><Relationship Id="rId1" Type="http://schemas.openxmlformats.org/officeDocument/2006/relationships/slideLayout" Target="../slideLayouts/slideLayout753.xml"/></Relationships>
</file>

<file path=ppt/slides/_rels/slide2105.xml.rels><?xml version="1.0" encoding="UTF-8" standalone="yes"?>
<Relationships xmlns="http://schemas.openxmlformats.org/package/2006/relationships"><Relationship Id="rId2" Type="http://schemas.openxmlformats.org/officeDocument/2006/relationships/notesSlide" Target="../notesSlides/notesSlide515.xml"/><Relationship Id="rId1" Type="http://schemas.openxmlformats.org/officeDocument/2006/relationships/slideLayout" Target="../slideLayouts/slideLayout700.xml"/></Relationships>
</file>

<file path=ppt/slides/_rels/slide2106.xml.rels><?xml version="1.0" encoding="UTF-8" standalone="yes"?>
<Relationships xmlns="http://schemas.openxmlformats.org/package/2006/relationships"><Relationship Id="rId1" Type="http://schemas.openxmlformats.org/officeDocument/2006/relationships/slideLayout" Target="../slideLayouts/slideLayout753.xml"/></Relationships>
</file>

<file path=ppt/slides/_rels/slide2107.xml.rels><?xml version="1.0" encoding="UTF-8" standalone="yes"?>
<Relationships xmlns="http://schemas.openxmlformats.org/package/2006/relationships"><Relationship Id="rId1" Type="http://schemas.openxmlformats.org/officeDocument/2006/relationships/slideLayout" Target="../slideLayouts/slideLayout753.xml"/></Relationships>
</file>

<file path=ppt/slides/_rels/slide2108.xml.rels><?xml version="1.0" encoding="UTF-8" standalone="yes"?>
<Relationships xmlns="http://schemas.openxmlformats.org/package/2006/relationships"><Relationship Id="rId2" Type="http://schemas.openxmlformats.org/officeDocument/2006/relationships/notesSlide" Target="../notesSlides/notesSlide516.xml"/><Relationship Id="rId1" Type="http://schemas.openxmlformats.org/officeDocument/2006/relationships/slideLayout" Target="../slideLayouts/slideLayout700.xml"/></Relationships>
</file>

<file path=ppt/slides/_rels/slide2109.xml.rels><?xml version="1.0" encoding="UTF-8" standalone="yes"?>
<Relationships xmlns="http://schemas.openxmlformats.org/package/2006/relationships"><Relationship Id="rId1" Type="http://schemas.openxmlformats.org/officeDocument/2006/relationships/slideLayout" Target="../slideLayouts/slideLayout753.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110.xml.rels><?xml version="1.0" encoding="UTF-8" standalone="yes"?>
<Relationships xmlns="http://schemas.openxmlformats.org/package/2006/relationships"><Relationship Id="rId1" Type="http://schemas.openxmlformats.org/officeDocument/2006/relationships/slideLayout" Target="../slideLayouts/slideLayout753.xml"/></Relationships>
</file>

<file path=ppt/slides/_rels/slide2111.xml.rels><?xml version="1.0" encoding="UTF-8" standalone="yes"?>
<Relationships xmlns="http://schemas.openxmlformats.org/package/2006/relationships"><Relationship Id="rId2" Type="http://schemas.openxmlformats.org/officeDocument/2006/relationships/notesSlide" Target="../notesSlides/notesSlide517.xml"/><Relationship Id="rId1" Type="http://schemas.openxmlformats.org/officeDocument/2006/relationships/slideLayout" Target="../slideLayouts/slideLayout700.xml"/></Relationships>
</file>

<file path=ppt/slides/_rels/slide2112.xml.rels><?xml version="1.0" encoding="UTF-8" standalone="yes"?>
<Relationships xmlns="http://schemas.openxmlformats.org/package/2006/relationships"><Relationship Id="rId1" Type="http://schemas.openxmlformats.org/officeDocument/2006/relationships/slideLayout" Target="../slideLayouts/slideLayout753.xml"/></Relationships>
</file>

<file path=ppt/slides/_rels/slide2113.xml.rels><?xml version="1.0" encoding="UTF-8" standalone="yes"?>
<Relationships xmlns="http://schemas.openxmlformats.org/package/2006/relationships"><Relationship Id="rId1" Type="http://schemas.openxmlformats.org/officeDocument/2006/relationships/slideLayout" Target="../slideLayouts/slideLayout753.xml"/></Relationships>
</file>

<file path=ppt/slides/_rels/slide2114.xml.rels><?xml version="1.0" encoding="UTF-8" standalone="yes"?>
<Relationships xmlns="http://schemas.openxmlformats.org/package/2006/relationships"><Relationship Id="rId2" Type="http://schemas.openxmlformats.org/officeDocument/2006/relationships/notesSlide" Target="../notesSlides/notesSlide518.xml"/><Relationship Id="rId1" Type="http://schemas.openxmlformats.org/officeDocument/2006/relationships/slideLayout" Target="../slideLayouts/slideLayout700.xml"/></Relationships>
</file>

<file path=ppt/slides/_rels/slide2115.xml.rels><?xml version="1.0" encoding="UTF-8" standalone="yes"?>
<Relationships xmlns="http://schemas.openxmlformats.org/package/2006/relationships"><Relationship Id="rId1" Type="http://schemas.openxmlformats.org/officeDocument/2006/relationships/slideLayout" Target="../slideLayouts/slideLayout752.xml"/></Relationships>
</file>

<file path=ppt/slides/_rels/slide2116.xml.rels><?xml version="1.0" encoding="UTF-8" standalone="yes"?>
<Relationships xmlns="http://schemas.openxmlformats.org/package/2006/relationships"><Relationship Id="rId1" Type="http://schemas.openxmlformats.org/officeDocument/2006/relationships/slideLayout" Target="../slideLayouts/slideLayout752.xml"/></Relationships>
</file>

<file path=ppt/slides/_rels/slide2117.xml.rels><?xml version="1.0" encoding="UTF-8" standalone="yes"?>
<Relationships xmlns="http://schemas.openxmlformats.org/package/2006/relationships"><Relationship Id="rId2" Type="http://schemas.openxmlformats.org/officeDocument/2006/relationships/notesSlide" Target="../notesSlides/notesSlide519.xml"/><Relationship Id="rId1" Type="http://schemas.openxmlformats.org/officeDocument/2006/relationships/slideLayout" Target="../slideLayouts/slideLayout753.xml"/></Relationships>
</file>

<file path=ppt/slides/_rels/slide2118.xml.rels><?xml version="1.0" encoding="UTF-8" standalone="yes"?>
<Relationships xmlns="http://schemas.openxmlformats.org/package/2006/relationships"><Relationship Id="rId2" Type="http://schemas.openxmlformats.org/officeDocument/2006/relationships/notesSlide" Target="../notesSlides/notesSlide520.xml"/><Relationship Id="rId1" Type="http://schemas.openxmlformats.org/officeDocument/2006/relationships/slideLayout" Target="../slideLayouts/slideLayout753.xml"/></Relationships>
</file>

<file path=ppt/slides/_rels/slide2119.xml.rels><?xml version="1.0" encoding="UTF-8" standalone="yes"?>
<Relationships xmlns="http://schemas.openxmlformats.org/package/2006/relationships"><Relationship Id="rId2" Type="http://schemas.openxmlformats.org/officeDocument/2006/relationships/notesSlide" Target="../notesSlides/notesSlide521.xml"/><Relationship Id="rId1" Type="http://schemas.openxmlformats.org/officeDocument/2006/relationships/slideLayout" Target="../slideLayouts/slideLayout753.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20.xml.rels><?xml version="1.0" encoding="UTF-8" standalone="yes"?>
<Relationships xmlns="http://schemas.openxmlformats.org/package/2006/relationships"><Relationship Id="rId2" Type="http://schemas.openxmlformats.org/officeDocument/2006/relationships/notesSlide" Target="../notesSlides/notesSlide522.xml"/><Relationship Id="rId1" Type="http://schemas.openxmlformats.org/officeDocument/2006/relationships/slideLayout" Target="../slideLayouts/slideLayout753.xml"/></Relationships>
</file>

<file path=ppt/slides/_rels/slide2121.xml.rels><?xml version="1.0" encoding="UTF-8" standalone="yes"?>
<Relationships xmlns="http://schemas.openxmlformats.org/package/2006/relationships"><Relationship Id="rId2" Type="http://schemas.openxmlformats.org/officeDocument/2006/relationships/notesSlide" Target="../notesSlides/notesSlide523.xml"/><Relationship Id="rId1" Type="http://schemas.openxmlformats.org/officeDocument/2006/relationships/slideLayout" Target="../slideLayouts/slideLayout753.xml"/></Relationships>
</file>

<file path=ppt/slides/_rels/slide2122.xml.rels><?xml version="1.0" encoding="UTF-8" standalone="yes"?>
<Relationships xmlns="http://schemas.openxmlformats.org/package/2006/relationships"><Relationship Id="rId2" Type="http://schemas.openxmlformats.org/officeDocument/2006/relationships/notesSlide" Target="../notesSlides/notesSlide524.xml"/><Relationship Id="rId1" Type="http://schemas.openxmlformats.org/officeDocument/2006/relationships/slideLayout" Target="../slideLayouts/slideLayout753.xml"/></Relationships>
</file>

<file path=ppt/slides/_rels/slide2123.xml.rels><?xml version="1.0" encoding="UTF-8" standalone="yes"?>
<Relationships xmlns="http://schemas.openxmlformats.org/package/2006/relationships"><Relationship Id="rId2" Type="http://schemas.openxmlformats.org/officeDocument/2006/relationships/notesSlide" Target="../notesSlides/notesSlide525.xml"/><Relationship Id="rId1" Type="http://schemas.openxmlformats.org/officeDocument/2006/relationships/slideLayout" Target="../slideLayouts/slideLayout753.xml"/></Relationships>
</file>

<file path=ppt/slides/_rels/slide2124.xml.rels><?xml version="1.0" encoding="UTF-8" standalone="yes"?>
<Relationships xmlns="http://schemas.openxmlformats.org/package/2006/relationships"><Relationship Id="rId2" Type="http://schemas.openxmlformats.org/officeDocument/2006/relationships/notesSlide" Target="../notesSlides/notesSlide526.xml"/><Relationship Id="rId1" Type="http://schemas.openxmlformats.org/officeDocument/2006/relationships/slideLayout" Target="../slideLayouts/slideLayout753.xml"/></Relationships>
</file>

<file path=ppt/slides/_rels/slide2125.xml.rels><?xml version="1.0" encoding="UTF-8" standalone="yes"?>
<Relationships xmlns="http://schemas.openxmlformats.org/package/2006/relationships"><Relationship Id="rId2" Type="http://schemas.openxmlformats.org/officeDocument/2006/relationships/notesSlide" Target="../notesSlides/notesSlide527.xml"/><Relationship Id="rId1" Type="http://schemas.openxmlformats.org/officeDocument/2006/relationships/slideLayout" Target="../slideLayouts/slideLayout753.xml"/></Relationships>
</file>

<file path=ppt/slides/_rels/slide2126.xml.rels><?xml version="1.0" encoding="UTF-8" standalone="yes"?>
<Relationships xmlns="http://schemas.openxmlformats.org/package/2006/relationships"><Relationship Id="rId2" Type="http://schemas.openxmlformats.org/officeDocument/2006/relationships/notesSlide" Target="../notesSlides/notesSlide528.xml"/><Relationship Id="rId1" Type="http://schemas.openxmlformats.org/officeDocument/2006/relationships/slideLayout" Target="../slideLayouts/slideLayout753.xml"/></Relationships>
</file>

<file path=ppt/slides/_rels/slide2127.xml.rels><?xml version="1.0" encoding="UTF-8" standalone="yes"?>
<Relationships xmlns="http://schemas.openxmlformats.org/package/2006/relationships"><Relationship Id="rId8" Type="http://schemas.openxmlformats.org/officeDocument/2006/relationships/slide" Target="slide2395.xml"/><Relationship Id="rId3" Type="http://schemas.openxmlformats.org/officeDocument/2006/relationships/slide" Target="slide504.xml"/><Relationship Id="rId7" Type="http://schemas.openxmlformats.org/officeDocument/2006/relationships/slide" Target="slide1394.xml"/><Relationship Id="rId2" Type="http://schemas.openxmlformats.org/officeDocument/2006/relationships/notesSlide" Target="../notesSlides/notesSlide529.xml"/><Relationship Id="rId1" Type="http://schemas.openxmlformats.org/officeDocument/2006/relationships/slideLayout" Target="../slideLayouts/slideLayout700.xml"/><Relationship Id="rId6" Type="http://schemas.openxmlformats.org/officeDocument/2006/relationships/slide" Target="slide1871.xml"/><Relationship Id="rId5" Type="http://schemas.openxmlformats.org/officeDocument/2006/relationships/slide" Target="slide1461.xml"/><Relationship Id="rId4" Type="http://schemas.openxmlformats.org/officeDocument/2006/relationships/slide" Target="slide943.xml"/><Relationship Id="rId9" Type="http://schemas.openxmlformats.org/officeDocument/2006/relationships/slide" Target="slide2128.xml"/></Relationships>
</file>

<file path=ppt/slides/_rels/slide2128.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12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13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3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3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3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3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3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3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3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3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3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14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4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4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4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4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4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4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4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48.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2149.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5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5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5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5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5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5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2156.xml.rels><?xml version="1.0" encoding="UTF-8" standalone="yes"?>
<Relationships xmlns="http://schemas.openxmlformats.org/package/2006/relationships"><Relationship Id="rId2" Type="http://schemas.openxmlformats.org/officeDocument/2006/relationships/notesSlide" Target="../notesSlides/notesSlide530.xml"/><Relationship Id="rId1" Type="http://schemas.openxmlformats.org/officeDocument/2006/relationships/slideLayout" Target="../slideLayouts/slideLayout43.xml"/></Relationships>
</file>

<file path=ppt/slides/_rels/slide215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58.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15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60.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161.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16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6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64.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16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66.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167.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16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6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170.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17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72.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173.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17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7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76.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17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78.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179.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8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8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82.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18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84.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185.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186.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8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88.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18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190.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191.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19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9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94.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19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96.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197.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19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19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200.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20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202.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203.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20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20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206.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20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208.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209.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21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21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212.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21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214.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215.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216.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21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218.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21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220.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221.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22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223.xml.rels><?xml version="1.0" encoding="UTF-8" standalone="yes"?>
<Relationships xmlns="http://schemas.openxmlformats.org/package/2006/relationships"><Relationship Id="rId2" Type="http://schemas.openxmlformats.org/officeDocument/2006/relationships/notesSlide" Target="../notesSlides/notesSlide531.xml"/><Relationship Id="rId1" Type="http://schemas.openxmlformats.org/officeDocument/2006/relationships/slideLayout" Target="../slideLayouts/slideLayout12.xml"/></Relationships>
</file>

<file path=ppt/slides/_rels/slide2224.xml.rels><?xml version="1.0" encoding="UTF-8" standalone="yes"?>
<Relationships xmlns="http://schemas.openxmlformats.org/package/2006/relationships"><Relationship Id="rId2" Type="http://schemas.openxmlformats.org/officeDocument/2006/relationships/notesSlide" Target="../notesSlides/notesSlide532.xml"/><Relationship Id="rId1" Type="http://schemas.openxmlformats.org/officeDocument/2006/relationships/slideLayout" Target="../slideLayouts/slideLayout12.xml"/></Relationships>
</file>

<file path=ppt/slides/_rels/slide2225.xml.rels><?xml version="1.0" encoding="UTF-8" standalone="yes"?>
<Relationships xmlns="http://schemas.openxmlformats.org/package/2006/relationships"><Relationship Id="rId2" Type="http://schemas.openxmlformats.org/officeDocument/2006/relationships/notesSlide" Target="../notesSlides/notesSlide533.xml"/><Relationship Id="rId1" Type="http://schemas.openxmlformats.org/officeDocument/2006/relationships/slideLayout" Target="../slideLayouts/slideLayout12.xml"/></Relationships>
</file>

<file path=ppt/slides/_rels/slide2226.xml.rels><?xml version="1.0" encoding="UTF-8" standalone="yes"?>
<Relationships xmlns="http://schemas.openxmlformats.org/package/2006/relationships"><Relationship Id="rId2" Type="http://schemas.openxmlformats.org/officeDocument/2006/relationships/notesSlide" Target="../notesSlides/notesSlide534.xml"/><Relationship Id="rId1" Type="http://schemas.openxmlformats.org/officeDocument/2006/relationships/slideLayout" Target="../slideLayouts/slideLayout12.xml"/></Relationships>
</file>

<file path=ppt/slides/_rels/slide2227.xml.rels><?xml version="1.0" encoding="UTF-8" standalone="yes"?>
<Relationships xmlns="http://schemas.openxmlformats.org/package/2006/relationships"><Relationship Id="rId2" Type="http://schemas.openxmlformats.org/officeDocument/2006/relationships/notesSlide" Target="../notesSlides/notesSlide535.xml"/><Relationship Id="rId1" Type="http://schemas.openxmlformats.org/officeDocument/2006/relationships/slideLayout" Target="../slideLayouts/slideLayout12.xml"/></Relationships>
</file>

<file path=ppt/slides/_rels/slide2228.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222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23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23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23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2233.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2234.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235.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2236.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2237.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2238.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239.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240.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2241.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2242.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2243.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4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45.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2246.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4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48.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2249.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250.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5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2252.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2253.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225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5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56.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2257.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2258.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59.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260.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61.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62.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2263.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226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26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26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26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26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2269.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270.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271.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2272.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2273.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2274.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275.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2276.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227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78.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79.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280.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81.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82.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2283.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28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8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2286.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2287.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2288.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89.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290.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91.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92.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2293.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229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9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96.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9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98.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2299.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300.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2301.xml.rels><?xml version="1.0" encoding="UTF-8" standalone="yes"?>
<Relationships xmlns="http://schemas.openxmlformats.org/package/2006/relationships"><Relationship Id="rId1" Type="http://schemas.openxmlformats.org/officeDocument/2006/relationships/slideLayout" Target="../slideLayouts/slideLayout98.xml"/></Relationships>
</file>

<file path=ppt/slides/_rels/slide2302.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2303.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2304.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2305.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2306.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2307.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308.xml.rels><?xml version="1.0" encoding="UTF-8" standalone="yes"?>
<Relationships xmlns="http://schemas.openxmlformats.org/package/2006/relationships"><Relationship Id="rId2" Type="http://schemas.openxmlformats.org/officeDocument/2006/relationships/notesSlide" Target="../notesSlides/notesSlide536.xml"/><Relationship Id="rId1" Type="http://schemas.openxmlformats.org/officeDocument/2006/relationships/slideLayout" Target="../slideLayouts/slideLayout99.xml"/></Relationships>
</file>

<file path=ppt/slides/_rels/slide2309.xml.rels><?xml version="1.0" encoding="UTF-8" standalone="yes"?>
<Relationships xmlns="http://schemas.openxmlformats.org/package/2006/relationships"><Relationship Id="rId2" Type="http://schemas.openxmlformats.org/officeDocument/2006/relationships/notesSlide" Target="../notesSlides/notesSlide537.xml"/><Relationship Id="rId1" Type="http://schemas.openxmlformats.org/officeDocument/2006/relationships/slideLayout" Target="../slideLayouts/slideLayout99.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310.xml.rels><?xml version="1.0" encoding="UTF-8" standalone="yes"?>
<Relationships xmlns="http://schemas.openxmlformats.org/package/2006/relationships"><Relationship Id="rId2" Type="http://schemas.openxmlformats.org/officeDocument/2006/relationships/notesSlide" Target="../notesSlides/notesSlide538.xml"/><Relationship Id="rId1" Type="http://schemas.openxmlformats.org/officeDocument/2006/relationships/slideLayout" Target="../slideLayouts/slideLayout99.xml"/></Relationships>
</file>

<file path=ppt/slides/_rels/slide2311.xml.rels><?xml version="1.0" encoding="UTF-8" standalone="yes"?>
<Relationships xmlns="http://schemas.openxmlformats.org/package/2006/relationships"><Relationship Id="rId8" Type="http://schemas.openxmlformats.org/officeDocument/2006/relationships/slide" Target="slide2395.xml"/><Relationship Id="rId3" Type="http://schemas.openxmlformats.org/officeDocument/2006/relationships/slide" Target="slide504.xml"/><Relationship Id="rId7" Type="http://schemas.openxmlformats.org/officeDocument/2006/relationships/slide" Target="slide1394.xml"/><Relationship Id="rId2" Type="http://schemas.openxmlformats.org/officeDocument/2006/relationships/notesSlide" Target="../notesSlides/notesSlide539.xml"/><Relationship Id="rId1" Type="http://schemas.openxmlformats.org/officeDocument/2006/relationships/slideLayout" Target="../slideLayouts/slideLayout99.xml"/><Relationship Id="rId6" Type="http://schemas.openxmlformats.org/officeDocument/2006/relationships/slide" Target="slide1871.xml"/><Relationship Id="rId5" Type="http://schemas.openxmlformats.org/officeDocument/2006/relationships/slide" Target="slide1461.xml"/><Relationship Id="rId4" Type="http://schemas.openxmlformats.org/officeDocument/2006/relationships/slide" Target="slide943.xml"/><Relationship Id="rId9" Type="http://schemas.openxmlformats.org/officeDocument/2006/relationships/slide" Target="slide2128.xml"/></Relationships>
</file>

<file path=ppt/slides/_rels/slide2312.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2313.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2314.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2315.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2316.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2317.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2318.xml.rels><?xml version="1.0" encoding="UTF-8" standalone="yes"?>
<Relationships xmlns="http://schemas.openxmlformats.org/package/2006/relationships"><Relationship Id="rId2" Type="http://schemas.openxmlformats.org/officeDocument/2006/relationships/notesSlide" Target="../notesSlides/notesSlide540.xml"/><Relationship Id="rId1" Type="http://schemas.openxmlformats.org/officeDocument/2006/relationships/slideLayout" Target="../slideLayouts/slideLayout101.xml"/></Relationships>
</file>

<file path=ppt/slides/_rels/slide2319.xml.rels><?xml version="1.0" encoding="UTF-8" standalone="yes"?>
<Relationships xmlns="http://schemas.openxmlformats.org/package/2006/relationships"><Relationship Id="rId2" Type="http://schemas.openxmlformats.org/officeDocument/2006/relationships/notesSlide" Target="../notesSlides/notesSlide541.xml"/><Relationship Id="rId1" Type="http://schemas.openxmlformats.org/officeDocument/2006/relationships/slideLayout" Target="../slideLayouts/slideLayout101.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320.xml.rels><?xml version="1.0" encoding="UTF-8" standalone="yes"?>
<Relationships xmlns="http://schemas.openxmlformats.org/package/2006/relationships"><Relationship Id="rId2" Type="http://schemas.openxmlformats.org/officeDocument/2006/relationships/notesSlide" Target="../notesSlides/notesSlide542.xml"/><Relationship Id="rId1" Type="http://schemas.openxmlformats.org/officeDocument/2006/relationships/slideLayout" Target="../slideLayouts/slideLayout101.xml"/></Relationships>
</file>

<file path=ppt/slides/_rels/slide2321.xml.rels><?xml version="1.0" encoding="UTF-8" standalone="yes"?>
<Relationships xmlns="http://schemas.openxmlformats.org/package/2006/relationships"><Relationship Id="rId2" Type="http://schemas.openxmlformats.org/officeDocument/2006/relationships/notesSlide" Target="../notesSlides/notesSlide543.xml"/><Relationship Id="rId1" Type="http://schemas.openxmlformats.org/officeDocument/2006/relationships/slideLayout" Target="../slideLayouts/slideLayout101.xml"/></Relationships>
</file>

<file path=ppt/slides/_rels/slide2322.xml.rels><?xml version="1.0" encoding="UTF-8" standalone="yes"?>
<Relationships xmlns="http://schemas.openxmlformats.org/package/2006/relationships"><Relationship Id="rId2" Type="http://schemas.openxmlformats.org/officeDocument/2006/relationships/notesSlide" Target="../notesSlides/notesSlide544.xml"/><Relationship Id="rId1" Type="http://schemas.openxmlformats.org/officeDocument/2006/relationships/slideLayout" Target="../slideLayouts/slideLayout101.xml"/></Relationships>
</file>

<file path=ppt/slides/_rels/slide2323.xml.rels><?xml version="1.0" encoding="UTF-8" standalone="yes"?>
<Relationships xmlns="http://schemas.openxmlformats.org/package/2006/relationships"><Relationship Id="rId2" Type="http://schemas.openxmlformats.org/officeDocument/2006/relationships/notesSlide" Target="../notesSlides/notesSlide545.xml"/><Relationship Id="rId1" Type="http://schemas.openxmlformats.org/officeDocument/2006/relationships/slideLayout" Target="../slideLayouts/slideLayout101.xml"/></Relationships>
</file>

<file path=ppt/slides/_rels/slide2324.xml.rels><?xml version="1.0" encoding="UTF-8" standalone="yes"?>
<Relationships xmlns="http://schemas.openxmlformats.org/package/2006/relationships"><Relationship Id="rId2" Type="http://schemas.openxmlformats.org/officeDocument/2006/relationships/notesSlide" Target="../notesSlides/notesSlide546.xml"/><Relationship Id="rId1" Type="http://schemas.openxmlformats.org/officeDocument/2006/relationships/slideLayout" Target="../slideLayouts/slideLayout101.xml"/></Relationships>
</file>

<file path=ppt/slides/_rels/slide2325.xml.rels><?xml version="1.0" encoding="UTF-8" standalone="yes"?>
<Relationships xmlns="http://schemas.openxmlformats.org/package/2006/relationships"><Relationship Id="rId2" Type="http://schemas.openxmlformats.org/officeDocument/2006/relationships/notesSlide" Target="../notesSlides/notesSlide547.xml"/><Relationship Id="rId1" Type="http://schemas.openxmlformats.org/officeDocument/2006/relationships/slideLayout" Target="../slideLayouts/slideLayout101.xml"/></Relationships>
</file>

<file path=ppt/slides/_rels/slide2326.xml.rels><?xml version="1.0" encoding="UTF-8" standalone="yes"?>
<Relationships xmlns="http://schemas.openxmlformats.org/package/2006/relationships"><Relationship Id="rId2" Type="http://schemas.openxmlformats.org/officeDocument/2006/relationships/notesSlide" Target="../notesSlides/notesSlide548.xml"/><Relationship Id="rId1" Type="http://schemas.openxmlformats.org/officeDocument/2006/relationships/slideLayout" Target="../slideLayouts/slideLayout101.xml"/></Relationships>
</file>

<file path=ppt/slides/_rels/slide2327.xml.rels><?xml version="1.0" encoding="UTF-8" standalone="yes"?>
<Relationships xmlns="http://schemas.openxmlformats.org/package/2006/relationships"><Relationship Id="rId2" Type="http://schemas.openxmlformats.org/officeDocument/2006/relationships/notesSlide" Target="../notesSlides/notesSlide549.xml"/><Relationship Id="rId1" Type="http://schemas.openxmlformats.org/officeDocument/2006/relationships/slideLayout" Target="../slideLayouts/slideLayout101.xml"/></Relationships>
</file>

<file path=ppt/slides/_rels/slide2328.xml.rels><?xml version="1.0" encoding="UTF-8" standalone="yes"?>
<Relationships xmlns="http://schemas.openxmlformats.org/package/2006/relationships"><Relationship Id="rId2" Type="http://schemas.openxmlformats.org/officeDocument/2006/relationships/notesSlide" Target="../notesSlides/notesSlide550.xml"/><Relationship Id="rId1" Type="http://schemas.openxmlformats.org/officeDocument/2006/relationships/slideLayout" Target="../slideLayouts/slideLayout101.xml"/></Relationships>
</file>

<file path=ppt/slides/_rels/slide2329.xml.rels><?xml version="1.0" encoding="UTF-8" standalone="yes"?>
<Relationships xmlns="http://schemas.openxmlformats.org/package/2006/relationships"><Relationship Id="rId2" Type="http://schemas.openxmlformats.org/officeDocument/2006/relationships/notesSlide" Target="../notesSlides/notesSlide551.xml"/><Relationship Id="rId1" Type="http://schemas.openxmlformats.org/officeDocument/2006/relationships/slideLayout" Target="../slideLayouts/slideLayout101.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330.xml.rels><?xml version="1.0" encoding="UTF-8" standalone="yes"?>
<Relationships xmlns="http://schemas.openxmlformats.org/package/2006/relationships"><Relationship Id="rId2" Type="http://schemas.openxmlformats.org/officeDocument/2006/relationships/notesSlide" Target="../notesSlides/notesSlide552.xml"/><Relationship Id="rId1" Type="http://schemas.openxmlformats.org/officeDocument/2006/relationships/slideLayout" Target="../slideLayouts/slideLayout101.xml"/></Relationships>
</file>

<file path=ppt/slides/_rels/slide2331.xml.rels><?xml version="1.0" encoding="UTF-8" standalone="yes"?>
<Relationships xmlns="http://schemas.openxmlformats.org/package/2006/relationships"><Relationship Id="rId2" Type="http://schemas.openxmlformats.org/officeDocument/2006/relationships/notesSlide" Target="../notesSlides/notesSlide553.xml"/><Relationship Id="rId1" Type="http://schemas.openxmlformats.org/officeDocument/2006/relationships/slideLayout" Target="../slideLayouts/slideLayout101.xml"/></Relationships>
</file>

<file path=ppt/slides/_rels/slide2332.xml.rels><?xml version="1.0" encoding="UTF-8" standalone="yes"?>
<Relationships xmlns="http://schemas.openxmlformats.org/package/2006/relationships"><Relationship Id="rId2" Type="http://schemas.openxmlformats.org/officeDocument/2006/relationships/notesSlide" Target="../notesSlides/notesSlide554.xml"/><Relationship Id="rId1" Type="http://schemas.openxmlformats.org/officeDocument/2006/relationships/slideLayout" Target="../slideLayouts/slideLayout101.xml"/></Relationships>
</file>

<file path=ppt/slides/_rels/slide2333.xml.rels><?xml version="1.0" encoding="UTF-8" standalone="yes"?>
<Relationships xmlns="http://schemas.openxmlformats.org/package/2006/relationships"><Relationship Id="rId2" Type="http://schemas.openxmlformats.org/officeDocument/2006/relationships/notesSlide" Target="../notesSlides/notesSlide555.xml"/><Relationship Id="rId1" Type="http://schemas.openxmlformats.org/officeDocument/2006/relationships/slideLayout" Target="../slideLayouts/slideLayout101.xml"/></Relationships>
</file>

<file path=ppt/slides/_rels/slide2334.xml.rels><?xml version="1.0" encoding="UTF-8" standalone="yes"?>
<Relationships xmlns="http://schemas.openxmlformats.org/package/2006/relationships"><Relationship Id="rId2" Type="http://schemas.openxmlformats.org/officeDocument/2006/relationships/notesSlide" Target="../notesSlides/notesSlide556.xml"/><Relationship Id="rId1" Type="http://schemas.openxmlformats.org/officeDocument/2006/relationships/slideLayout" Target="../slideLayouts/slideLayout101.xml"/></Relationships>
</file>

<file path=ppt/slides/_rels/slide2335.xml.rels><?xml version="1.0" encoding="UTF-8" standalone="yes"?>
<Relationships xmlns="http://schemas.openxmlformats.org/package/2006/relationships"><Relationship Id="rId2" Type="http://schemas.openxmlformats.org/officeDocument/2006/relationships/notesSlide" Target="../notesSlides/notesSlide557.xml"/><Relationship Id="rId1" Type="http://schemas.openxmlformats.org/officeDocument/2006/relationships/slideLayout" Target="../slideLayouts/slideLayout101.xml"/></Relationships>
</file>

<file path=ppt/slides/_rels/slide2336.xml.rels><?xml version="1.0" encoding="UTF-8" standalone="yes"?>
<Relationships xmlns="http://schemas.openxmlformats.org/package/2006/relationships"><Relationship Id="rId2" Type="http://schemas.openxmlformats.org/officeDocument/2006/relationships/notesSlide" Target="../notesSlides/notesSlide558.xml"/><Relationship Id="rId1" Type="http://schemas.openxmlformats.org/officeDocument/2006/relationships/slideLayout" Target="../slideLayouts/slideLayout101.xml"/></Relationships>
</file>

<file path=ppt/slides/_rels/slide2337.xml.rels><?xml version="1.0" encoding="UTF-8" standalone="yes"?>
<Relationships xmlns="http://schemas.openxmlformats.org/package/2006/relationships"><Relationship Id="rId2" Type="http://schemas.openxmlformats.org/officeDocument/2006/relationships/notesSlide" Target="../notesSlides/notesSlide559.xml"/><Relationship Id="rId1" Type="http://schemas.openxmlformats.org/officeDocument/2006/relationships/slideLayout" Target="../slideLayouts/slideLayout101.xml"/></Relationships>
</file>

<file path=ppt/slides/_rels/slide2338.xml.rels><?xml version="1.0" encoding="UTF-8" standalone="yes"?>
<Relationships xmlns="http://schemas.openxmlformats.org/package/2006/relationships"><Relationship Id="rId2" Type="http://schemas.openxmlformats.org/officeDocument/2006/relationships/notesSlide" Target="../notesSlides/notesSlide560.xml"/><Relationship Id="rId1" Type="http://schemas.openxmlformats.org/officeDocument/2006/relationships/slideLayout" Target="../slideLayouts/slideLayout101.xml"/></Relationships>
</file>

<file path=ppt/slides/_rels/slide2339.xml.rels><?xml version="1.0" encoding="UTF-8" standalone="yes"?>
<Relationships xmlns="http://schemas.openxmlformats.org/package/2006/relationships"><Relationship Id="rId2" Type="http://schemas.openxmlformats.org/officeDocument/2006/relationships/notesSlide" Target="../notesSlides/notesSlide561.xml"/><Relationship Id="rId1" Type="http://schemas.openxmlformats.org/officeDocument/2006/relationships/slideLayout" Target="../slideLayouts/slideLayout101.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340.xml.rels><?xml version="1.0" encoding="UTF-8" standalone="yes"?>
<Relationships xmlns="http://schemas.openxmlformats.org/package/2006/relationships"><Relationship Id="rId2" Type="http://schemas.openxmlformats.org/officeDocument/2006/relationships/notesSlide" Target="../notesSlides/notesSlide562.xml"/><Relationship Id="rId1" Type="http://schemas.openxmlformats.org/officeDocument/2006/relationships/slideLayout" Target="../slideLayouts/slideLayout101.xml"/></Relationships>
</file>

<file path=ppt/slides/_rels/slide2341.xml.rels><?xml version="1.0" encoding="UTF-8" standalone="yes"?>
<Relationships xmlns="http://schemas.openxmlformats.org/package/2006/relationships"><Relationship Id="rId2" Type="http://schemas.openxmlformats.org/officeDocument/2006/relationships/notesSlide" Target="../notesSlides/notesSlide563.xml"/><Relationship Id="rId1" Type="http://schemas.openxmlformats.org/officeDocument/2006/relationships/slideLayout" Target="../slideLayouts/slideLayout101.xml"/></Relationships>
</file>

<file path=ppt/slides/_rels/slide2342.xml.rels><?xml version="1.0" encoding="UTF-8" standalone="yes"?>
<Relationships xmlns="http://schemas.openxmlformats.org/package/2006/relationships"><Relationship Id="rId2" Type="http://schemas.openxmlformats.org/officeDocument/2006/relationships/notesSlide" Target="../notesSlides/notesSlide564.xml"/><Relationship Id="rId1" Type="http://schemas.openxmlformats.org/officeDocument/2006/relationships/slideLayout" Target="../slideLayouts/slideLayout101.xml"/></Relationships>
</file>

<file path=ppt/slides/_rels/slide2343.xml.rels><?xml version="1.0" encoding="UTF-8" standalone="yes"?>
<Relationships xmlns="http://schemas.openxmlformats.org/package/2006/relationships"><Relationship Id="rId2" Type="http://schemas.openxmlformats.org/officeDocument/2006/relationships/notesSlide" Target="../notesSlides/notesSlide565.xml"/><Relationship Id="rId1" Type="http://schemas.openxmlformats.org/officeDocument/2006/relationships/slideLayout" Target="../slideLayouts/slideLayout101.xml"/></Relationships>
</file>

<file path=ppt/slides/_rels/slide2344.xml.rels><?xml version="1.0" encoding="UTF-8" standalone="yes"?>
<Relationships xmlns="http://schemas.openxmlformats.org/package/2006/relationships"><Relationship Id="rId2" Type="http://schemas.openxmlformats.org/officeDocument/2006/relationships/notesSlide" Target="../notesSlides/notesSlide566.xml"/><Relationship Id="rId1" Type="http://schemas.openxmlformats.org/officeDocument/2006/relationships/slideLayout" Target="../slideLayouts/slideLayout101.xml"/></Relationships>
</file>

<file path=ppt/slides/_rels/slide2345.xml.rels><?xml version="1.0" encoding="UTF-8" standalone="yes"?>
<Relationships xmlns="http://schemas.openxmlformats.org/package/2006/relationships"><Relationship Id="rId2" Type="http://schemas.openxmlformats.org/officeDocument/2006/relationships/notesSlide" Target="../notesSlides/notesSlide567.xml"/><Relationship Id="rId1" Type="http://schemas.openxmlformats.org/officeDocument/2006/relationships/slideLayout" Target="../slideLayouts/slideLayout101.xml"/></Relationships>
</file>

<file path=ppt/slides/_rels/slide2346.xml.rels><?xml version="1.0" encoding="UTF-8" standalone="yes"?>
<Relationships xmlns="http://schemas.openxmlformats.org/package/2006/relationships"><Relationship Id="rId2" Type="http://schemas.openxmlformats.org/officeDocument/2006/relationships/notesSlide" Target="../notesSlides/notesSlide568.xml"/><Relationship Id="rId1" Type="http://schemas.openxmlformats.org/officeDocument/2006/relationships/slideLayout" Target="../slideLayouts/slideLayout101.xml"/></Relationships>
</file>

<file path=ppt/slides/_rels/slide2347.xml.rels><?xml version="1.0" encoding="UTF-8" standalone="yes"?>
<Relationships xmlns="http://schemas.openxmlformats.org/package/2006/relationships"><Relationship Id="rId2" Type="http://schemas.openxmlformats.org/officeDocument/2006/relationships/notesSlide" Target="../notesSlides/notesSlide569.xml"/><Relationship Id="rId1" Type="http://schemas.openxmlformats.org/officeDocument/2006/relationships/slideLayout" Target="../slideLayouts/slideLayout101.xml"/></Relationships>
</file>

<file path=ppt/slides/_rels/slide2348.xml.rels><?xml version="1.0" encoding="UTF-8" standalone="yes"?>
<Relationships xmlns="http://schemas.openxmlformats.org/package/2006/relationships"><Relationship Id="rId2" Type="http://schemas.openxmlformats.org/officeDocument/2006/relationships/notesSlide" Target="../notesSlides/notesSlide570.xml"/><Relationship Id="rId1" Type="http://schemas.openxmlformats.org/officeDocument/2006/relationships/slideLayout" Target="../slideLayouts/slideLayout101.xml"/></Relationships>
</file>

<file path=ppt/slides/_rels/slide2349.xml.rels><?xml version="1.0" encoding="UTF-8" standalone="yes"?>
<Relationships xmlns="http://schemas.openxmlformats.org/package/2006/relationships"><Relationship Id="rId2" Type="http://schemas.openxmlformats.org/officeDocument/2006/relationships/notesSlide" Target="../notesSlides/notesSlide571.xml"/><Relationship Id="rId1" Type="http://schemas.openxmlformats.org/officeDocument/2006/relationships/slideLayout" Target="../slideLayouts/slideLayout101.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350.xml.rels><?xml version="1.0" encoding="UTF-8" standalone="yes"?>
<Relationships xmlns="http://schemas.openxmlformats.org/package/2006/relationships"><Relationship Id="rId2" Type="http://schemas.openxmlformats.org/officeDocument/2006/relationships/notesSlide" Target="../notesSlides/notesSlide572.xml"/><Relationship Id="rId1" Type="http://schemas.openxmlformats.org/officeDocument/2006/relationships/slideLayout" Target="../slideLayouts/slideLayout101.xml"/></Relationships>
</file>

<file path=ppt/slides/_rels/slide2351.xml.rels><?xml version="1.0" encoding="UTF-8" standalone="yes"?>
<Relationships xmlns="http://schemas.openxmlformats.org/package/2006/relationships"><Relationship Id="rId2" Type="http://schemas.openxmlformats.org/officeDocument/2006/relationships/notesSlide" Target="../notesSlides/notesSlide573.xml"/><Relationship Id="rId1" Type="http://schemas.openxmlformats.org/officeDocument/2006/relationships/slideLayout" Target="../slideLayouts/slideLayout101.xml"/></Relationships>
</file>

<file path=ppt/slides/_rels/slide2352.xml.rels><?xml version="1.0" encoding="UTF-8" standalone="yes"?>
<Relationships xmlns="http://schemas.openxmlformats.org/package/2006/relationships"><Relationship Id="rId2" Type="http://schemas.openxmlformats.org/officeDocument/2006/relationships/notesSlide" Target="../notesSlides/notesSlide574.xml"/><Relationship Id="rId1" Type="http://schemas.openxmlformats.org/officeDocument/2006/relationships/slideLayout" Target="../slideLayouts/slideLayout101.xml"/></Relationships>
</file>

<file path=ppt/slides/_rels/slide2353.xml.rels><?xml version="1.0" encoding="UTF-8" standalone="yes"?>
<Relationships xmlns="http://schemas.openxmlformats.org/package/2006/relationships"><Relationship Id="rId2" Type="http://schemas.openxmlformats.org/officeDocument/2006/relationships/notesSlide" Target="../notesSlides/notesSlide575.xml"/><Relationship Id="rId1" Type="http://schemas.openxmlformats.org/officeDocument/2006/relationships/slideLayout" Target="../slideLayouts/slideLayout101.xml"/></Relationships>
</file>

<file path=ppt/slides/_rels/slide2354.xml.rels><?xml version="1.0" encoding="UTF-8" standalone="yes"?>
<Relationships xmlns="http://schemas.openxmlformats.org/package/2006/relationships"><Relationship Id="rId2" Type="http://schemas.openxmlformats.org/officeDocument/2006/relationships/notesSlide" Target="../notesSlides/notesSlide576.xml"/><Relationship Id="rId1" Type="http://schemas.openxmlformats.org/officeDocument/2006/relationships/slideLayout" Target="../slideLayouts/slideLayout101.xml"/></Relationships>
</file>

<file path=ppt/slides/_rels/slide2355.xml.rels><?xml version="1.0" encoding="UTF-8" standalone="yes"?>
<Relationships xmlns="http://schemas.openxmlformats.org/package/2006/relationships"><Relationship Id="rId2" Type="http://schemas.openxmlformats.org/officeDocument/2006/relationships/notesSlide" Target="../notesSlides/notesSlide577.xml"/><Relationship Id="rId1" Type="http://schemas.openxmlformats.org/officeDocument/2006/relationships/slideLayout" Target="../slideLayouts/slideLayout101.xml"/></Relationships>
</file>

<file path=ppt/slides/_rels/slide2356.xml.rels><?xml version="1.0" encoding="UTF-8" standalone="yes"?>
<Relationships xmlns="http://schemas.openxmlformats.org/package/2006/relationships"><Relationship Id="rId2" Type="http://schemas.openxmlformats.org/officeDocument/2006/relationships/notesSlide" Target="../notesSlides/notesSlide578.xml"/><Relationship Id="rId1" Type="http://schemas.openxmlformats.org/officeDocument/2006/relationships/slideLayout" Target="../slideLayouts/slideLayout101.xml"/></Relationships>
</file>

<file path=ppt/slides/_rels/slide2357.xml.rels><?xml version="1.0" encoding="UTF-8" standalone="yes"?>
<Relationships xmlns="http://schemas.openxmlformats.org/package/2006/relationships"><Relationship Id="rId2" Type="http://schemas.openxmlformats.org/officeDocument/2006/relationships/notesSlide" Target="../notesSlides/notesSlide579.xml"/><Relationship Id="rId1" Type="http://schemas.openxmlformats.org/officeDocument/2006/relationships/slideLayout" Target="../slideLayouts/slideLayout101.xml"/></Relationships>
</file>

<file path=ppt/slides/_rels/slide2358.xml.rels><?xml version="1.0" encoding="UTF-8" standalone="yes"?>
<Relationships xmlns="http://schemas.openxmlformats.org/package/2006/relationships"><Relationship Id="rId2" Type="http://schemas.openxmlformats.org/officeDocument/2006/relationships/notesSlide" Target="../notesSlides/notesSlide580.xml"/><Relationship Id="rId1" Type="http://schemas.openxmlformats.org/officeDocument/2006/relationships/slideLayout" Target="../slideLayouts/slideLayout101.xml"/></Relationships>
</file>

<file path=ppt/slides/_rels/slide2359.xml.rels><?xml version="1.0" encoding="UTF-8" standalone="yes"?>
<Relationships xmlns="http://schemas.openxmlformats.org/package/2006/relationships"><Relationship Id="rId2" Type="http://schemas.openxmlformats.org/officeDocument/2006/relationships/notesSlide" Target="../notesSlides/notesSlide581.xml"/><Relationship Id="rId1" Type="http://schemas.openxmlformats.org/officeDocument/2006/relationships/slideLayout" Target="../slideLayouts/slideLayout101.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360.xml.rels><?xml version="1.0" encoding="UTF-8" standalone="yes"?>
<Relationships xmlns="http://schemas.openxmlformats.org/package/2006/relationships"><Relationship Id="rId2" Type="http://schemas.openxmlformats.org/officeDocument/2006/relationships/notesSlide" Target="../notesSlides/notesSlide582.xml"/><Relationship Id="rId1" Type="http://schemas.openxmlformats.org/officeDocument/2006/relationships/slideLayout" Target="../slideLayouts/slideLayout101.xml"/></Relationships>
</file>

<file path=ppt/slides/_rels/slide2361.xml.rels><?xml version="1.0" encoding="UTF-8" standalone="yes"?>
<Relationships xmlns="http://schemas.openxmlformats.org/package/2006/relationships"><Relationship Id="rId2" Type="http://schemas.openxmlformats.org/officeDocument/2006/relationships/notesSlide" Target="../notesSlides/notesSlide583.xml"/><Relationship Id="rId1" Type="http://schemas.openxmlformats.org/officeDocument/2006/relationships/slideLayout" Target="../slideLayouts/slideLayout101.xml"/></Relationships>
</file>

<file path=ppt/slides/_rels/slide2362.xml.rels><?xml version="1.0" encoding="UTF-8" standalone="yes"?>
<Relationships xmlns="http://schemas.openxmlformats.org/package/2006/relationships"><Relationship Id="rId2" Type="http://schemas.openxmlformats.org/officeDocument/2006/relationships/notesSlide" Target="../notesSlides/notesSlide584.xml"/><Relationship Id="rId1" Type="http://schemas.openxmlformats.org/officeDocument/2006/relationships/slideLayout" Target="../slideLayouts/slideLayout101.xml"/></Relationships>
</file>

<file path=ppt/slides/_rels/slide2363.xml.rels><?xml version="1.0" encoding="UTF-8" standalone="yes"?>
<Relationships xmlns="http://schemas.openxmlformats.org/package/2006/relationships"><Relationship Id="rId2" Type="http://schemas.openxmlformats.org/officeDocument/2006/relationships/notesSlide" Target="../notesSlides/notesSlide585.xml"/><Relationship Id="rId1" Type="http://schemas.openxmlformats.org/officeDocument/2006/relationships/slideLayout" Target="../slideLayouts/slideLayout101.xml"/></Relationships>
</file>

<file path=ppt/slides/_rels/slide2364.xml.rels><?xml version="1.0" encoding="UTF-8" standalone="yes"?>
<Relationships xmlns="http://schemas.openxmlformats.org/package/2006/relationships"><Relationship Id="rId2" Type="http://schemas.openxmlformats.org/officeDocument/2006/relationships/notesSlide" Target="../notesSlides/notesSlide586.xml"/><Relationship Id="rId1" Type="http://schemas.openxmlformats.org/officeDocument/2006/relationships/slideLayout" Target="../slideLayouts/slideLayout101.xml"/></Relationships>
</file>

<file path=ppt/slides/_rels/slide2365.xml.rels><?xml version="1.0" encoding="UTF-8" standalone="yes"?>
<Relationships xmlns="http://schemas.openxmlformats.org/package/2006/relationships"><Relationship Id="rId2" Type="http://schemas.openxmlformats.org/officeDocument/2006/relationships/notesSlide" Target="../notesSlides/notesSlide587.xml"/><Relationship Id="rId1" Type="http://schemas.openxmlformats.org/officeDocument/2006/relationships/slideLayout" Target="../slideLayouts/slideLayout101.xml"/></Relationships>
</file>

<file path=ppt/slides/_rels/slide2366.xml.rels><?xml version="1.0" encoding="UTF-8" standalone="yes"?>
<Relationships xmlns="http://schemas.openxmlformats.org/package/2006/relationships"><Relationship Id="rId2" Type="http://schemas.openxmlformats.org/officeDocument/2006/relationships/notesSlide" Target="../notesSlides/notesSlide588.xml"/><Relationship Id="rId1" Type="http://schemas.openxmlformats.org/officeDocument/2006/relationships/slideLayout" Target="../slideLayouts/slideLayout101.xml"/></Relationships>
</file>

<file path=ppt/slides/_rels/slide2367.xml.rels><?xml version="1.0" encoding="UTF-8" standalone="yes"?>
<Relationships xmlns="http://schemas.openxmlformats.org/package/2006/relationships"><Relationship Id="rId2" Type="http://schemas.openxmlformats.org/officeDocument/2006/relationships/notesSlide" Target="../notesSlides/notesSlide589.xml"/><Relationship Id="rId1" Type="http://schemas.openxmlformats.org/officeDocument/2006/relationships/slideLayout" Target="../slideLayouts/slideLayout101.xml"/></Relationships>
</file>

<file path=ppt/slides/_rels/slide2368.xml.rels><?xml version="1.0" encoding="UTF-8" standalone="yes"?>
<Relationships xmlns="http://schemas.openxmlformats.org/package/2006/relationships"><Relationship Id="rId2" Type="http://schemas.openxmlformats.org/officeDocument/2006/relationships/notesSlide" Target="../notesSlides/notesSlide590.xml"/><Relationship Id="rId1" Type="http://schemas.openxmlformats.org/officeDocument/2006/relationships/slideLayout" Target="../slideLayouts/slideLayout101.xml"/></Relationships>
</file>

<file path=ppt/slides/_rels/slide2369.xml.rels><?xml version="1.0" encoding="UTF-8" standalone="yes"?>
<Relationships xmlns="http://schemas.openxmlformats.org/package/2006/relationships"><Relationship Id="rId2" Type="http://schemas.openxmlformats.org/officeDocument/2006/relationships/notesSlide" Target="../notesSlides/notesSlide591.xml"/><Relationship Id="rId1" Type="http://schemas.openxmlformats.org/officeDocument/2006/relationships/slideLayout" Target="../slideLayouts/slideLayout101.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370.xml.rels><?xml version="1.0" encoding="UTF-8" standalone="yes"?>
<Relationships xmlns="http://schemas.openxmlformats.org/package/2006/relationships"><Relationship Id="rId2" Type="http://schemas.openxmlformats.org/officeDocument/2006/relationships/notesSlide" Target="../notesSlides/notesSlide592.xml"/><Relationship Id="rId1" Type="http://schemas.openxmlformats.org/officeDocument/2006/relationships/slideLayout" Target="../slideLayouts/slideLayout101.xml"/></Relationships>
</file>

<file path=ppt/slides/_rels/slide2371.xml.rels><?xml version="1.0" encoding="UTF-8" standalone="yes"?>
<Relationships xmlns="http://schemas.openxmlformats.org/package/2006/relationships"><Relationship Id="rId2" Type="http://schemas.openxmlformats.org/officeDocument/2006/relationships/notesSlide" Target="../notesSlides/notesSlide593.xml"/><Relationship Id="rId1" Type="http://schemas.openxmlformats.org/officeDocument/2006/relationships/slideLayout" Target="../slideLayouts/slideLayout101.xml"/></Relationships>
</file>

<file path=ppt/slides/_rels/slide2372.xml.rels><?xml version="1.0" encoding="UTF-8" standalone="yes"?>
<Relationships xmlns="http://schemas.openxmlformats.org/package/2006/relationships"><Relationship Id="rId2" Type="http://schemas.openxmlformats.org/officeDocument/2006/relationships/notesSlide" Target="../notesSlides/notesSlide594.xml"/><Relationship Id="rId1" Type="http://schemas.openxmlformats.org/officeDocument/2006/relationships/slideLayout" Target="../slideLayouts/slideLayout101.xml"/></Relationships>
</file>

<file path=ppt/slides/_rels/slide2373.xml.rels><?xml version="1.0" encoding="UTF-8" standalone="yes"?>
<Relationships xmlns="http://schemas.openxmlformats.org/package/2006/relationships"><Relationship Id="rId2" Type="http://schemas.openxmlformats.org/officeDocument/2006/relationships/notesSlide" Target="../notesSlides/notesSlide595.xml"/><Relationship Id="rId1" Type="http://schemas.openxmlformats.org/officeDocument/2006/relationships/slideLayout" Target="../slideLayouts/slideLayout101.xml"/></Relationships>
</file>

<file path=ppt/slides/_rels/slide2374.xml.rels><?xml version="1.0" encoding="UTF-8" standalone="yes"?>
<Relationships xmlns="http://schemas.openxmlformats.org/package/2006/relationships"><Relationship Id="rId2" Type="http://schemas.openxmlformats.org/officeDocument/2006/relationships/notesSlide" Target="../notesSlides/notesSlide596.xml"/><Relationship Id="rId1" Type="http://schemas.openxmlformats.org/officeDocument/2006/relationships/slideLayout" Target="../slideLayouts/slideLayout101.xml"/></Relationships>
</file>

<file path=ppt/slides/_rels/slide2375.xml.rels><?xml version="1.0" encoding="UTF-8" standalone="yes"?>
<Relationships xmlns="http://schemas.openxmlformats.org/package/2006/relationships"><Relationship Id="rId2" Type="http://schemas.openxmlformats.org/officeDocument/2006/relationships/notesSlide" Target="../notesSlides/notesSlide597.xml"/><Relationship Id="rId1" Type="http://schemas.openxmlformats.org/officeDocument/2006/relationships/slideLayout" Target="../slideLayouts/slideLayout101.xml"/></Relationships>
</file>

<file path=ppt/slides/_rels/slide2376.xml.rels><?xml version="1.0" encoding="UTF-8" standalone="yes"?>
<Relationships xmlns="http://schemas.openxmlformats.org/package/2006/relationships"><Relationship Id="rId2" Type="http://schemas.openxmlformats.org/officeDocument/2006/relationships/notesSlide" Target="../notesSlides/notesSlide598.xml"/><Relationship Id="rId1" Type="http://schemas.openxmlformats.org/officeDocument/2006/relationships/slideLayout" Target="../slideLayouts/slideLayout101.xml"/></Relationships>
</file>

<file path=ppt/slides/_rels/slide2377.xml.rels><?xml version="1.0" encoding="UTF-8" standalone="yes"?>
<Relationships xmlns="http://schemas.openxmlformats.org/package/2006/relationships"><Relationship Id="rId2" Type="http://schemas.openxmlformats.org/officeDocument/2006/relationships/notesSlide" Target="../notesSlides/notesSlide599.xml"/><Relationship Id="rId1" Type="http://schemas.openxmlformats.org/officeDocument/2006/relationships/slideLayout" Target="../slideLayouts/slideLayout101.xml"/></Relationships>
</file>

<file path=ppt/slides/_rels/slide2378.xml.rels><?xml version="1.0" encoding="UTF-8" standalone="yes"?>
<Relationships xmlns="http://schemas.openxmlformats.org/package/2006/relationships"><Relationship Id="rId2" Type="http://schemas.openxmlformats.org/officeDocument/2006/relationships/notesSlide" Target="../notesSlides/notesSlide600.xml"/><Relationship Id="rId1" Type="http://schemas.openxmlformats.org/officeDocument/2006/relationships/slideLayout" Target="../slideLayouts/slideLayout101.xml"/></Relationships>
</file>

<file path=ppt/slides/_rels/slide2379.xml.rels><?xml version="1.0" encoding="UTF-8" standalone="yes"?>
<Relationships xmlns="http://schemas.openxmlformats.org/package/2006/relationships"><Relationship Id="rId2" Type="http://schemas.openxmlformats.org/officeDocument/2006/relationships/notesSlide" Target="../notesSlides/notesSlide601.xml"/><Relationship Id="rId1" Type="http://schemas.openxmlformats.org/officeDocument/2006/relationships/slideLayout" Target="../slideLayouts/slideLayout101.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380.xml.rels><?xml version="1.0" encoding="UTF-8" standalone="yes"?>
<Relationships xmlns="http://schemas.openxmlformats.org/package/2006/relationships"><Relationship Id="rId2" Type="http://schemas.openxmlformats.org/officeDocument/2006/relationships/notesSlide" Target="../notesSlides/notesSlide602.xml"/><Relationship Id="rId1" Type="http://schemas.openxmlformats.org/officeDocument/2006/relationships/slideLayout" Target="../slideLayouts/slideLayout101.xml"/></Relationships>
</file>

<file path=ppt/slides/_rels/slide2381.xml.rels><?xml version="1.0" encoding="UTF-8" standalone="yes"?>
<Relationships xmlns="http://schemas.openxmlformats.org/package/2006/relationships"><Relationship Id="rId2" Type="http://schemas.openxmlformats.org/officeDocument/2006/relationships/notesSlide" Target="../notesSlides/notesSlide603.xml"/><Relationship Id="rId1" Type="http://schemas.openxmlformats.org/officeDocument/2006/relationships/slideLayout" Target="../slideLayouts/slideLayout101.xml"/></Relationships>
</file>

<file path=ppt/slides/_rels/slide2382.xml.rels><?xml version="1.0" encoding="UTF-8" standalone="yes"?>
<Relationships xmlns="http://schemas.openxmlformats.org/package/2006/relationships"><Relationship Id="rId2" Type="http://schemas.openxmlformats.org/officeDocument/2006/relationships/notesSlide" Target="../notesSlides/notesSlide604.xml"/><Relationship Id="rId1" Type="http://schemas.openxmlformats.org/officeDocument/2006/relationships/slideLayout" Target="../slideLayouts/slideLayout101.xml"/></Relationships>
</file>

<file path=ppt/slides/_rels/slide2383.xml.rels><?xml version="1.0" encoding="UTF-8" standalone="yes"?>
<Relationships xmlns="http://schemas.openxmlformats.org/package/2006/relationships"><Relationship Id="rId2" Type="http://schemas.openxmlformats.org/officeDocument/2006/relationships/notesSlide" Target="../notesSlides/notesSlide605.xml"/><Relationship Id="rId1" Type="http://schemas.openxmlformats.org/officeDocument/2006/relationships/slideLayout" Target="../slideLayouts/slideLayout101.xml"/></Relationships>
</file>

<file path=ppt/slides/_rels/slide2384.xml.rels><?xml version="1.0" encoding="UTF-8" standalone="yes"?>
<Relationships xmlns="http://schemas.openxmlformats.org/package/2006/relationships"><Relationship Id="rId2" Type="http://schemas.openxmlformats.org/officeDocument/2006/relationships/notesSlide" Target="../notesSlides/notesSlide606.xml"/><Relationship Id="rId1" Type="http://schemas.openxmlformats.org/officeDocument/2006/relationships/slideLayout" Target="../slideLayouts/slideLayout101.xml"/></Relationships>
</file>

<file path=ppt/slides/_rels/slide2385.xml.rels><?xml version="1.0" encoding="UTF-8" standalone="yes"?>
<Relationships xmlns="http://schemas.openxmlformats.org/package/2006/relationships"><Relationship Id="rId2" Type="http://schemas.openxmlformats.org/officeDocument/2006/relationships/notesSlide" Target="../notesSlides/notesSlide607.xml"/><Relationship Id="rId1" Type="http://schemas.openxmlformats.org/officeDocument/2006/relationships/slideLayout" Target="../slideLayouts/slideLayout101.xml"/></Relationships>
</file>

<file path=ppt/slides/_rels/slide2386.xml.rels><?xml version="1.0" encoding="UTF-8" standalone="yes"?>
<Relationships xmlns="http://schemas.openxmlformats.org/package/2006/relationships"><Relationship Id="rId2" Type="http://schemas.openxmlformats.org/officeDocument/2006/relationships/notesSlide" Target="../notesSlides/notesSlide608.xml"/><Relationship Id="rId1" Type="http://schemas.openxmlformats.org/officeDocument/2006/relationships/slideLayout" Target="../slideLayouts/slideLayout101.xml"/></Relationships>
</file>

<file path=ppt/slides/_rels/slide2387.xml.rels><?xml version="1.0" encoding="UTF-8" standalone="yes"?>
<Relationships xmlns="http://schemas.openxmlformats.org/package/2006/relationships"><Relationship Id="rId2" Type="http://schemas.openxmlformats.org/officeDocument/2006/relationships/notesSlide" Target="../notesSlides/notesSlide609.xml"/><Relationship Id="rId1" Type="http://schemas.openxmlformats.org/officeDocument/2006/relationships/slideLayout" Target="../slideLayouts/slideLayout101.xml"/></Relationships>
</file>

<file path=ppt/slides/_rels/slide2388.xml.rels><?xml version="1.0" encoding="UTF-8" standalone="yes"?>
<Relationships xmlns="http://schemas.openxmlformats.org/package/2006/relationships"><Relationship Id="rId2" Type="http://schemas.openxmlformats.org/officeDocument/2006/relationships/notesSlide" Target="../notesSlides/notesSlide610.xml"/><Relationship Id="rId1" Type="http://schemas.openxmlformats.org/officeDocument/2006/relationships/slideLayout" Target="../slideLayouts/slideLayout101.xml"/></Relationships>
</file>

<file path=ppt/slides/_rels/slide2389.xml.rels><?xml version="1.0" encoding="UTF-8" standalone="yes"?>
<Relationships xmlns="http://schemas.openxmlformats.org/package/2006/relationships"><Relationship Id="rId2" Type="http://schemas.openxmlformats.org/officeDocument/2006/relationships/notesSlide" Target="../notesSlides/notesSlide611.xml"/><Relationship Id="rId1" Type="http://schemas.openxmlformats.org/officeDocument/2006/relationships/slideLayout" Target="../slideLayouts/slideLayout101.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390.xml.rels><?xml version="1.0" encoding="UTF-8" standalone="yes"?>
<Relationships xmlns="http://schemas.openxmlformats.org/package/2006/relationships"><Relationship Id="rId2" Type="http://schemas.openxmlformats.org/officeDocument/2006/relationships/notesSlide" Target="../notesSlides/notesSlide612.xml"/><Relationship Id="rId1" Type="http://schemas.openxmlformats.org/officeDocument/2006/relationships/slideLayout" Target="../slideLayouts/slideLayout101.xml"/></Relationships>
</file>

<file path=ppt/slides/_rels/slide2391.xml.rels><?xml version="1.0" encoding="UTF-8" standalone="yes"?>
<Relationships xmlns="http://schemas.openxmlformats.org/package/2006/relationships"><Relationship Id="rId2" Type="http://schemas.openxmlformats.org/officeDocument/2006/relationships/notesSlide" Target="../notesSlides/notesSlide613.xml"/><Relationship Id="rId1" Type="http://schemas.openxmlformats.org/officeDocument/2006/relationships/slideLayout" Target="../slideLayouts/slideLayout101.xml"/></Relationships>
</file>

<file path=ppt/slides/_rels/slide2392.xml.rels><?xml version="1.0" encoding="UTF-8" standalone="yes"?>
<Relationships xmlns="http://schemas.openxmlformats.org/package/2006/relationships"><Relationship Id="rId2" Type="http://schemas.openxmlformats.org/officeDocument/2006/relationships/notesSlide" Target="../notesSlides/notesSlide614.xml"/><Relationship Id="rId1" Type="http://schemas.openxmlformats.org/officeDocument/2006/relationships/slideLayout" Target="../slideLayouts/slideLayout101.xml"/></Relationships>
</file>

<file path=ppt/slides/_rels/slide2393.xml.rels><?xml version="1.0" encoding="UTF-8" standalone="yes"?>
<Relationships xmlns="http://schemas.openxmlformats.org/package/2006/relationships"><Relationship Id="rId2" Type="http://schemas.openxmlformats.org/officeDocument/2006/relationships/notesSlide" Target="../notesSlides/notesSlide615.xml"/><Relationship Id="rId1" Type="http://schemas.openxmlformats.org/officeDocument/2006/relationships/slideLayout" Target="../slideLayouts/slideLayout101.xml"/></Relationships>
</file>

<file path=ppt/slides/_rels/slide2394.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2395.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396.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397.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398.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399.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400.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401.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402.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403.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404.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405.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406.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407.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408.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409.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410.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411.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412.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413.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414.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415.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416.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417.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418.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419.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420.xml.rels><?xml version="1.0" encoding="UTF-8" standalone="yes"?>
<Relationships xmlns="http://schemas.openxmlformats.org/package/2006/relationships"><Relationship Id="rId1" Type="http://schemas.openxmlformats.org/officeDocument/2006/relationships/slideLayout" Target="../slideLayouts/slideLayout100.xml"/></Relationships>
</file>

<file path=ppt/slides/_rels/slide2421.xml.rels><?xml version="1.0" encoding="UTF-8" standalone="yes"?>
<Relationships xmlns="http://schemas.openxmlformats.org/package/2006/relationships"><Relationship Id="rId1" Type="http://schemas.openxmlformats.org/officeDocument/2006/relationships/slideLayout" Target="../slideLayouts/slideLayout100.xml"/></Relationships>
</file>

<file path=ppt/slides/_rels/slide2422.xml.rels><?xml version="1.0" encoding="UTF-8" standalone="yes"?>
<Relationships xmlns="http://schemas.openxmlformats.org/package/2006/relationships"><Relationship Id="rId2" Type="http://schemas.openxmlformats.org/officeDocument/2006/relationships/notesSlide" Target="../notesSlides/notesSlide616.xml"/><Relationship Id="rId1" Type="http://schemas.openxmlformats.org/officeDocument/2006/relationships/slideLayout" Target="../slideLayouts/slideLayout124.xml"/></Relationships>
</file>

<file path=ppt/slides/_rels/slide2423.xml.rels><?xml version="1.0" encoding="UTF-8" standalone="yes"?>
<Relationships xmlns="http://schemas.openxmlformats.org/package/2006/relationships"><Relationship Id="rId1" Type="http://schemas.openxmlformats.org/officeDocument/2006/relationships/slideLayout" Target="../slideLayouts/slideLayout124.xml"/></Relationships>
</file>

<file path=ppt/slides/_rels/slide2424.xml.rels><?xml version="1.0" encoding="UTF-8" standalone="yes"?>
<Relationships xmlns="http://schemas.openxmlformats.org/package/2006/relationships"><Relationship Id="rId2" Type="http://schemas.openxmlformats.org/officeDocument/2006/relationships/notesSlide" Target="../notesSlides/notesSlide617.xml"/><Relationship Id="rId1" Type="http://schemas.openxmlformats.org/officeDocument/2006/relationships/slideLayout" Target="../slideLayouts/slideLayout70.xml"/></Relationships>
</file>

<file path=ppt/slides/_rels/slide2425.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2426.xml.rels><?xml version="1.0" encoding="UTF-8" standalone="yes"?>
<Relationships xmlns="http://schemas.openxmlformats.org/package/2006/relationships"><Relationship Id="rId1" Type="http://schemas.openxmlformats.org/officeDocument/2006/relationships/slideLayout" Target="../slideLayouts/slideLayout124.xml"/></Relationships>
</file>

<file path=ppt/slides/_rels/slide2427.xml.rels><?xml version="1.0" encoding="UTF-8" standalone="yes"?>
<Relationships xmlns="http://schemas.openxmlformats.org/package/2006/relationships"><Relationship Id="rId2" Type="http://schemas.openxmlformats.org/officeDocument/2006/relationships/notesSlide" Target="../notesSlides/notesSlide618.xml"/><Relationship Id="rId1" Type="http://schemas.openxmlformats.org/officeDocument/2006/relationships/slideLayout" Target="../slideLayouts/slideLayout70.xml"/></Relationships>
</file>

<file path=ppt/slides/_rels/slide2428.xml.rels><?xml version="1.0" encoding="UTF-8" standalone="yes"?>
<Relationships xmlns="http://schemas.openxmlformats.org/package/2006/relationships"><Relationship Id="rId1" Type="http://schemas.openxmlformats.org/officeDocument/2006/relationships/slideLayout" Target="../slideLayouts/slideLayout124.xml"/></Relationships>
</file>

<file path=ppt/slides/_rels/slide2429.xml.rels><?xml version="1.0" encoding="UTF-8" standalone="yes"?>
<Relationships xmlns="http://schemas.openxmlformats.org/package/2006/relationships"><Relationship Id="rId1" Type="http://schemas.openxmlformats.org/officeDocument/2006/relationships/slideLayout" Target="../slideLayouts/slideLayout124.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430.xml.rels><?xml version="1.0" encoding="UTF-8" standalone="yes"?>
<Relationships xmlns="http://schemas.openxmlformats.org/package/2006/relationships"><Relationship Id="rId2" Type="http://schemas.openxmlformats.org/officeDocument/2006/relationships/notesSlide" Target="../notesSlides/notesSlide619.xml"/><Relationship Id="rId1" Type="http://schemas.openxmlformats.org/officeDocument/2006/relationships/slideLayout" Target="../slideLayouts/slideLayout70.xml"/></Relationships>
</file>

<file path=ppt/slides/_rels/slide2431.xml.rels><?xml version="1.0" encoding="UTF-8" standalone="yes"?>
<Relationships xmlns="http://schemas.openxmlformats.org/package/2006/relationships"><Relationship Id="rId1" Type="http://schemas.openxmlformats.org/officeDocument/2006/relationships/slideLayout" Target="../slideLayouts/slideLayout124.xml"/></Relationships>
</file>

<file path=ppt/slides/_rels/slide2432.xml.rels><?xml version="1.0" encoding="UTF-8" standalone="yes"?>
<Relationships xmlns="http://schemas.openxmlformats.org/package/2006/relationships"><Relationship Id="rId1" Type="http://schemas.openxmlformats.org/officeDocument/2006/relationships/slideLayout" Target="../slideLayouts/slideLayout124.xml"/></Relationships>
</file>

<file path=ppt/slides/_rels/slide2433.xml.rels><?xml version="1.0" encoding="UTF-8" standalone="yes"?>
<Relationships xmlns="http://schemas.openxmlformats.org/package/2006/relationships"><Relationship Id="rId2" Type="http://schemas.openxmlformats.org/officeDocument/2006/relationships/notesSlide" Target="../notesSlides/notesSlide620.xml"/><Relationship Id="rId1" Type="http://schemas.openxmlformats.org/officeDocument/2006/relationships/slideLayout" Target="../slideLayouts/slideLayout70.xml"/></Relationships>
</file>

<file path=ppt/slides/_rels/slide2434.xml.rels><?xml version="1.0" encoding="UTF-8" standalone="yes"?>
<Relationships xmlns="http://schemas.openxmlformats.org/package/2006/relationships"><Relationship Id="rId1" Type="http://schemas.openxmlformats.org/officeDocument/2006/relationships/slideLayout" Target="../slideLayouts/slideLayout124.xml"/></Relationships>
</file>

<file path=ppt/slides/_rels/slide2435.xml.rels><?xml version="1.0" encoding="UTF-8" standalone="yes"?>
<Relationships xmlns="http://schemas.openxmlformats.org/package/2006/relationships"><Relationship Id="rId1" Type="http://schemas.openxmlformats.org/officeDocument/2006/relationships/slideLayout" Target="../slideLayouts/slideLayout124.xml"/></Relationships>
</file>

<file path=ppt/slides/_rels/slide2436.xml.rels><?xml version="1.0" encoding="UTF-8" standalone="yes"?>
<Relationships xmlns="http://schemas.openxmlformats.org/package/2006/relationships"><Relationship Id="rId2" Type="http://schemas.openxmlformats.org/officeDocument/2006/relationships/notesSlide" Target="../notesSlides/notesSlide621.xml"/><Relationship Id="rId1" Type="http://schemas.openxmlformats.org/officeDocument/2006/relationships/slideLayout" Target="../slideLayouts/slideLayout70.xml"/></Relationships>
</file>

<file path=ppt/slides/_rels/slide2437.xml.rels><?xml version="1.0" encoding="UTF-8" standalone="yes"?>
<Relationships xmlns="http://schemas.openxmlformats.org/package/2006/relationships"><Relationship Id="rId1" Type="http://schemas.openxmlformats.org/officeDocument/2006/relationships/slideLayout" Target="../slideLayouts/slideLayout124.xml"/></Relationships>
</file>

<file path=ppt/slides/_rels/slide2438.xml.rels><?xml version="1.0" encoding="UTF-8" standalone="yes"?>
<Relationships xmlns="http://schemas.openxmlformats.org/package/2006/relationships"><Relationship Id="rId1" Type="http://schemas.openxmlformats.org/officeDocument/2006/relationships/slideLayout" Target="../slideLayouts/slideLayout124.xml"/></Relationships>
</file>

<file path=ppt/slides/_rels/slide2439.xml.rels><?xml version="1.0" encoding="UTF-8" standalone="yes"?>
<Relationships xmlns="http://schemas.openxmlformats.org/package/2006/relationships"><Relationship Id="rId2" Type="http://schemas.openxmlformats.org/officeDocument/2006/relationships/notesSlide" Target="../notesSlides/notesSlide622.xml"/><Relationship Id="rId1" Type="http://schemas.openxmlformats.org/officeDocument/2006/relationships/slideLayout" Target="../slideLayouts/slideLayout70.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440.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2441.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2442.xml.rels><?xml version="1.0" encoding="UTF-8" standalone="yes"?>
<Relationships xmlns="http://schemas.openxmlformats.org/package/2006/relationships"><Relationship Id="rId2" Type="http://schemas.openxmlformats.org/officeDocument/2006/relationships/notesSlide" Target="../notesSlides/notesSlide623.xml"/><Relationship Id="rId1" Type="http://schemas.openxmlformats.org/officeDocument/2006/relationships/slideLayout" Target="../slideLayouts/slideLayout124.xml"/></Relationships>
</file>

<file path=ppt/slides/_rels/slide2443.xml.rels><?xml version="1.0" encoding="UTF-8" standalone="yes"?>
<Relationships xmlns="http://schemas.openxmlformats.org/package/2006/relationships"><Relationship Id="rId2" Type="http://schemas.openxmlformats.org/officeDocument/2006/relationships/notesSlide" Target="../notesSlides/notesSlide624.xml"/><Relationship Id="rId1" Type="http://schemas.openxmlformats.org/officeDocument/2006/relationships/slideLayout" Target="../slideLayouts/slideLayout124.xml"/></Relationships>
</file>

<file path=ppt/slides/_rels/slide2444.xml.rels><?xml version="1.0" encoding="UTF-8" standalone="yes"?>
<Relationships xmlns="http://schemas.openxmlformats.org/package/2006/relationships"><Relationship Id="rId2" Type="http://schemas.openxmlformats.org/officeDocument/2006/relationships/notesSlide" Target="../notesSlides/notesSlide625.xml"/><Relationship Id="rId1" Type="http://schemas.openxmlformats.org/officeDocument/2006/relationships/slideLayout" Target="../slideLayouts/slideLayout124.xml"/></Relationships>
</file>

<file path=ppt/slides/_rels/slide2445.xml.rels><?xml version="1.0" encoding="UTF-8" standalone="yes"?>
<Relationships xmlns="http://schemas.openxmlformats.org/package/2006/relationships"><Relationship Id="rId2" Type="http://schemas.openxmlformats.org/officeDocument/2006/relationships/notesSlide" Target="../notesSlides/notesSlide626.xml"/><Relationship Id="rId1" Type="http://schemas.openxmlformats.org/officeDocument/2006/relationships/slideLayout" Target="../slideLayouts/slideLayout124.xml"/></Relationships>
</file>

<file path=ppt/slides/_rels/slide2446.xml.rels><?xml version="1.0" encoding="UTF-8" standalone="yes"?>
<Relationships xmlns="http://schemas.openxmlformats.org/package/2006/relationships"><Relationship Id="rId2" Type="http://schemas.openxmlformats.org/officeDocument/2006/relationships/notesSlide" Target="../notesSlides/notesSlide627.xml"/><Relationship Id="rId1" Type="http://schemas.openxmlformats.org/officeDocument/2006/relationships/slideLayout" Target="../slideLayouts/slideLayout124.xml"/></Relationships>
</file>

<file path=ppt/slides/_rels/slide2447.xml.rels><?xml version="1.0" encoding="UTF-8" standalone="yes"?>
<Relationships xmlns="http://schemas.openxmlformats.org/package/2006/relationships"><Relationship Id="rId2" Type="http://schemas.openxmlformats.org/officeDocument/2006/relationships/notesSlide" Target="../notesSlides/notesSlide628.xml"/><Relationship Id="rId1" Type="http://schemas.openxmlformats.org/officeDocument/2006/relationships/slideLayout" Target="../slideLayouts/slideLayout124.xml"/></Relationships>
</file>

<file path=ppt/slides/_rels/slide2448.xml.rels><?xml version="1.0" encoding="UTF-8" standalone="yes"?>
<Relationships xmlns="http://schemas.openxmlformats.org/package/2006/relationships"><Relationship Id="rId2" Type="http://schemas.openxmlformats.org/officeDocument/2006/relationships/notesSlide" Target="../notesSlides/notesSlide629.xml"/><Relationship Id="rId1" Type="http://schemas.openxmlformats.org/officeDocument/2006/relationships/slideLayout" Target="../slideLayouts/slideLayout124.xml"/></Relationships>
</file>

<file path=ppt/slides/_rels/slide2449.xml.rels><?xml version="1.0" encoding="UTF-8" standalone="yes"?>
<Relationships xmlns="http://schemas.openxmlformats.org/package/2006/relationships"><Relationship Id="rId2" Type="http://schemas.openxmlformats.org/officeDocument/2006/relationships/notesSlide" Target="../notesSlides/notesSlide630.xml"/><Relationship Id="rId1" Type="http://schemas.openxmlformats.org/officeDocument/2006/relationships/slideLayout" Target="../slideLayouts/slideLayout124.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450.xml.rels><?xml version="1.0" encoding="UTF-8" standalone="yes"?>
<Relationships xmlns="http://schemas.openxmlformats.org/package/2006/relationships"><Relationship Id="rId2" Type="http://schemas.openxmlformats.org/officeDocument/2006/relationships/notesSlide" Target="../notesSlides/notesSlide631.xml"/><Relationship Id="rId1" Type="http://schemas.openxmlformats.org/officeDocument/2006/relationships/slideLayout" Target="../slideLayouts/slideLayout124.xml"/></Relationships>
</file>

<file path=ppt/slides/_rels/slide2451.xml.rels><?xml version="1.0" encoding="UTF-8" standalone="yes"?>
<Relationships xmlns="http://schemas.openxmlformats.org/package/2006/relationships"><Relationship Id="rId2" Type="http://schemas.openxmlformats.org/officeDocument/2006/relationships/notesSlide" Target="../notesSlides/notesSlide632.xml"/><Relationship Id="rId1" Type="http://schemas.openxmlformats.org/officeDocument/2006/relationships/slideLayout" Target="../slideLayouts/slideLayout124.xml"/></Relationships>
</file>

<file path=ppt/slides/_rels/slide2452.xml.rels><?xml version="1.0" encoding="UTF-8" standalone="yes"?>
<Relationships xmlns="http://schemas.openxmlformats.org/package/2006/relationships"><Relationship Id="rId8" Type="http://schemas.openxmlformats.org/officeDocument/2006/relationships/slide" Target="slide2395.xml"/><Relationship Id="rId3" Type="http://schemas.openxmlformats.org/officeDocument/2006/relationships/slide" Target="slide504.xml"/><Relationship Id="rId7" Type="http://schemas.openxmlformats.org/officeDocument/2006/relationships/slide" Target="slide1394.xml"/><Relationship Id="rId2" Type="http://schemas.openxmlformats.org/officeDocument/2006/relationships/notesSlide" Target="../notesSlides/notesSlide633.xml"/><Relationship Id="rId1" Type="http://schemas.openxmlformats.org/officeDocument/2006/relationships/slideLayout" Target="../slideLayouts/slideLayout70.xml"/><Relationship Id="rId6" Type="http://schemas.openxmlformats.org/officeDocument/2006/relationships/slide" Target="slide1871.xml"/><Relationship Id="rId5" Type="http://schemas.openxmlformats.org/officeDocument/2006/relationships/slide" Target="slide1461.xml"/><Relationship Id="rId4" Type="http://schemas.openxmlformats.org/officeDocument/2006/relationships/slide" Target="slide943.xml"/><Relationship Id="rId9" Type="http://schemas.openxmlformats.org/officeDocument/2006/relationships/slide" Target="slide2128.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6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6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26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26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26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4.xml.rels><?xml version="1.0" encoding="UTF-8" standalone="yes"?>
<Relationships xmlns="http://schemas.openxmlformats.org/package/2006/relationships"><Relationship Id="rId2" Type="http://schemas.openxmlformats.org/officeDocument/2006/relationships/slide" Target="slide197.xml"/><Relationship Id="rId1" Type="http://schemas.openxmlformats.org/officeDocument/2006/relationships/slideLayout" Target="../slideLayouts/slideLayout4.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9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22.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44.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4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5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5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64.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69.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0.xml.rels><?xml version="1.0" encoding="UTF-8" standalone="yes"?>
<Relationships xmlns="http://schemas.openxmlformats.org/package/2006/relationships"><Relationship Id="rId2" Type="http://schemas.openxmlformats.org/officeDocument/2006/relationships/slide" Target="slide504.xml"/><Relationship Id="rId1" Type="http://schemas.openxmlformats.org/officeDocument/2006/relationships/slideLayout" Target="../slideLayouts/slideLayout64.xml"/></Relationships>
</file>

<file path=ppt/slides/_rels/slide371.xml.rels><?xml version="1.0" encoding="UTF-8" standalone="yes"?>
<Relationships xmlns="http://schemas.openxmlformats.org/package/2006/relationships"><Relationship Id="rId2" Type="http://schemas.openxmlformats.org/officeDocument/2006/relationships/slide" Target="slide504.xml"/><Relationship Id="rId1" Type="http://schemas.openxmlformats.org/officeDocument/2006/relationships/slideLayout" Target="../slideLayouts/slideLayout221.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222.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223.xml"/></Relationships>
</file>

<file path=ppt/slides/_rels/slide374.xml.rels><?xml version="1.0" encoding="UTF-8" standalone="yes"?>
<Relationships xmlns="http://schemas.openxmlformats.org/package/2006/relationships"><Relationship Id="rId1" Type="http://schemas.openxmlformats.org/officeDocument/2006/relationships/slideLayout" Target="../slideLayouts/slideLayout166.xml"/></Relationships>
</file>

<file path=ppt/slides/_rels/slide375.xml.rels><?xml version="1.0" encoding="UTF-8" standalone="yes"?>
<Relationships xmlns="http://schemas.openxmlformats.org/package/2006/relationships"><Relationship Id="rId1" Type="http://schemas.openxmlformats.org/officeDocument/2006/relationships/slideLayout" Target="../slideLayouts/slideLayout166.xml"/></Relationships>
</file>

<file path=ppt/slides/_rels/slide376.xml.rels><?xml version="1.0" encoding="UTF-8" standalone="yes"?>
<Relationships xmlns="http://schemas.openxmlformats.org/package/2006/relationships"><Relationship Id="rId1" Type="http://schemas.openxmlformats.org/officeDocument/2006/relationships/slideLayout" Target="../slideLayouts/slideLayout166.xml"/></Relationships>
</file>

<file path=ppt/slides/_rels/slide377.xml.rels><?xml version="1.0" encoding="UTF-8" standalone="yes"?>
<Relationships xmlns="http://schemas.openxmlformats.org/package/2006/relationships"><Relationship Id="rId1" Type="http://schemas.openxmlformats.org/officeDocument/2006/relationships/slideLayout" Target="../slideLayouts/slideLayout166.xml"/></Relationships>
</file>

<file path=ppt/slides/_rels/slide378.xml.rels><?xml version="1.0" encoding="UTF-8" standalone="yes"?>
<Relationships xmlns="http://schemas.openxmlformats.org/package/2006/relationships"><Relationship Id="rId1" Type="http://schemas.openxmlformats.org/officeDocument/2006/relationships/slideLayout" Target="../slideLayouts/slideLayout166.xml"/></Relationships>
</file>

<file path=ppt/slides/_rels/slide379.xml.rels><?xml version="1.0" encoding="UTF-8" standalone="yes"?>
<Relationships xmlns="http://schemas.openxmlformats.org/package/2006/relationships"><Relationship Id="rId1" Type="http://schemas.openxmlformats.org/officeDocument/2006/relationships/slideLayout" Target="../slideLayouts/slideLayout16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0.xml.rels><?xml version="1.0" encoding="UTF-8" standalone="yes"?>
<Relationships xmlns="http://schemas.openxmlformats.org/package/2006/relationships"><Relationship Id="rId1" Type="http://schemas.openxmlformats.org/officeDocument/2006/relationships/slideLayout" Target="../slideLayouts/slideLayout166.xml"/></Relationships>
</file>

<file path=ppt/slides/_rels/slide381.xml.rels><?xml version="1.0" encoding="UTF-8" standalone="yes"?>
<Relationships xmlns="http://schemas.openxmlformats.org/package/2006/relationships"><Relationship Id="rId1" Type="http://schemas.openxmlformats.org/officeDocument/2006/relationships/slideLayout" Target="../slideLayouts/slideLayout166.xml"/></Relationships>
</file>

<file path=ppt/slides/_rels/slide382.xml.rels><?xml version="1.0" encoding="UTF-8" standalone="yes"?>
<Relationships xmlns="http://schemas.openxmlformats.org/package/2006/relationships"><Relationship Id="rId1" Type="http://schemas.openxmlformats.org/officeDocument/2006/relationships/slideLayout" Target="../slideLayouts/slideLayout166.xml"/></Relationships>
</file>

<file path=ppt/slides/_rels/slide383.xml.rels><?xml version="1.0" encoding="UTF-8" standalone="yes"?>
<Relationships xmlns="http://schemas.openxmlformats.org/package/2006/relationships"><Relationship Id="rId1" Type="http://schemas.openxmlformats.org/officeDocument/2006/relationships/slideLayout" Target="../slideLayouts/slideLayout166.xml"/></Relationships>
</file>

<file path=ppt/slides/_rels/slide384.xml.rels><?xml version="1.0" encoding="UTF-8" standalone="yes"?>
<Relationships xmlns="http://schemas.openxmlformats.org/package/2006/relationships"><Relationship Id="rId1" Type="http://schemas.openxmlformats.org/officeDocument/2006/relationships/slideLayout" Target="../slideLayouts/slideLayout166.xml"/></Relationships>
</file>

<file path=ppt/slides/_rels/slide385.xml.rels><?xml version="1.0" encoding="UTF-8" standalone="yes"?>
<Relationships xmlns="http://schemas.openxmlformats.org/package/2006/relationships"><Relationship Id="rId1" Type="http://schemas.openxmlformats.org/officeDocument/2006/relationships/slideLayout" Target="../slideLayouts/slideLayout166.xml"/></Relationships>
</file>

<file path=ppt/slides/_rels/slide386.xml.rels><?xml version="1.0" encoding="UTF-8" standalone="yes"?>
<Relationships xmlns="http://schemas.openxmlformats.org/package/2006/relationships"><Relationship Id="rId1" Type="http://schemas.openxmlformats.org/officeDocument/2006/relationships/slideLayout" Target="../slideLayouts/slideLayout196.xml"/></Relationships>
</file>

<file path=ppt/slides/_rels/slide38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9.xml"/></Relationships>
</file>

<file path=ppt/slides/_rels/slide38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9.xml"/></Relationships>
</file>

<file path=ppt/slides/_rels/slide38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0.xml.rels><?xml version="1.0" encoding="UTF-8" standalone="yes"?>
<Relationships xmlns="http://schemas.openxmlformats.org/package/2006/relationships"><Relationship Id="rId8" Type="http://schemas.openxmlformats.org/officeDocument/2006/relationships/slide" Target="slide2395.xml"/><Relationship Id="rId3" Type="http://schemas.openxmlformats.org/officeDocument/2006/relationships/slide" Target="slide504.xml"/><Relationship Id="rId7" Type="http://schemas.openxmlformats.org/officeDocument/2006/relationships/slide" Target="slide1394.xml"/><Relationship Id="rId2" Type="http://schemas.openxmlformats.org/officeDocument/2006/relationships/notesSlide" Target="../notesSlides/notesSlide10.xml"/><Relationship Id="rId1" Type="http://schemas.openxmlformats.org/officeDocument/2006/relationships/slideLayout" Target="../slideLayouts/slideLayout229.xml"/><Relationship Id="rId6" Type="http://schemas.openxmlformats.org/officeDocument/2006/relationships/slide" Target="slide1871.xml"/><Relationship Id="rId5" Type="http://schemas.openxmlformats.org/officeDocument/2006/relationships/slide" Target="slide1461.xml"/><Relationship Id="rId4" Type="http://schemas.openxmlformats.org/officeDocument/2006/relationships/slide" Target="slide943.xml"/><Relationship Id="rId9" Type="http://schemas.openxmlformats.org/officeDocument/2006/relationships/slide" Target="slide2128.xml"/></Relationships>
</file>

<file path=ppt/slides/_rels/slide391.xml.rels><?xml version="1.0" encoding="UTF-8" standalone="yes"?>
<Relationships xmlns="http://schemas.openxmlformats.org/package/2006/relationships"><Relationship Id="rId1" Type="http://schemas.openxmlformats.org/officeDocument/2006/relationships/slideLayout" Target="../slideLayouts/slideLayout230.xml"/></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230.xml"/></Relationships>
</file>

<file path=ppt/slides/_rels/slide393.xml.rels><?xml version="1.0" encoding="UTF-8" standalone="yes"?>
<Relationships xmlns="http://schemas.openxmlformats.org/package/2006/relationships"><Relationship Id="rId1" Type="http://schemas.openxmlformats.org/officeDocument/2006/relationships/slideLayout" Target="../slideLayouts/slideLayout230.xml"/></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230.xml"/></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230.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230.xml"/></Relationships>
</file>

<file path=ppt/slides/_rels/slide39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0.xml"/></Relationships>
</file>

<file path=ppt/slides/_rels/slide39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30.xml"/></Relationships>
</file>

<file path=ppt/slides/_rels/slide39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0.xml"/></Relationships>
</file>

<file path=ppt/slides/_rels/slide40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0.xml"/></Relationships>
</file>

<file path=ppt/slides/_rels/slide40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0.xml"/></Relationships>
</file>

<file path=ppt/slides/_rels/slide40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0.xml"/></Relationships>
</file>

<file path=ppt/slides/_rels/slide40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0.xml"/></Relationships>
</file>

<file path=ppt/slides/_rels/slide40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0.xml"/></Relationships>
</file>

<file path=ppt/slides/_rels/slide40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30.xml"/></Relationships>
</file>

<file path=ppt/slides/_rels/slide40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0.xml"/></Relationships>
</file>

<file path=ppt/slides/_rels/slide40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30.xml"/></Relationships>
</file>

<file path=ppt/slides/_rels/slide40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3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30.xml"/></Relationships>
</file>

<file path=ppt/slides/_rels/slide41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30.xml"/></Relationships>
</file>

<file path=ppt/slides/_rels/slide41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0.xml"/></Relationships>
</file>

<file path=ppt/slides/_rels/slide41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30.xml"/></Relationships>
</file>

<file path=ppt/slides/_rels/slide41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30.xml"/></Relationships>
</file>

<file path=ppt/slides/_rels/slide41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0.xml"/></Relationships>
</file>

<file path=ppt/slides/_rels/slide41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0.xml"/></Relationships>
</file>

<file path=ppt/slides/_rels/slide41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0.xml"/></Relationships>
</file>

<file path=ppt/slides/_rels/slide41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0.xml"/></Relationships>
</file>

<file path=ppt/slides/_rels/slide41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0.xml"/></Relationships>
</file>

<file path=ppt/slides/_rels/slide42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0.xml"/></Relationships>
</file>

<file path=ppt/slides/_rels/slide42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0.xml"/></Relationships>
</file>

<file path=ppt/slides/_rels/slide42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0.xml"/></Relationships>
</file>

<file path=ppt/slides/_rels/slide42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0.xml"/></Relationships>
</file>

<file path=ppt/slides/_rels/slide42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30.xml"/></Relationships>
</file>

<file path=ppt/slides/_rels/slide426.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30.xml"/></Relationships>
</file>

<file path=ppt/slides/_rels/slide427.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30.xml"/></Relationships>
</file>

<file path=ppt/slides/_rels/slide42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30.xml"/></Relationships>
</file>

<file path=ppt/slides/_rels/slide42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3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0.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30.xml"/></Relationships>
</file>

<file path=ppt/slides/_rels/slide431.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30.xml"/></Relationships>
</file>

<file path=ppt/slides/_rels/slide43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30.xml"/></Relationships>
</file>

<file path=ppt/slides/_rels/slide433.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30.xml"/></Relationships>
</file>

<file path=ppt/slides/_rels/slide434.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30.xml"/></Relationships>
</file>

<file path=ppt/slides/_rels/slide435.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30.xml"/></Relationships>
</file>

<file path=ppt/slides/_rels/slide436.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30.xml"/></Relationships>
</file>

<file path=ppt/slides/_rels/slide437.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30.xml"/></Relationships>
</file>

<file path=ppt/slides/_rels/slide43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30.xml"/></Relationships>
</file>

<file path=ppt/slides/_rels/slide439.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3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0.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30.xml"/></Relationships>
</file>

<file path=ppt/slides/_rels/slide441.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30.xml"/></Relationships>
</file>

<file path=ppt/slides/_rels/slide442.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30.xml"/></Relationships>
</file>

<file path=ppt/slides/_rels/slide443.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30.xml"/></Relationships>
</file>

<file path=ppt/slides/_rels/slide444.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30.xml"/></Relationships>
</file>

<file path=ppt/slides/_rels/slide445.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30.xml"/></Relationships>
</file>

<file path=ppt/slides/_rels/slide446.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30.xml"/></Relationships>
</file>

<file path=ppt/slides/_rels/slide447.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30.xml"/></Relationships>
</file>

<file path=ppt/slides/_rels/slide448.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30.xml"/></Relationships>
</file>

<file path=ppt/slides/_rels/slide449.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3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0.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30.xml"/></Relationships>
</file>

<file path=ppt/slides/_rels/slide451.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30.xml"/></Relationships>
</file>

<file path=ppt/slides/_rels/slide452.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30.xml"/></Relationships>
</file>

<file path=ppt/slides/_rels/slide453.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30.xml"/></Relationships>
</file>

<file path=ppt/slides/_rels/slide454.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30.xml"/></Relationships>
</file>

<file path=ppt/slides/_rels/slide455.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30.xml"/></Relationships>
</file>

<file path=ppt/slides/_rels/slide456.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30.xml"/></Relationships>
</file>

<file path=ppt/slides/_rels/slide457.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30.xml"/></Relationships>
</file>

<file path=ppt/slides/_rels/slide458.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30.xml"/></Relationships>
</file>

<file path=ppt/slides/_rels/slide459.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3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0.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30.xml"/></Relationships>
</file>

<file path=ppt/slides/_rels/slide461.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30.xml"/></Relationships>
</file>

<file path=ppt/slides/_rels/slide462.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30.xml"/></Relationships>
</file>

<file path=ppt/slides/_rels/slide463.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30.xml"/></Relationships>
</file>

<file path=ppt/slides/_rels/slide464.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30.xml"/></Relationships>
</file>

<file path=ppt/slides/_rels/slide465.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30.xml"/></Relationships>
</file>

<file path=ppt/slides/_rels/slide466.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30.xml"/></Relationships>
</file>

<file path=ppt/slides/_rels/slide467.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30.xml"/></Relationships>
</file>

<file path=ppt/slides/_rels/slide468.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30.xml"/></Relationships>
</file>

<file path=ppt/slides/_rels/slide469.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3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0.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30.xml"/></Relationships>
</file>

<file path=ppt/slides/_rels/slide471.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30.xml"/></Relationships>
</file>

<file path=ppt/slides/_rels/slide472.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30.xml"/></Relationships>
</file>

<file path=ppt/slides/_rels/slide473.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53.xml"/></Relationships>
</file>

<file path=ppt/slides/_rels/slide474.xml.rels><?xml version="1.0" encoding="UTF-8" standalone="yes"?>
<Relationships xmlns="http://schemas.openxmlformats.org/package/2006/relationships"><Relationship Id="rId1" Type="http://schemas.openxmlformats.org/officeDocument/2006/relationships/slideLayout" Target="../slideLayouts/slideLayout253.xml"/></Relationships>
</file>

<file path=ppt/slides/_rels/slide475.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00.xml"/></Relationships>
</file>

<file path=ppt/slides/_rels/slide476.xml.rels><?xml version="1.0" encoding="UTF-8" standalone="yes"?>
<Relationships xmlns="http://schemas.openxmlformats.org/package/2006/relationships"><Relationship Id="rId1" Type="http://schemas.openxmlformats.org/officeDocument/2006/relationships/slideLayout" Target="../slideLayouts/slideLayout252.xml"/></Relationships>
</file>

<file path=ppt/slides/_rels/slide477.xml.rels><?xml version="1.0" encoding="UTF-8" standalone="yes"?>
<Relationships xmlns="http://schemas.openxmlformats.org/package/2006/relationships"><Relationship Id="rId1" Type="http://schemas.openxmlformats.org/officeDocument/2006/relationships/slideLayout" Target="../slideLayouts/slideLayout253.xml"/></Relationships>
</file>

<file path=ppt/slides/_rels/slide478.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00.xml"/></Relationships>
</file>

<file path=ppt/slides/_rels/slide479.xml.rels><?xml version="1.0" encoding="UTF-8" standalone="yes"?>
<Relationships xmlns="http://schemas.openxmlformats.org/package/2006/relationships"><Relationship Id="rId1" Type="http://schemas.openxmlformats.org/officeDocument/2006/relationships/slideLayout" Target="../slideLayouts/slideLayout25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80.xml.rels><?xml version="1.0" encoding="UTF-8" standalone="yes"?>
<Relationships xmlns="http://schemas.openxmlformats.org/package/2006/relationships"><Relationship Id="rId1" Type="http://schemas.openxmlformats.org/officeDocument/2006/relationships/slideLayout" Target="../slideLayouts/slideLayout253.xml"/></Relationships>
</file>

<file path=ppt/slides/_rels/slide481.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00.xml"/></Relationships>
</file>

<file path=ppt/slides/_rels/slide482.xml.rels><?xml version="1.0" encoding="UTF-8" standalone="yes"?>
<Relationships xmlns="http://schemas.openxmlformats.org/package/2006/relationships"><Relationship Id="rId1" Type="http://schemas.openxmlformats.org/officeDocument/2006/relationships/slideLayout" Target="../slideLayouts/slideLayout253.xml"/></Relationships>
</file>

<file path=ppt/slides/_rels/slide483.xml.rels><?xml version="1.0" encoding="UTF-8" standalone="yes"?>
<Relationships xmlns="http://schemas.openxmlformats.org/package/2006/relationships"><Relationship Id="rId1" Type="http://schemas.openxmlformats.org/officeDocument/2006/relationships/slideLayout" Target="../slideLayouts/slideLayout253.xml"/></Relationships>
</file>

<file path=ppt/slides/_rels/slide484.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00.xml"/></Relationships>
</file>

<file path=ppt/slides/_rels/slide485.xml.rels><?xml version="1.0" encoding="UTF-8" standalone="yes"?>
<Relationships xmlns="http://schemas.openxmlformats.org/package/2006/relationships"><Relationship Id="rId1" Type="http://schemas.openxmlformats.org/officeDocument/2006/relationships/slideLayout" Target="../slideLayouts/slideLayout253.xml"/></Relationships>
</file>

<file path=ppt/slides/_rels/slide486.xml.rels><?xml version="1.0" encoding="UTF-8" standalone="yes"?>
<Relationships xmlns="http://schemas.openxmlformats.org/package/2006/relationships"><Relationship Id="rId1" Type="http://schemas.openxmlformats.org/officeDocument/2006/relationships/slideLayout" Target="../slideLayouts/slideLayout253.xml"/></Relationships>
</file>

<file path=ppt/slides/_rels/slide487.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00.xml"/></Relationships>
</file>

<file path=ppt/slides/_rels/slide488.xml.rels><?xml version="1.0" encoding="UTF-8" standalone="yes"?>
<Relationships xmlns="http://schemas.openxmlformats.org/package/2006/relationships"><Relationship Id="rId1" Type="http://schemas.openxmlformats.org/officeDocument/2006/relationships/slideLayout" Target="../slideLayouts/slideLayout253.xml"/></Relationships>
</file>

<file path=ppt/slides/_rels/slide489.xml.rels><?xml version="1.0" encoding="UTF-8" standalone="yes"?>
<Relationships xmlns="http://schemas.openxmlformats.org/package/2006/relationships"><Relationship Id="rId1" Type="http://schemas.openxmlformats.org/officeDocument/2006/relationships/slideLayout" Target="../slideLayouts/slideLayout25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490.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00.xml"/></Relationships>
</file>

<file path=ppt/slides/_rels/slide491.xml.rels><?xml version="1.0" encoding="UTF-8" standalone="yes"?>
<Relationships xmlns="http://schemas.openxmlformats.org/package/2006/relationships"><Relationship Id="rId1" Type="http://schemas.openxmlformats.org/officeDocument/2006/relationships/slideLayout" Target="../slideLayouts/slideLayout252.xml"/></Relationships>
</file>

<file path=ppt/slides/_rels/slide492.xml.rels><?xml version="1.0" encoding="UTF-8" standalone="yes"?>
<Relationships xmlns="http://schemas.openxmlformats.org/package/2006/relationships"><Relationship Id="rId1" Type="http://schemas.openxmlformats.org/officeDocument/2006/relationships/slideLayout" Target="../slideLayouts/slideLayout252.xml"/></Relationships>
</file>

<file path=ppt/slides/_rels/slide493.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53.xml"/></Relationships>
</file>

<file path=ppt/slides/_rels/slide494.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53.xml"/></Relationships>
</file>

<file path=ppt/slides/_rels/slide495.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53.xml"/></Relationships>
</file>

<file path=ppt/slides/_rels/slide496.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53.xml"/></Relationships>
</file>

<file path=ppt/slides/_rels/slide497.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53.xml"/></Relationships>
</file>

<file path=ppt/slides/_rels/slide498.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53.xml"/></Relationships>
</file>

<file path=ppt/slides/_rels/slide499.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5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0.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53.xml"/></Relationships>
</file>

<file path=ppt/slides/_rels/slide501.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53.xml"/></Relationships>
</file>

<file path=ppt/slides/_rels/slide502.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53.xml"/></Relationships>
</file>

<file path=ppt/slides/_rels/slide503.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00.xml"/></Relationships>
</file>

<file path=ppt/slides/_rels/slide504.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505.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50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0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0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0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6.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537.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5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7.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548.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5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5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5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5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5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5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56.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557.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55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5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6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6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6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6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6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6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67.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568.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56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7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7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7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7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7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7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7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7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79.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0.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58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8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8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8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8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8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8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8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8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9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9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9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9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9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9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9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98.xml.rels><?xml version="1.0" encoding="UTF-8" standalone="yes"?>
<Relationships xmlns="http://schemas.openxmlformats.org/package/2006/relationships"><Relationship Id="rId3" Type="http://schemas.openxmlformats.org/officeDocument/2006/relationships/slide" Target="slide599.xml"/><Relationship Id="rId2" Type="http://schemas.openxmlformats.org/officeDocument/2006/relationships/slide" Target="slide623.xml"/><Relationship Id="rId1" Type="http://schemas.openxmlformats.org/officeDocument/2006/relationships/slideLayout" Target="../slideLayouts/slideLayout60.xml"/><Relationship Id="rId4" Type="http://schemas.openxmlformats.org/officeDocument/2006/relationships/slide" Target="slide602.xml"/></Relationships>
</file>

<file path=ppt/slides/_rels/slide599.xml.rels><?xml version="1.0" encoding="UTF-8" standalone="yes"?>
<Relationships xmlns="http://schemas.openxmlformats.org/package/2006/relationships"><Relationship Id="rId2" Type="http://schemas.openxmlformats.org/officeDocument/2006/relationships/slide" Target="slide602.xml"/><Relationship Id="rId1" Type="http://schemas.openxmlformats.org/officeDocument/2006/relationships/slideLayout" Target="../slideLayouts/slideLayout10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0.xml.rels><?xml version="1.0" encoding="UTF-8" standalone="yes"?>
<Relationships xmlns="http://schemas.openxmlformats.org/package/2006/relationships"><Relationship Id="rId1" Type="http://schemas.openxmlformats.org/officeDocument/2006/relationships/slideLayout" Target="../slideLayouts/slideLayout104.xml"/></Relationships>
</file>

<file path=ppt/slides/_rels/slide601.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602.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60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0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0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0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0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0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0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17.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618.xml.rels><?xml version="1.0" encoding="UTF-8" standalone="yes"?>
<Relationships xmlns="http://schemas.openxmlformats.org/package/2006/relationships"><Relationship Id="rId1" Type="http://schemas.openxmlformats.org/officeDocument/2006/relationships/slideLayout" Target="../slideLayouts/slideLayout108.xml"/></Relationships>
</file>

<file path=ppt/slides/_rels/slide619.xml.rels><?xml version="1.0" encoding="UTF-8" standalone="yes"?>
<Relationships xmlns="http://schemas.openxmlformats.org/package/2006/relationships"><Relationship Id="rId1" Type="http://schemas.openxmlformats.org/officeDocument/2006/relationships/slideLayout" Target="../slideLayouts/slideLayout10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0.xml.rels><?xml version="1.0" encoding="UTF-8" standalone="yes"?>
<Relationships xmlns="http://schemas.openxmlformats.org/package/2006/relationships"><Relationship Id="rId1" Type="http://schemas.openxmlformats.org/officeDocument/2006/relationships/slideLayout" Target="../slideLayouts/slideLayout109.xml"/></Relationships>
</file>

<file path=ppt/slides/_rels/slide621.xml.rels><?xml version="1.0" encoding="UTF-8" standalone="yes"?>
<Relationships xmlns="http://schemas.openxmlformats.org/package/2006/relationships"><Relationship Id="rId2" Type="http://schemas.openxmlformats.org/officeDocument/2006/relationships/slide" Target="slide623.xml"/><Relationship Id="rId1" Type="http://schemas.openxmlformats.org/officeDocument/2006/relationships/slideLayout" Target="../slideLayouts/slideLayout110.xml"/></Relationships>
</file>

<file path=ppt/slides/_rels/slide622.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623.xml.rels><?xml version="1.0" encoding="UTF-8" standalone="yes"?>
<Relationships xmlns="http://schemas.openxmlformats.org/package/2006/relationships"><Relationship Id="rId1" Type="http://schemas.openxmlformats.org/officeDocument/2006/relationships/slideLayout" Target="../slideLayouts/slideLayout100.xml"/></Relationships>
</file>

<file path=ppt/slides/_rels/slide6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8.xml.rels><?xml version="1.0" encoding="UTF-8" standalone="yes"?>
<Relationships xmlns="http://schemas.openxmlformats.org/package/2006/relationships"><Relationship Id="rId2" Type="http://schemas.openxmlformats.org/officeDocument/2006/relationships/slide" Target="slide629.xml"/><Relationship Id="rId1" Type="http://schemas.openxmlformats.org/officeDocument/2006/relationships/slideLayout" Target="../slideLayouts/slideLayout1.xml"/></Relationships>
</file>

<file path=ppt/slides/_rels/slide629.xml.rels><?xml version="1.0" encoding="UTF-8" standalone="yes"?>
<Relationships xmlns="http://schemas.openxmlformats.org/package/2006/relationships"><Relationship Id="rId3" Type="http://schemas.openxmlformats.org/officeDocument/2006/relationships/slide" Target="slide623.xml"/><Relationship Id="rId2" Type="http://schemas.openxmlformats.org/officeDocument/2006/relationships/notesSlide" Target="../notesSlides/notesSlide105.xml"/><Relationship Id="rId1" Type="http://schemas.openxmlformats.org/officeDocument/2006/relationships/slideLayout" Target="../slideLayouts/slideLayout4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63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31.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63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33.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634.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63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36.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37.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63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39.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640.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64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4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43.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64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45.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646.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64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4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49.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51.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652.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65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5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55.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656.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57.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658.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65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61.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66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63.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664.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66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66.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67.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66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69.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0.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67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7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73.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67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75.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676.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67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7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79.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81.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682.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68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8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85.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686.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87.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688.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68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91.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69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93.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694.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69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9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12.xml"/></Relationships>
</file>

<file path=ppt/slides/_rels/slide69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12.xml"/></Relationships>
</file>

<file path=ppt/slides/_rels/slide69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12.xml"/></Relationships>
</file>

<file path=ppt/slides/_rels/slide69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12.xml"/></Relationships>
</file>

<file path=ppt/slides/_rels/slide701.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70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0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0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0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0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707.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708.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709.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0.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711.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712.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7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71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715.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71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71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718.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71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0.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72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722.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723.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72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2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2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727.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728.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72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0.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31.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3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33.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3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3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3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37.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3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3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0.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41.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4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43.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4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4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4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47.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4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4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0.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51.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5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53.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5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5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5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57.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758.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75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0.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61.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6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63.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6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6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6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67.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6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6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0.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71.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7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73.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7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7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7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77.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7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7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0.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81.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8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83.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8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8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8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87.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8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8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0.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91.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9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93.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9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9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9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97.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9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9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0.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801.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80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80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80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80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806.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807.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808.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809.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810.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811.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81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81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81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81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816.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817.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818.xml.rels><?xml version="1.0" encoding="UTF-8" standalone="yes"?>
<Relationships xmlns="http://schemas.openxmlformats.org/package/2006/relationships"><Relationship Id="rId1" Type="http://schemas.openxmlformats.org/officeDocument/2006/relationships/slideLayout" Target="../slideLayouts/slideLayout346.xml"/></Relationships>
</file>

<file path=ppt/slides/_rels/slide819.xml.rels><?xml version="1.0" encoding="UTF-8" standalone="yes"?>
<Relationships xmlns="http://schemas.openxmlformats.org/package/2006/relationships"><Relationship Id="rId1" Type="http://schemas.openxmlformats.org/officeDocument/2006/relationships/slideLayout" Target="../slideLayouts/slideLayout347.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820.xml.rels><?xml version="1.0" encoding="UTF-8" standalone="yes"?>
<Relationships xmlns="http://schemas.openxmlformats.org/package/2006/relationships"><Relationship Id="rId1" Type="http://schemas.openxmlformats.org/officeDocument/2006/relationships/slideLayout" Target="../slideLayouts/slideLayout349.xml"/></Relationships>
</file>

<file path=ppt/slides/_rels/slide821.xml.rels><?xml version="1.0" encoding="UTF-8" standalone="yes"?>
<Relationships xmlns="http://schemas.openxmlformats.org/package/2006/relationships"><Relationship Id="rId1" Type="http://schemas.openxmlformats.org/officeDocument/2006/relationships/slideLayout" Target="../slideLayouts/slideLayout292.xml"/></Relationships>
</file>

<file path=ppt/slides/_rels/slide822.xml.rels><?xml version="1.0" encoding="UTF-8" standalone="yes"?>
<Relationships xmlns="http://schemas.openxmlformats.org/package/2006/relationships"><Relationship Id="rId1" Type="http://schemas.openxmlformats.org/officeDocument/2006/relationships/slideLayout" Target="../slideLayouts/slideLayout292.xml"/></Relationships>
</file>

<file path=ppt/slides/_rels/slide823.xml.rels><?xml version="1.0" encoding="UTF-8" standalone="yes"?>
<Relationships xmlns="http://schemas.openxmlformats.org/package/2006/relationships"><Relationship Id="rId1" Type="http://schemas.openxmlformats.org/officeDocument/2006/relationships/slideLayout" Target="../slideLayouts/slideLayout292.xml"/></Relationships>
</file>

<file path=ppt/slides/_rels/slide824.xml.rels><?xml version="1.0" encoding="UTF-8" standalone="yes"?>
<Relationships xmlns="http://schemas.openxmlformats.org/package/2006/relationships"><Relationship Id="rId1" Type="http://schemas.openxmlformats.org/officeDocument/2006/relationships/slideLayout" Target="../slideLayouts/slideLayout292.xml"/></Relationships>
</file>

<file path=ppt/slides/_rels/slide825.xml.rels><?xml version="1.0" encoding="UTF-8" standalone="yes"?>
<Relationships xmlns="http://schemas.openxmlformats.org/package/2006/relationships"><Relationship Id="rId1" Type="http://schemas.openxmlformats.org/officeDocument/2006/relationships/slideLayout" Target="../slideLayouts/slideLayout321.xml"/></Relationships>
</file>

<file path=ppt/slides/_rels/slide826.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354.xml"/></Relationships>
</file>

<file path=ppt/slides/_rels/slide827.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354.xml"/></Relationships>
</file>

<file path=ppt/slides/_rels/slide828.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354.xml"/></Relationships>
</file>

<file path=ppt/slides/_rels/slide829.xml.rels><?xml version="1.0" encoding="UTF-8" standalone="yes"?>
<Relationships xmlns="http://schemas.openxmlformats.org/package/2006/relationships"><Relationship Id="rId8" Type="http://schemas.openxmlformats.org/officeDocument/2006/relationships/slide" Target="slide2395.xml"/><Relationship Id="rId3" Type="http://schemas.openxmlformats.org/officeDocument/2006/relationships/slide" Target="slide504.xml"/><Relationship Id="rId7" Type="http://schemas.openxmlformats.org/officeDocument/2006/relationships/slide" Target="slide1394.xml"/><Relationship Id="rId2" Type="http://schemas.openxmlformats.org/officeDocument/2006/relationships/notesSlide" Target="../notesSlides/notesSlide114.xml"/><Relationship Id="rId1" Type="http://schemas.openxmlformats.org/officeDocument/2006/relationships/slideLayout" Target="../slideLayouts/slideLayout354.xml"/><Relationship Id="rId6" Type="http://schemas.openxmlformats.org/officeDocument/2006/relationships/slide" Target="slide1871.xml"/><Relationship Id="rId5" Type="http://schemas.openxmlformats.org/officeDocument/2006/relationships/slide" Target="slide1461.xml"/><Relationship Id="rId4" Type="http://schemas.openxmlformats.org/officeDocument/2006/relationships/slide" Target="slide943.xml"/><Relationship Id="rId9" Type="http://schemas.openxmlformats.org/officeDocument/2006/relationships/slide" Target="slide2128.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0.xml.rels><?xml version="1.0" encoding="UTF-8" standalone="yes"?>
<Relationships xmlns="http://schemas.openxmlformats.org/package/2006/relationships"><Relationship Id="rId1" Type="http://schemas.openxmlformats.org/officeDocument/2006/relationships/slideLayout" Target="../slideLayouts/slideLayout355.xml"/></Relationships>
</file>

<file path=ppt/slides/_rels/slide831.xml.rels><?xml version="1.0" encoding="UTF-8" standalone="yes"?>
<Relationships xmlns="http://schemas.openxmlformats.org/package/2006/relationships"><Relationship Id="rId1" Type="http://schemas.openxmlformats.org/officeDocument/2006/relationships/slideLayout" Target="../slideLayouts/slideLayout355.xml"/></Relationships>
</file>

<file path=ppt/slides/_rels/slide832.xml.rels><?xml version="1.0" encoding="UTF-8" standalone="yes"?>
<Relationships xmlns="http://schemas.openxmlformats.org/package/2006/relationships"><Relationship Id="rId1" Type="http://schemas.openxmlformats.org/officeDocument/2006/relationships/slideLayout" Target="../slideLayouts/slideLayout355.xml"/></Relationships>
</file>

<file path=ppt/slides/_rels/slide833.xml.rels><?xml version="1.0" encoding="UTF-8" standalone="yes"?>
<Relationships xmlns="http://schemas.openxmlformats.org/package/2006/relationships"><Relationship Id="rId1" Type="http://schemas.openxmlformats.org/officeDocument/2006/relationships/slideLayout" Target="../slideLayouts/slideLayout355.xml"/></Relationships>
</file>

<file path=ppt/slides/_rels/slide834.xml.rels><?xml version="1.0" encoding="UTF-8" standalone="yes"?>
<Relationships xmlns="http://schemas.openxmlformats.org/package/2006/relationships"><Relationship Id="rId1" Type="http://schemas.openxmlformats.org/officeDocument/2006/relationships/slideLayout" Target="../slideLayouts/slideLayout355.xml"/></Relationships>
</file>

<file path=ppt/slides/_rels/slide835.xml.rels><?xml version="1.0" encoding="UTF-8" standalone="yes"?>
<Relationships xmlns="http://schemas.openxmlformats.org/package/2006/relationships"><Relationship Id="rId1" Type="http://schemas.openxmlformats.org/officeDocument/2006/relationships/slideLayout" Target="../slideLayouts/slideLayout355.xml"/></Relationships>
</file>

<file path=ppt/slides/_rels/slide836.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355.xml"/></Relationships>
</file>

<file path=ppt/slides/_rels/slide837.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355.xml"/></Relationships>
</file>

<file path=ppt/slides/_rels/slide838.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355.xml"/></Relationships>
</file>

<file path=ppt/slides/_rels/slide839.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355.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40.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355.xml"/></Relationships>
</file>

<file path=ppt/slides/_rels/slide841.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355.xml"/></Relationships>
</file>

<file path=ppt/slides/_rels/slide842.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355.xml"/></Relationships>
</file>

<file path=ppt/slides/_rels/slide843.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355.xml"/></Relationships>
</file>

<file path=ppt/slides/_rels/slide844.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355.xml"/></Relationships>
</file>

<file path=ppt/slides/_rels/slide845.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355.xml"/></Relationships>
</file>

<file path=ppt/slides/_rels/slide846.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355.xml"/></Relationships>
</file>

<file path=ppt/slides/_rels/slide847.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355.xml"/></Relationships>
</file>

<file path=ppt/slides/_rels/slide848.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355.xml"/></Relationships>
</file>

<file path=ppt/slides/_rels/slide849.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355.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0.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355.xml"/></Relationships>
</file>

<file path=ppt/slides/_rels/slide851.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355.xml"/></Relationships>
</file>

<file path=ppt/slides/_rels/slide852.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355.xml"/></Relationships>
</file>

<file path=ppt/slides/_rels/slide853.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355.xml"/></Relationships>
</file>

<file path=ppt/slides/_rels/slide854.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355.xml"/></Relationships>
</file>

<file path=ppt/slides/_rels/slide855.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355.xml"/></Relationships>
</file>

<file path=ppt/slides/_rels/slide856.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355.xml"/></Relationships>
</file>

<file path=ppt/slides/_rels/slide857.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355.xml"/></Relationships>
</file>

<file path=ppt/slides/_rels/slide858.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355.xml"/></Relationships>
</file>

<file path=ppt/slides/_rels/slide859.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35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0.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355.xml"/></Relationships>
</file>

<file path=ppt/slides/_rels/slide861.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355.xml"/></Relationships>
</file>

<file path=ppt/slides/_rels/slide862.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355.xml"/></Relationships>
</file>

<file path=ppt/slides/_rels/slide863.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355.xml"/></Relationships>
</file>

<file path=ppt/slides/_rels/slide864.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355.xml"/></Relationships>
</file>

<file path=ppt/slides/_rels/slide865.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355.xml"/></Relationships>
</file>

<file path=ppt/slides/_rels/slide866.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355.xml"/></Relationships>
</file>

<file path=ppt/slides/_rels/slide867.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355.xml"/></Relationships>
</file>

<file path=ppt/slides/_rels/slide868.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355.xml"/></Relationships>
</file>

<file path=ppt/slides/_rels/slide869.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355.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0.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355.xml"/></Relationships>
</file>

<file path=ppt/slides/_rels/slide871.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355.xml"/></Relationships>
</file>

<file path=ppt/slides/_rels/slide872.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355.xml"/></Relationships>
</file>

<file path=ppt/slides/_rels/slide873.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355.xml"/></Relationships>
</file>

<file path=ppt/slides/_rels/slide874.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355.xml"/></Relationships>
</file>

<file path=ppt/slides/_rels/slide875.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355.xml"/></Relationships>
</file>

<file path=ppt/slides/_rels/slide876.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355.xml"/></Relationships>
</file>

<file path=ppt/slides/_rels/slide877.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355.xml"/></Relationships>
</file>

<file path=ppt/slides/_rels/slide878.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355.xml"/></Relationships>
</file>

<file path=ppt/slides/_rels/slide879.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355.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0.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355.xml"/></Relationships>
</file>

<file path=ppt/slides/_rels/slide881.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355.xml"/></Relationships>
</file>

<file path=ppt/slides/_rels/slide882.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355.xml"/></Relationships>
</file>

<file path=ppt/slides/_rels/slide883.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355.xml"/></Relationships>
</file>

<file path=ppt/slides/_rels/slide884.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355.xml"/></Relationships>
</file>

<file path=ppt/slides/_rels/slide885.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355.xml"/></Relationships>
</file>

<file path=ppt/slides/_rels/slide886.xml.rels><?xml version="1.0" encoding="UTF-8" standalone="yes"?>
<Relationships xmlns="http://schemas.openxmlformats.org/package/2006/relationships"><Relationship Id="rId2" Type="http://schemas.openxmlformats.org/officeDocument/2006/relationships/notesSlide" Target="../notesSlides/notesSlide165.xml"/><Relationship Id="rId1" Type="http://schemas.openxmlformats.org/officeDocument/2006/relationships/slideLayout" Target="../slideLayouts/slideLayout355.xml"/></Relationships>
</file>

<file path=ppt/slides/_rels/slide887.xml.rels><?xml version="1.0" encoding="UTF-8" standalone="yes"?>
<Relationships xmlns="http://schemas.openxmlformats.org/package/2006/relationships"><Relationship Id="rId2" Type="http://schemas.openxmlformats.org/officeDocument/2006/relationships/notesSlide" Target="../notesSlides/notesSlide166.xml"/><Relationship Id="rId1" Type="http://schemas.openxmlformats.org/officeDocument/2006/relationships/slideLayout" Target="../slideLayouts/slideLayout355.xml"/></Relationships>
</file>

<file path=ppt/slides/_rels/slide888.xml.rels><?xml version="1.0" encoding="UTF-8" standalone="yes"?>
<Relationships xmlns="http://schemas.openxmlformats.org/package/2006/relationships"><Relationship Id="rId2" Type="http://schemas.openxmlformats.org/officeDocument/2006/relationships/notesSlide" Target="../notesSlides/notesSlide167.xml"/><Relationship Id="rId1" Type="http://schemas.openxmlformats.org/officeDocument/2006/relationships/slideLayout" Target="../slideLayouts/slideLayout355.xml"/></Relationships>
</file>

<file path=ppt/slides/_rels/slide889.xml.rels><?xml version="1.0" encoding="UTF-8" standalone="yes"?>
<Relationships xmlns="http://schemas.openxmlformats.org/package/2006/relationships"><Relationship Id="rId2" Type="http://schemas.openxmlformats.org/officeDocument/2006/relationships/notesSlide" Target="../notesSlides/notesSlide168.xml"/><Relationship Id="rId1" Type="http://schemas.openxmlformats.org/officeDocument/2006/relationships/slideLayout" Target="../slideLayouts/slideLayout355.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0.xml.rels><?xml version="1.0" encoding="UTF-8" standalone="yes"?>
<Relationships xmlns="http://schemas.openxmlformats.org/package/2006/relationships"><Relationship Id="rId2" Type="http://schemas.openxmlformats.org/officeDocument/2006/relationships/notesSlide" Target="../notesSlides/notesSlide169.xml"/><Relationship Id="rId1" Type="http://schemas.openxmlformats.org/officeDocument/2006/relationships/slideLayout" Target="../slideLayouts/slideLayout355.xml"/></Relationships>
</file>

<file path=ppt/slides/_rels/slide891.xml.rels><?xml version="1.0" encoding="UTF-8" standalone="yes"?>
<Relationships xmlns="http://schemas.openxmlformats.org/package/2006/relationships"><Relationship Id="rId2" Type="http://schemas.openxmlformats.org/officeDocument/2006/relationships/notesSlide" Target="../notesSlides/notesSlide170.xml"/><Relationship Id="rId1" Type="http://schemas.openxmlformats.org/officeDocument/2006/relationships/slideLayout" Target="../slideLayouts/slideLayout355.xml"/></Relationships>
</file>

<file path=ppt/slides/_rels/slide892.xml.rels><?xml version="1.0" encoding="UTF-8" standalone="yes"?>
<Relationships xmlns="http://schemas.openxmlformats.org/package/2006/relationships"><Relationship Id="rId2" Type="http://schemas.openxmlformats.org/officeDocument/2006/relationships/notesSlide" Target="../notesSlides/notesSlide171.xml"/><Relationship Id="rId1" Type="http://schemas.openxmlformats.org/officeDocument/2006/relationships/slideLayout" Target="../slideLayouts/slideLayout355.xml"/></Relationships>
</file>

<file path=ppt/slides/_rels/slide893.xml.rels><?xml version="1.0" encoding="UTF-8" standalone="yes"?>
<Relationships xmlns="http://schemas.openxmlformats.org/package/2006/relationships"><Relationship Id="rId2" Type="http://schemas.openxmlformats.org/officeDocument/2006/relationships/notesSlide" Target="../notesSlides/notesSlide172.xml"/><Relationship Id="rId1" Type="http://schemas.openxmlformats.org/officeDocument/2006/relationships/slideLayout" Target="../slideLayouts/slideLayout355.xml"/></Relationships>
</file>

<file path=ppt/slides/_rels/slide894.xml.rels><?xml version="1.0" encoding="UTF-8" standalone="yes"?>
<Relationships xmlns="http://schemas.openxmlformats.org/package/2006/relationships"><Relationship Id="rId2" Type="http://schemas.openxmlformats.org/officeDocument/2006/relationships/notesSlide" Target="../notesSlides/notesSlide173.xml"/><Relationship Id="rId1" Type="http://schemas.openxmlformats.org/officeDocument/2006/relationships/slideLayout" Target="../slideLayouts/slideLayout355.xml"/></Relationships>
</file>

<file path=ppt/slides/_rels/slide895.xml.rels><?xml version="1.0" encoding="UTF-8" standalone="yes"?>
<Relationships xmlns="http://schemas.openxmlformats.org/package/2006/relationships"><Relationship Id="rId2" Type="http://schemas.openxmlformats.org/officeDocument/2006/relationships/notesSlide" Target="../notesSlides/notesSlide174.xml"/><Relationship Id="rId1" Type="http://schemas.openxmlformats.org/officeDocument/2006/relationships/slideLayout" Target="../slideLayouts/slideLayout355.xml"/></Relationships>
</file>

<file path=ppt/slides/_rels/slide896.xml.rels><?xml version="1.0" encoding="UTF-8" standalone="yes"?>
<Relationships xmlns="http://schemas.openxmlformats.org/package/2006/relationships"><Relationship Id="rId2" Type="http://schemas.openxmlformats.org/officeDocument/2006/relationships/notesSlide" Target="../notesSlides/notesSlide175.xml"/><Relationship Id="rId1" Type="http://schemas.openxmlformats.org/officeDocument/2006/relationships/slideLayout" Target="../slideLayouts/slideLayout355.xml"/></Relationships>
</file>

<file path=ppt/slides/_rels/slide897.xml.rels><?xml version="1.0" encoding="UTF-8" standalone="yes"?>
<Relationships xmlns="http://schemas.openxmlformats.org/package/2006/relationships"><Relationship Id="rId2" Type="http://schemas.openxmlformats.org/officeDocument/2006/relationships/notesSlide" Target="../notesSlides/notesSlide176.xml"/><Relationship Id="rId1" Type="http://schemas.openxmlformats.org/officeDocument/2006/relationships/slideLayout" Target="../slideLayouts/slideLayout355.xml"/></Relationships>
</file>

<file path=ppt/slides/_rels/slide898.xml.rels><?xml version="1.0" encoding="UTF-8" standalone="yes"?>
<Relationships xmlns="http://schemas.openxmlformats.org/package/2006/relationships"><Relationship Id="rId2" Type="http://schemas.openxmlformats.org/officeDocument/2006/relationships/notesSlide" Target="../notesSlides/notesSlide177.xml"/><Relationship Id="rId1" Type="http://schemas.openxmlformats.org/officeDocument/2006/relationships/slideLayout" Target="../slideLayouts/slideLayout355.xml"/></Relationships>
</file>

<file path=ppt/slides/_rels/slide899.xml.rels><?xml version="1.0" encoding="UTF-8" standalone="yes"?>
<Relationships xmlns="http://schemas.openxmlformats.org/package/2006/relationships"><Relationship Id="rId2" Type="http://schemas.openxmlformats.org/officeDocument/2006/relationships/notesSlide" Target="../notesSlides/notesSlide178.xml"/><Relationship Id="rId1" Type="http://schemas.openxmlformats.org/officeDocument/2006/relationships/slideLayout" Target="../slideLayouts/slideLayout35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00.xml.rels><?xml version="1.0" encoding="UTF-8" standalone="yes"?>
<Relationships xmlns="http://schemas.openxmlformats.org/package/2006/relationships"><Relationship Id="rId2" Type="http://schemas.openxmlformats.org/officeDocument/2006/relationships/notesSlide" Target="../notesSlides/notesSlide179.xml"/><Relationship Id="rId1" Type="http://schemas.openxmlformats.org/officeDocument/2006/relationships/slideLayout" Target="../slideLayouts/slideLayout355.xml"/></Relationships>
</file>

<file path=ppt/slides/_rels/slide901.xml.rels><?xml version="1.0" encoding="UTF-8" standalone="yes"?>
<Relationships xmlns="http://schemas.openxmlformats.org/package/2006/relationships"><Relationship Id="rId2" Type="http://schemas.openxmlformats.org/officeDocument/2006/relationships/notesSlide" Target="../notesSlides/notesSlide180.xml"/><Relationship Id="rId1" Type="http://schemas.openxmlformats.org/officeDocument/2006/relationships/slideLayout" Target="../slideLayouts/slideLayout355.xml"/></Relationships>
</file>

<file path=ppt/slides/_rels/slide902.xml.rels><?xml version="1.0" encoding="UTF-8" standalone="yes"?>
<Relationships xmlns="http://schemas.openxmlformats.org/package/2006/relationships"><Relationship Id="rId2" Type="http://schemas.openxmlformats.org/officeDocument/2006/relationships/notesSlide" Target="../notesSlides/notesSlide181.xml"/><Relationship Id="rId1" Type="http://schemas.openxmlformats.org/officeDocument/2006/relationships/slideLayout" Target="../slideLayouts/slideLayout355.xml"/></Relationships>
</file>

<file path=ppt/slides/_rels/slide903.xml.rels><?xml version="1.0" encoding="UTF-8" standalone="yes"?>
<Relationships xmlns="http://schemas.openxmlformats.org/package/2006/relationships"><Relationship Id="rId2" Type="http://schemas.openxmlformats.org/officeDocument/2006/relationships/notesSlide" Target="../notesSlides/notesSlide182.xml"/><Relationship Id="rId1" Type="http://schemas.openxmlformats.org/officeDocument/2006/relationships/slideLayout" Target="../slideLayouts/slideLayout355.xml"/></Relationships>
</file>

<file path=ppt/slides/_rels/slide904.xml.rels><?xml version="1.0" encoding="UTF-8" standalone="yes"?>
<Relationships xmlns="http://schemas.openxmlformats.org/package/2006/relationships"><Relationship Id="rId2" Type="http://schemas.openxmlformats.org/officeDocument/2006/relationships/notesSlide" Target="../notesSlides/notesSlide183.xml"/><Relationship Id="rId1" Type="http://schemas.openxmlformats.org/officeDocument/2006/relationships/slideLayout" Target="../slideLayouts/slideLayout355.xml"/></Relationships>
</file>

<file path=ppt/slides/_rels/slide905.xml.rels><?xml version="1.0" encoding="UTF-8" standalone="yes"?>
<Relationships xmlns="http://schemas.openxmlformats.org/package/2006/relationships"><Relationship Id="rId2" Type="http://schemas.openxmlformats.org/officeDocument/2006/relationships/notesSlide" Target="../notesSlides/notesSlide184.xml"/><Relationship Id="rId1" Type="http://schemas.openxmlformats.org/officeDocument/2006/relationships/slideLayout" Target="../slideLayouts/slideLayout355.xml"/></Relationships>
</file>

<file path=ppt/slides/_rels/slide906.xml.rels><?xml version="1.0" encoding="UTF-8" standalone="yes"?>
<Relationships xmlns="http://schemas.openxmlformats.org/package/2006/relationships"><Relationship Id="rId2" Type="http://schemas.openxmlformats.org/officeDocument/2006/relationships/notesSlide" Target="../notesSlides/notesSlide185.xml"/><Relationship Id="rId1" Type="http://schemas.openxmlformats.org/officeDocument/2006/relationships/slideLayout" Target="../slideLayouts/slideLayout355.xml"/></Relationships>
</file>

<file path=ppt/slides/_rels/slide907.xml.rels><?xml version="1.0" encoding="UTF-8" standalone="yes"?>
<Relationships xmlns="http://schemas.openxmlformats.org/package/2006/relationships"><Relationship Id="rId2" Type="http://schemas.openxmlformats.org/officeDocument/2006/relationships/notesSlide" Target="../notesSlides/notesSlide186.xml"/><Relationship Id="rId1" Type="http://schemas.openxmlformats.org/officeDocument/2006/relationships/slideLayout" Target="../slideLayouts/slideLayout355.xml"/></Relationships>
</file>

<file path=ppt/slides/_rels/slide908.xml.rels><?xml version="1.0" encoding="UTF-8" standalone="yes"?>
<Relationships xmlns="http://schemas.openxmlformats.org/package/2006/relationships"><Relationship Id="rId2" Type="http://schemas.openxmlformats.org/officeDocument/2006/relationships/notesSlide" Target="../notesSlides/notesSlide187.xml"/><Relationship Id="rId1" Type="http://schemas.openxmlformats.org/officeDocument/2006/relationships/slideLayout" Target="../slideLayouts/slideLayout355.xml"/></Relationships>
</file>

<file path=ppt/slides/_rels/slide909.xml.rels><?xml version="1.0" encoding="UTF-8" standalone="yes"?>
<Relationships xmlns="http://schemas.openxmlformats.org/package/2006/relationships"><Relationship Id="rId2" Type="http://schemas.openxmlformats.org/officeDocument/2006/relationships/notesSlide" Target="../notesSlides/notesSlide188.xml"/><Relationship Id="rId1" Type="http://schemas.openxmlformats.org/officeDocument/2006/relationships/slideLayout" Target="../slideLayouts/slideLayout355.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0.xml.rels><?xml version="1.0" encoding="UTF-8" standalone="yes"?>
<Relationships xmlns="http://schemas.openxmlformats.org/package/2006/relationships"><Relationship Id="rId2" Type="http://schemas.openxmlformats.org/officeDocument/2006/relationships/notesSlide" Target="../notesSlides/notesSlide189.xml"/><Relationship Id="rId1" Type="http://schemas.openxmlformats.org/officeDocument/2006/relationships/slideLayout" Target="../slideLayouts/slideLayout355.xml"/></Relationships>
</file>

<file path=ppt/slides/_rels/slide911.xml.rels><?xml version="1.0" encoding="UTF-8" standalone="yes"?>
<Relationships xmlns="http://schemas.openxmlformats.org/package/2006/relationships"><Relationship Id="rId2" Type="http://schemas.openxmlformats.org/officeDocument/2006/relationships/notesSlide" Target="../notesSlides/notesSlide190.xml"/><Relationship Id="rId1" Type="http://schemas.openxmlformats.org/officeDocument/2006/relationships/slideLayout" Target="../slideLayouts/slideLayout355.xml"/></Relationships>
</file>

<file path=ppt/slides/_rels/slide912.xml.rels><?xml version="1.0" encoding="UTF-8" standalone="yes"?>
<Relationships xmlns="http://schemas.openxmlformats.org/package/2006/relationships"><Relationship Id="rId2" Type="http://schemas.openxmlformats.org/officeDocument/2006/relationships/notesSlide" Target="../notesSlides/notesSlide191.xml"/><Relationship Id="rId1" Type="http://schemas.openxmlformats.org/officeDocument/2006/relationships/slideLayout" Target="../slideLayouts/slideLayout378.xml"/></Relationships>
</file>

<file path=ppt/slides/_rels/slide913.xml.rels><?xml version="1.0" encoding="UTF-8" standalone="yes"?>
<Relationships xmlns="http://schemas.openxmlformats.org/package/2006/relationships"><Relationship Id="rId1" Type="http://schemas.openxmlformats.org/officeDocument/2006/relationships/slideLayout" Target="../slideLayouts/slideLayout378.xml"/></Relationships>
</file>

<file path=ppt/slides/_rels/slide914.xml.rels><?xml version="1.0" encoding="UTF-8" standalone="yes"?>
<Relationships xmlns="http://schemas.openxmlformats.org/package/2006/relationships"><Relationship Id="rId2" Type="http://schemas.openxmlformats.org/officeDocument/2006/relationships/notesSlide" Target="../notesSlides/notesSlide192.xml"/><Relationship Id="rId1" Type="http://schemas.openxmlformats.org/officeDocument/2006/relationships/slideLayout" Target="../slideLayouts/slideLayout325.xml"/></Relationships>
</file>

<file path=ppt/slides/_rels/slide915.xml.rels><?xml version="1.0" encoding="UTF-8" standalone="yes"?>
<Relationships xmlns="http://schemas.openxmlformats.org/package/2006/relationships"><Relationship Id="rId1" Type="http://schemas.openxmlformats.org/officeDocument/2006/relationships/slideLayout" Target="../slideLayouts/slideLayout377.xml"/></Relationships>
</file>

<file path=ppt/slides/_rels/slide916.xml.rels><?xml version="1.0" encoding="UTF-8" standalone="yes"?>
<Relationships xmlns="http://schemas.openxmlformats.org/package/2006/relationships"><Relationship Id="rId1" Type="http://schemas.openxmlformats.org/officeDocument/2006/relationships/slideLayout" Target="../slideLayouts/slideLayout378.xml"/></Relationships>
</file>

<file path=ppt/slides/_rels/slide917.xml.rels><?xml version="1.0" encoding="UTF-8" standalone="yes"?>
<Relationships xmlns="http://schemas.openxmlformats.org/package/2006/relationships"><Relationship Id="rId2" Type="http://schemas.openxmlformats.org/officeDocument/2006/relationships/notesSlide" Target="../notesSlides/notesSlide193.xml"/><Relationship Id="rId1" Type="http://schemas.openxmlformats.org/officeDocument/2006/relationships/slideLayout" Target="../slideLayouts/slideLayout325.xml"/></Relationships>
</file>

<file path=ppt/slides/_rels/slide918.xml.rels><?xml version="1.0" encoding="UTF-8" standalone="yes"?>
<Relationships xmlns="http://schemas.openxmlformats.org/package/2006/relationships"><Relationship Id="rId1" Type="http://schemas.openxmlformats.org/officeDocument/2006/relationships/slideLayout" Target="../slideLayouts/slideLayout378.xml"/></Relationships>
</file>

<file path=ppt/slides/_rels/slide919.xml.rels><?xml version="1.0" encoding="UTF-8" standalone="yes"?>
<Relationships xmlns="http://schemas.openxmlformats.org/package/2006/relationships"><Relationship Id="rId1" Type="http://schemas.openxmlformats.org/officeDocument/2006/relationships/slideLayout" Target="../slideLayouts/slideLayout378.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0.xml.rels><?xml version="1.0" encoding="UTF-8" standalone="yes"?>
<Relationships xmlns="http://schemas.openxmlformats.org/package/2006/relationships"><Relationship Id="rId2" Type="http://schemas.openxmlformats.org/officeDocument/2006/relationships/notesSlide" Target="../notesSlides/notesSlide194.xml"/><Relationship Id="rId1" Type="http://schemas.openxmlformats.org/officeDocument/2006/relationships/slideLayout" Target="../slideLayouts/slideLayout325.xml"/></Relationships>
</file>

<file path=ppt/slides/_rels/slide921.xml.rels><?xml version="1.0" encoding="UTF-8" standalone="yes"?>
<Relationships xmlns="http://schemas.openxmlformats.org/package/2006/relationships"><Relationship Id="rId1" Type="http://schemas.openxmlformats.org/officeDocument/2006/relationships/slideLayout" Target="../slideLayouts/slideLayout378.xml"/></Relationships>
</file>

<file path=ppt/slides/_rels/slide922.xml.rels><?xml version="1.0" encoding="UTF-8" standalone="yes"?>
<Relationships xmlns="http://schemas.openxmlformats.org/package/2006/relationships"><Relationship Id="rId1" Type="http://schemas.openxmlformats.org/officeDocument/2006/relationships/slideLayout" Target="../slideLayouts/slideLayout378.xml"/></Relationships>
</file>

<file path=ppt/slides/_rels/slide923.xml.rels><?xml version="1.0" encoding="UTF-8" standalone="yes"?>
<Relationships xmlns="http://schemas.openxmlformats.org/package/2006/relationships"><Relationship Id="rId2" Type="http://schemas.openxmlformats.org/officeDocument/2006/relationships/notesSlide" Target="../notesSlides/notesSlide195.xml"/><Relationship Id="rId1" Type="http://schemas.openxmlformats.org/officeDocument/2006/relationships/slideLayout" Target="../slideLayouts/slideLayout325.xml"/></Relationships>
</file>

<file path=ppt/slides/_rels/slide924.xml.rels><?xml version="1.0" encoding="UTF-8" standalone="yes"?>
<Relationships xmlns="http://schemas.openxmlformats.org/package/2006/relationships"><Relationship Id="rId1" Type="http://schemas.openxmlformats.org/officeDocument/2006/relationships/slideLayout" Target="../slideLayouts/slideLayout378.xml"/></Relationships>
</file>

<file path=ppt/slides/_rels/slide925.xml.rels><?xml version="1.0" encoding="UTF-8" standalone="yes"?>
<Relationships xmlns="http://schemas.openxmlformats.org/package/2006/relationships"><Relationship Id="rId1" Type="http://schemas.openxmlformats.org/officeDocument/2006/relationships/slideLayout" Target="../slideLayouts/slideLayout378.xml"/></Relationships>
</file>

<file path=ppt/slides/_rels/slide926.xml.rels><?xml version="1.0" encoding="UTF-8" standalone="yes"?>
<Relationships xmlns="http://schemas.openxmlformats.org/package/2006/relationships"><Relationship Id="rId2" Type="http://schemas.openxmlformats.org/officeDocument/2006/relationships/notesSlide" Target="../notesSlides/notesSlide196.xml"/><Relationship Id="rId1" Type="http://schemas.openxmlformats.org/officeDocument/2006/relationships/slideLayout" Target="../slideLayouts/slideLayout325.xml"/></Relationships>
</file>

<file path=ppt/slides/_rels/slide927.xml.rels><?xml version="1.0" encoding="UTF-8" standalone="yes"?>
<Relationships xmlns="http://schemas.openxmlformats.org/package/2006/relationships"><Relationship Id="rId1" Type="http://schemas.openxmlformats.org/officeDocument/2006/relationships/slideLayout" Target="../slideLayouts/slideLayout378.xml"/></Relationships>
</file>

<file path=ppt/slides/_rels/slide928.xml.rels><?xml version="1.0" encoding="UTF-8" standalone="yes"?>
<Relationships xmlns="http://schemas.openxmlformats.org/package/2006/relationships"><Relationship Id="rId1" Type="http://schemas.openxmlformats.org/officeDocument/2006/relationships/slideLayout" Target="../slideLayouts/slideLayout378.xml"/></Relationships>
</file>

<file path=ppt/slides/_rels/slide929.xml.rels><?xml version="1.0" encoding="UTF-8" standalone="yes"?>
<Relationships xmlns="http://schemas.openxmlformats.org/package/2006/relationships"><Relationship Id="rId2" Type="http://schemas.openxmlformats.org/officeDocument/2006/relationships/notesSlide" Target="../notesSlides/notesSlide197.xml"/><Relationship Id="rId1" Type="http://schemas.openxmlformats.org/officeDocument/2006/relationships/slideLayout" Target="../slideLayouts/slideLayout325.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30.xml.rels><?xml version="1.0" encoding="UTF-8" standalone="yes"?>
<Relationships xmlns="http://schemas.openxmlformats.org/package/2006/relationships"><Relationship Id="rId1" Type="http://schemas.openxmlformats.org/officeDocument/2006/relationships/slideLayout" Target="../slideLayouts/slideLayout377.xml"/></Relationships>
</file>

<file path=ppt/slides/_rels/slide931.xml.rels><?xml version="1.0" encoding="UTF-8" standalone="yes"?>
<Relationships xmlns="http://schemas.openxmlformats.org/package/2006/relationships"><Relationship Id="rId1" Type="http://schemas.openxmlformats.org/officeDocument/2006/relationships/slideLayout" Target="../slideLayouts/slideLayout377.xml"/></Relationships>
</file>

<file path=ppt/slides/_rels/slide932.xml.rels><?xml version="1.0" encoding="UTF-8" standalone="yes"?>
<Relationships xmlns="http://schemas.openxmlformats.org/package/2006/relationships"><Relationship Id="rId2" Type="http://schemas.openxmlformats.org/officeDocument/2006/relationships/notesSlide" Target="../notesSlides/notesSlide198.xml"/><Relationship Id="rId1" Type="http://schemas.openxmlformats.org/officeDocument/2006/relationships/slideLayout" Target="../slideLayouts/slideLayout378.xml"/></Relationships>
</file>

<file path=ppt/slides/_rels/slide933.xml.rels><?xml version="1.0" encoding="UTF-8" standalone="yes"?>
<Relationships xmlns="http://schemas.openxmlformats.org/package/2006/relationships"><Relationship Id="rId2" Type="http://schemas.openxmlformats.org/officeDocument/2006/relationships/notesSlide" Target="../notesSlides/notesSlide199.xml"/><Relationship Id="rId1" Type="http://schemas.openxmlformats.org/officeDocument/2006/relationships/slideLayout" Target="../slideLayouts/slideLayout378.xml"/></Relationships>
</file>

<file path=ppt/slides/_rels/slide934.xml.rels><?xml version="1.0" encoding="UTF-8" standalone="yes"?>
<Relationships xmlns="http://schemas.openxmlformats.org/package/2006/relationships"><Relationship Id="rId2" Type="http://schemas.openxmlformats.org/officeDocument/2006/relationships/notesSlide" Target="../notesSlides/notesSlide200.xml"/><Relationship Id="rId1" Type="http://schemas.openxmlformats.org/officeDocument/2006/relationships/slideLayout" Target="../slideLayouts/slideLayout378.xml"/></Relationships>
</file>

<file path=ppt/slides/_rels/slide935.xml.rels><?xml version="1.0" encoding="UTF-8" standalone="yes"?>
<Relationships xmlns="http://schemas.openxmlformats.org/package/2006/relationships"><Relationship Id="rId2" Type="http://schemas.openxmlformats.org/officeDocument/2006/relationships/notesSlide" Target="../notesSlides/notesSlide201.xml"/><Relationship Id="rId1" Type="http://schemas.openxmlformats.org/officeDocument/2006/relationships/slideLayout" Target="../slideLayouts/slideLayout378.xml"/></Relationships>
</file>

<file path=ppt/slides/_rels/slide936.xml.rels><?xml version="1.0" encoding="UTF-8" standalone="yes"?>
<Relationships xmlns="http://schemas.openxmlformats.org/package/2006/relationships"><Relationship Id="rId2" Type="http://schemas.openxmlformats.org/officeDocument/2006/relationships/notesSlide" Target="../notesSlides/notesSlide202.xml"/><Relationship Id="rId1" Type="http://schemas.openxmlformats.org/officeDocument/2006/relationships/slideLayout" Target="../slideLayouts/slideLayout378.xml"/></Relationships>
</file>

<file path=ppt/slides/_rels/slide937.xml.rels><?xml version="1.0" encoding="UTF-8" standalone="yes"?>
<Relationships xmlns="http://schemas.openxmlformats.org/package/2006/relationships"><Relationship Id="rId2" Type="http://schemas.openxmlformats.org/officeDocument/2006/relationships/notesSlide" Target="../notesSlides/notesSlide203.xml"/><Relationship Id="rId1" Type="http://schemas.openxmlformats.org/officeDocument/2006/relationships/slideLayout" Target="../slideLayouts/slideLayout378.xml"/></Relationships>
</file>

<file path=ppt/slides/_rels/slide938.xml.rels><?xml version="1.0" encoding="UTF-8" standalone="yes"?>
<Relationships xmlns="http://schemas.openxmlformats.org/package/2006/relationships"><Relationship Id="rId2" Type="http://schemas.openxmlformats.org/officeDocument/2006/relationships/notesSlide" Target="../notesSlides/notesSlide204.xml"/><Relationship Id="rId1" Type="http://schemas.openxmlformats.org/officeDocument/2006/relationships/slideLayout" Target="../slideLayouts/slideLayout378.xml"/></Relationships>
</file>

<file path=ppt/slides/_rels/slide939.xml.rels><?xml version="1.0" encoding="UTF-8" standalone="yes"?>
<Relationships xmlns="http://schemas.openxmlformats.org/package/2006/relationships"><Relationship Id="rId2" Type="http://schemas.openxmlformats.org/officeDocument/2006/relationships/notesSlide" Target="../notesSlides/notesSlide205.xml"/><Relationship Id="rId1" Type="http://schemas.openxmlformats.org/officeDocument/2006/relationships/slideLayout" Target="../slideLayouts/slideLayout378.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0.xml.rels><?xml version="1.0" encoding="UTF-8" standalone="yes"?>
<Relationships xmlns="http://schemas.openxmlformats.org/package/2006/relationships"><Relationship Id="rId2" Type="http://schemas.openxmlformats.org/officeDocument/2006/relationships/notesSlide" Target="../notesSlides/notesSlide206.xml"/><Relationship Id="rId1" Type="http://schemas.openxmlformats.org/officeDocument/2006/relationships/slideLayout" Target="../slideLayouts/slideLayout378.xml"/></Relationships>
</file>

<file path=ppt/slides/_rels/slide941.xml.rels><?xml version="1.0" encoding="UTF-8" standalone="yes"?>
<Relationships xmlns="http://schemas.openxmlformats.org/package/2006/relationships"><Relationship Id="rId2" Type="http://schemas.openxmlformats.org/officeDocument/2006/relationships/notesSlide" Target="../notesSlides/notesSlide207.xml"/><Relationship Id="rId1" Type="http://schemas.openxmlformats.org/officeDocument/2006/relationships/slideLayout" Target="../slideLayouts/slideLayout378.xml"/></Relationships>
</file>

<file path=ppt/slides/_rels/slide942.xml.rels><?xml version="1.0" encoding="UTF-8" standalone="yes"?>
<Relationships xmlns="http://schemas.openxmlformats.org/package/2006/relationships"><Relationship Id="rId8" Type="http://schemas.openxmlformats.org/officeDocument/2006/relationships/slide" Target="slide2395.xml"/><Relationship Id="rId3" Type="http://schemas.openxmlformats.org/officeDocument/2006/relationships/slide" Target="slide504.xml"/><Relationship Id="rId7" Type="http://schemas.openxmlformats.org/officeDocument/2006/relationships/slide" Target="slide1394.xml"/><Relationship Id="rId2" Type="http://schemas.openxmlformats.org/officeDocument/2006/relationships/notesSlide" Target="../notesSlides/notesSlide208.xml"/><Relationship Id="rId1" Type="http://schemas.openxmlformats.org/officeDocument/2006/relationships/slideLayout" Target="../slideLayouts/slideLayout325.xml"/><Relationship Id="rId6" Type="http://schemas.openxmlformats.org/officeDocument/2006/relationships/slide" Target="slide1871.xml"/><Relationship Id="rId5" Type="http://schemas.openxmlformats.org/officeDocument/2006/relationships/slide" Target="slide1461.xml"/><Relationship Id="rId4" Type="http://schemas.openxmlformats.org/officeDocument/2006/relationships/slide" Target="slide943.xml"/><Relationship Id="rId9" Type="http://schemas.openxmlformats.org/officeDocument/2006/relationships/slide" Target="slide2128.xml"/></Relationships>
</file>

<file path=ppt/slides/_rels/slide943.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44.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9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4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52.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953.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9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5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5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5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5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59.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96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6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6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6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6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6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6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6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69.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970.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97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7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7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7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7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976.xml.rels><?xml version="1.0" encoding="UTF-8" standalone="yes"?>
<Relationships xmlns="http://schemas.openxmlformats.org/package/2006/relationships"><Relationship Id="rId2" Type="http://schemas.openxmlformats.org/officeDocument/2006/relationships/notesSlide" Target="../notesSlides/notesSlide209.xml"/><Relationship Id="rId1" Type="http://schemas.openxmlformats.org/officeDocument/2006/relationships/slideLayout" Target="../slideLayouts/slideLayout43.xml"/></Relationships>
</file>

<file path=ppt/slides/_rels/slide97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978.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97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80.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981.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98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98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984.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98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986.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987.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98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98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90.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99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992.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993.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99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99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996.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99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998.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999.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 y="4572000"/>
            <a:ext cx="8886824" cy="2123658"/>
          </a:xfrm>
          <a:prstGeom prst="rect">
            <a:avLst/>
          </a:prstGeom>
        </p:spPr>
        <p:txBody>
          <a:bodyPr wrap="square">
            <a:spAutoFit/>
          </a:bodyPr>
          <a:lstStyle/>
          <a:p>
            <a:pPr algn="ctr" defTabSz="914400" rtl="1">
              <a:defRPr/>
            </a:pPr>
            <a:r>
              <a:rPr lang="ar-EG" sz="4400" b="1" kern="10" dirty="0">
                <a:ln w="9525">
                  <a:noFill/>
                  <a:round/>
                  <a:headEnd/>
                  <a:tailEnd/>
                </a:ln>
                <a:solidFill>
                  <a:srgbClr val="FFC000"/>
                </a:solidFill>
                <a:latin typeface="Times New Roman"/>
                <a:cs typeface="Times New Roman"/>
              </a:rPr>
              <a:t>نبؤات الساعة الاولي من يوم الجمعة العظيمة من البصخة المقدسة التي لمخلصنا الصالح بركاتها على جميعنا آمين</a:t>
            </a:r>
            <a:endParaRPr lang="en-US" sz="4400" b="1" kern="10" dirty="0">
              <a:ln w="9525">
                <a:noFill/>
                <a:round/>
                <a:headEnd/>
                <a:tailEnd/>
              </a:ln>
              <a:solidFill>
                <a:srgbClr val="FFC000"/>
              </a:solidFill>
              <a:latin typeface="Times New Roman"/>
              <a:cs typeface="Times New Roman"/>
            </a:endParaRPr>
          </a:p>
        </p:txBody>
      </p:sp>
    </p:spTree>
    <p:extLst>
      <p:ext uri="{BB962C8B-B14F-4D97-AF65-F5344CB8AC3E}">
        <p14:creationId xmlns:p14="http://schemas.microsoft.com/office/powerpoint/2010/main" val="25138861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فاِعلم اليوم أن الرب إلهك هو الذي يتقدم بالمسير</a:t>
            </a:r>
            <a:endParaRPr lang="en-US" dirty="0"/>
          </a:p>
        </p:txBody>
      </p:sp>
    </p:spTree>
    <p:extLst>
      <p:ext uri="{BB962C8B-B14F-4D97-AF65-F5344CB8AC3E}">
        <p14:creationId xmlns:p14="http://schemas.microsoft.com/office/powerpoint/2010/main" val="4289439606"/>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a:t>لأنهم يُثمِّنون الذي ليس له</a:t>
            </a:r>
            <a:r>
              <a:rPr lang="en-US"/>
              <a:t> </a:t>
            </a:r>
            <a:r>
              <a:rPr lang="ar-SA"/>
              <a:t>ثمن, ويؤلمون الذي يشفي الأمراض ويغفر الذنوب.</a:t>
            </a:r>
            <a:endParaRPr lang="en-US" dirty="0"/>
          </a:p>
        </p:txBody>
      </p:sp>
    </p:spTree>
    <p:extLst>
      <p:ext uri="{BB962C8B-B14F-4D97-AF65-F5344CB8AC3E}">
        <p14:creationId xmlns:p14="http://schemas.microsoft.com/office/powerpoint/2010/main" val="2995246547"/>
      </p:ext>
    </p:extLst>
  </p:cSld>
  <p:clrMapOvr>
    <a:masterClrMapping/>
  </p:clrMapOvr>
</p:sld>
</file>

<file path=ppt/slides/slide1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286763506"/>
      </p:ext>
    </p:extLst>
  </p:cSld>
  <p:clrMapOvr>
    <a:masterClrMapping/>
  </p:clrMapOvr>
</p:sld>
</file>

<file path=ppt/slides/slide1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916024160"/>
      </p:ext>
    </p:extLst>
  </p:cSld>
  <p:clrMapOvr>
    <a:masterClrMapping/>
  </p:clrMapOvr>
</p:sld>
</file>

<file path=ppt/slides/slide1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527688489"/>
      </p:ext>
    </p:extLst>
  </p:cSld>
  <p:clrMapOvr>
    <a:masterClrMapping/>
  </p:clrMapOvr>
</p:sld>
</file>

<file path=ppt/slides/slide1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326187234"/>
      </p:ext>
    </p:extLst>
  </p:cSld>
  <p:clrMapOvr>
    <a:masterClrMapping/>
  </p:clrMapOvr>
</p:sld>
</file>

<file path=ppt/slides/slide1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227073818"/>
      </p:ext>
    </p:extLst>
  </p:cSld>
  <p:clrMapOvr>
    <a:masterClrMapping/>
  </p:clrMapOvr>
</p:sld>
</file>

<file path=ppt/slides/slide1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304813543"/>
      </p:ext>
    </p:extLst>
  </p:cSld>
  <p:clrMapOvr>
    <a:masterClrMapping/>
  </p:clrMapOvr>
</p:sld>
</file>

<file path=ppt/slides/slide1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483317134"/>
      </p:ext>
    </p:extLst>
  </p:cSld>
  <p:clrMapOvr>
    <a:masterClrMapping/>
  </p:clrMapOvr>
</p:sld>
</file>

<file path=ppt/slides/slide1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56296"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719923648"/>
      </p:ext>
    </p:extLst>
  </p:cSld>
  <p:clrMapOvr>
    <a:masterClrMapping/>
  </p:clrMapOvr>
</p:sld>
</file>

<file path=ppt/slides/slide1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00436438"/>
      </p:ext>
    </p:extLst>
  </p:cSld>
  <p:clrMapOvr>
    <a:masterClrMapping/>
  </p:clrMapOvr>
</p:sld>
</file>

<file path=ppt/slides/slide1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94993395"/>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ويأخذون الثلاثين من الفضة الثمن الذي شارط عليه بنو إسرائيل,</a:t>
            </a:r>
            <a:endParaRPr lang="en-US" dirty="0"/>
          </a:p>
        </p:txBody>
      </p:sp>
    </p:spTree>
    <p:extLst>
      <p:ext uri="{BB962C8B-B14F-4D97-AF65-F5344CB8AC3E}">
        <p14:creationId xmlns:p14="http://schemas.microsoft.com/office/powerpoint/2010/main" val="78504963"/>
      </p:ext>
    </p:extLst>
  </p:cSld>
  <p:clrMapOvr>
    <a:masterClrMapping/>
  </p:clrMapOvr>
</p:sld>
</file>

<file path=ppt/slides/slide1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946145877"/>
      </p:ext>
    </p:extLst>
  </p:cSld>
  <p:clrMapOvr>
    <a:masterClrMapping/>
  </p:clrMapOvr>
</p:sld>
</file>

<file path=ppt/slides/slide1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933075606"/>
      </p:ext>
    </p:extLst>
  </p:cSld>
  <p:clrMapOvr>
    <a:masterClrMapping/>
  </p:clrMapOvr>
</p:sld>
</file>

<file path=ppt/slides/slide1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566014603"/>
      </p:ext>
    </p:extLst>
  </p:cSld>
  <p:clrMapOvr>
    <a:masterClrMapping/>
  </p:clrMapOvr>
</p:sld>
</file>

<file path=ppt/slides/slide1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065893582"/>
      </p:ext>
    </p:extLst>
  </p:cSld>
  <p:clrMapOvr>
    <a:masterClrMapping/>
  </p:clrMapOvr>
</p:sld>
</file>

<file path=ppt/slides/slide1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277096792"/>
      </p:ext>
    </p:extLst>
  </p:cSld>
  <p:clrMapOvr>
    <a:masterClrMapping/>
  </p:clrMapOvr>
</p:sld>
</file>

<file path=ppt/slides/slide1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499719720"/>
      </p:ext>
    </p:extLst>
  </p:cSld>
  <p:clrMapOvr>
    <a:masterClrMapping/>
  </p:clrMapOvr>
</p:sld>
</file>

<file path=ppt/slides/slide1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119508108"/>
      </p:ext>
    </p:extLst>
  </p:cSld>
  <p:clrMapOvr>
    <a:masterClrMapping/>
  </p:clrMapOvr>
</p:sld>
</file>

<file path=ppt/slides/slide1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896858329"/>
      </p:ext>
    </p:extLst>
  </p:cSld>
  <p:clrMapOvr>
    <a:masterClrMapping/>
  </p:clrMapOvr>
</p:sld>
</file>

<file path=ppt/slides/slide1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368042812"/>
      </p:ext>
    </p:extLst>
  </p:cSld>
  <p:clrMapOvr>
    <a:masterClrMapping/>
  </p:clrMapOvr>
</p:sld>
</file>

<file path=ppt/slides/slide1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199195462"/>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ويدفعونها في حقل الفاخوري كما أمرني الرب.</a:t>
            </a:r>
            <a:r>
              <a:rPr lang="en-US" dirty="0"/>
              <a:t> </a:t>
            </a:r>
            <a:r>
              <a:rPr lang="ar-SA" dirty="0"/>
              <a:t>و هكذا أقول</a:t>
            </a:r>
            <a:endParaRPr lang="en-US" dirty="0"/>
          </a:p>
        </p:txBody>
      </p:sp>
    </p:spTree>
    <p:extLst>
      <p:ext uri="{BB962C8B-B14F-4D97-AF65-F5344CB8AC3E}">
        <p14:creationId xmlns:p14="http://schemas.microsoft.com/office/powerpoint/2010/main" val="769095148"/>
      </p:ext>
    </p:extLst>
  </p:cSld>
  <p:clrMapOvr>
    <a:masterClrMapping/>
  </p:clrMapOvr>
</p:sld>
</file>

<file path=ppt/slides/slide1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16392555"/>
      </p:ext>
    </p:extLst>
  </p:cSld>
  <p:clrMapOvr>
    <a:masterClrMapping/>
  </p:clrMapOvr>
</p:sld>
</file>

<file path=ppt/slides/slide1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064170594"/>
      </p:ext>
    </p:extLst>
  </p:cSld>
  <p:clrMapOvr>
    <a:masterClrMapping/>
  </p:clrMapOvr>
</p:sld>
</file>

<file path=ppt/slides/slide1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527029200"/>
      </p:ext>
    </p:extLst>
  </p:cSld>
  <p:clrMapOvr>
    <a:masterClrMapping/>
  </p:clrMapOvr>
</p:sld>
</file>

<file path=ppt/slides/slide1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155193731"/>
      </p:ext>
    </p:extLst>
  </p:cSld>
  <p:clrMapOvr>
    <a:masterClrMapping/>
  </p:clrMapOvr>
</p:sld>
</file>

<file path=ppt/slides/slide1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049105803"/>
      </p:ext>
    </p:extLst>
  </p:cSld>
  <p:clrMapOvr>
    <a:masterClrMapping/>
  </p:clrMapOvr>
</p:sld>
</file>

<file path=ppt/slides/slide1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80291995"/>
      </p:ext>
    </p:extLst>
  </p:cSld>
  <p:clrMapOvr>
    <a:masterClrMapping/>
  </p:clrMapOvr>
</p:sld>
</file>

<file path=ppt/slides/slide1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240523735"/>
      </p:ext>
    </p:extLst>
  </p:cSld>
  <p:clrMapOvr>
    <a:masterClrMapping/>
  </p:clrMapOvr>
</p:sld>
</file>

<file path=ppt/slides/slide1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925851486"/>
      </p:ext>
    </p:extLst>
  </p:cSld>
  <p:clrMapOvr>
    <a:masterClrMapping/>
  </p:clrMapOvr>
</p:sld>
</file>

<file path=ppt/slides/slide1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607483762"/>
      </p:ext>
    </p:extLst>
  </p:cSld>
  <p:clrMapOvr>
    <a:masterClrMapping/>
  </p:clrMapOvr>
</p:sld>
</file>

<file path=ppt/slides/slide1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856937652"/>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ستأتى عليهم دينونة الهلاك إلى الأبد وعلى أولادهم لأنهم ألقوا دمًا  زكيًا  في الحكم.</a:t>
            </a:r>
            <a:endParaRPr lang="en-US" dirty="0"/>
          </a:p>
        </p:txBody>
      </p:sp>
    </p:spTree>
    <p:extLst>
      <p:ext uri="{BB962C8B-B14F-4D97-AF65-F5344CB8AC3E}">
        <p14:creationId xmlns:p14="http://schemas.microsoft.com/office/powerpoint/2010/main" val="4035990782"/>
      </p:ext>
    </p:extLst>
  </p:cSld>
  <p:clrMapOvr>
    <a:masterClrMapping/>
  </p:clrMapOvr>
</p:sld>
</file>

<file path=ppt/slides/slide1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118943508"/>
      </p:ext>
    </p:extLst>
  </p:cSld>
  <p:clrMapOvr>
    <a:masterClrMapping/>
  </p:clrMapOvr>
</p:sld>
</file>

<file path=ppt/slides/slide1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053055991"/>
      </p:ext>
    </p:extLst>
  </p:cSld>
  <p:clrMapOvr>
    <a:masterClrMapping/>
  </p:clrMapOvr>
</p:sld>
</file>

<file path=ppt/slides/slide1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072235950"/>
      </p:ext>
    </p:extLst>
  </p:cSld>
  <p:clrMapOvr>
    <a:masterClrMapping/>
  </p:clrMapOvr>
</p:sld>
</file>

<file path=ppt/slides/slide1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272380790"/>
      </p:ext>
    </p:extLst>
  </p:cSld>
  <p:clrMapOvr>
    <a:masterClrMapping/>
  </p:clrMapOvr>
</p:sld>
</file>

<file path=ppt/slides/slide1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433650007"/>
      </p:ext>
    </p:extLst>
  </p:cSld>
  <p:clrMapOvr>
    <a:masterClrMapping/>
  </p:clrMapOvr>
</p:sld>
</file>

<file path=ppt/slides/slide1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410703403"/>
      </p:ext>
    </p:extLst>
  </p:cSld>
  <p:clrMapOvr>
    <a:masterClrMapping/>
  </p:clrMapOvr>
</p:sld>
</file>

<file path=ppt/slides/slide1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156238836"/>
      </p:ext>
    </p:extLst>
  </p:cSld>
  <p:clrMapOvr>
    <a:masterClrMapping/>
  </p:clrMapOvr>
</p:sld>
</file>

<file path=ppt/slides/slide1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11260643"/>
      </p:ext>
    </p:extLst>
  </p:cSld>
  <p:clrMapOvr>
    <a:masterClrMapping/>
  </p:clrMapOvr>
</p:sld>
</file>

<file path=ppt/slides/slide1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29755639"/>
      </p:ext>
    </p:extLst>
  </p:cSld>
  <p:clrMapOvr>
    <a:masterClrMapping/>
  </p:clrMapOvr>
</p:sld>
</file>

<file path=ppt/slides/slide1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31470310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مجدا للثالوث القدوس إلهنا إلى الأبد وإلى أبد الأبد أمين.</a:t>
            </a:r>
            <a:endParaRPr lang="en-US" dirty="0"/>
          </a:p>
        </p:txBody>
      </p:sp>
    </p:spTree>
    <p:extLst>
      <p:ext uri="{BB962C8B-B14F-4D97-AF65-F5344CB8AC3E}">
        <p14:creationId xmlns:p14="http://schemas.microsoft.com/office/powerpoint/2010/main" val="3848626975"/>
      </p:ext>
    </p:extLst>
  </p:cSld>
  <p:clrMapOvr>
    <a:masterClrMapping/>
  </p:clrMapOvr>
</p:sld>
</file>

<file path=ppt/slides/slide1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609070550"/>
      </p:ext>
    </p:extLst>
  </p:cSld>
  <p:clrMapOvr>
    <a:masterClrMapping/>
  </p:clrMapOvr>
</p:sld>
</file>

<file path=ppt/slides/slide1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605987597"/>
      </p:ext>
    </p:extLst>
  </p:cSld>
  <p:clrMapOvr>
    <a:masterClrMapping/>
  </p:clrMapOvr>
</p:sld>
</file>

<file path=ppt/slides/slide1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085259320"/>
      </p:ext>
    </p:extLst>
  </p:cSld>
  <p:clrMapOvr>
    <a:masterClrMapping/>
  </p:clrMapOvr>
</p:sld>
</file>

<file path=ppt/slides/slide1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r>
                        <a:rPr lang="en-US" sz="4400" b="1" i="0" kern="1200" dirty="0">
                          <a:solidFill>
                            <a:schemeClr val="lt1"/>
                          </a:solidFill>
                          <a:latin typeface="+mn-lt"/>
                          <a:ea typeface="+mn-ea"/>
                          <a:cs typeface="+mn-cs"/>
                        </a:rPr>
                        <a:t> </a:t>
                      </a:r>
                      <a:r>
                        <a:rPr lang="ar-EG" sz="4400" b="1" i="0" kern="1200" dirty="0">
                          <a:solidFill>
                            <a:schemeClr val="lt1"/>
                          </a:solidFill>
                          <a:latin typeface="+mn-lt"/>
                          <a:ea typeface="+mn-ea"/>
                          <a:cs typeface="+mn-cs"/>
                        </a:rPr>
                        <a:t>عمانوئيل إلهنا و ملكنا</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3696043793"/>
      </p:ext>
    </p:extLst>
  </p:cSld>
  <p:clrMapOvr>
    <a:masterClrMapping/>
  </p:clrMapOvr>
</p:sld>
</file>

<file path=ppt/slides/slide1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endParaRPr lang="en-US" sz="4400" b="1" i="0" kern="1200" dirty="0">
                        <a:solidFill>
                          <a:schemeClr val="lt1"/>
                        </a:solidFill>
                        <a:latin typeface="+mn-lt"/>
                        <a:ea typeface="+mn-ea"/>
                        <a:cs typeface="+mn-cs"/>
                      </a:endParaRPr>
                    </a:p>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يا ربى يسوع المسيح مخلصي الصالح</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2541235580"/>
      </p:ext>
    </p:extLst>
  </p:cSld>
  <p:clrMapOvr>
    <a:masterClrMapping/>
  </p:clrMapOvr>
</p:sld>
</file>

<file path=ppt/slides/slide1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effectLst/>
                          <a:latin typeface="+mn-lt"/>
                          <a:ea typeface="+mn-ea"/>
                          <a:cs typeface="+mn-cs"/>
                        </a:rPr>
                        <a:t>قوتي وتسبحتي هو الرب صار لي خلاصا مقدسا</a:t>
                      </a:r>
                      <a:endParaRPr lang="ar-EG" sz="400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2222985325"/>
      </p:ext>
    </p:extLst>
  </p:cSld>
  <p:clrMapOvr>
    <a:masterClrMapping/>
  </p:clrMapOvr>
</p:sld>
</file>

<file path=ppt/slides/slide1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3921594013"/>
      </p:ext>
    </p:extLst>
  </p:cSld>
  <p:clrMapOvr>
    <a:masterClrMapping/>
  </p:clrMapOvr>
</p:sld>
</file>

<file path=ppt/slides/slide1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27486696"/>
      </p:ext>
    </p:extLst>
  </p:cSld>
  <p:clrMapOvr>
    <a:masterClrMapping/>
  </p:clrMapOvr>
</p:sld>
</file>

<file path=ppt/slides/slide1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ar-EG" sz="4800" dirty="0"/>
              <a:t>هذه المجمرة الذهب</a:t>
            </a:r>
          </a:p>
        </p:txBody>
      </p:sp>
      <p:sp>
        <p:nvSpPr>
          <p:cNvPr id="7" name="Text Placeholder 6"/>
          <p:cNvSpPr>
            <a:spLocks noGrp="1"/>
          </p:cNvSpPr>
          <p:nvPr>
            <p:ph type="body" idx="1"/>
          </p:nvPr>
        </p:nvSpPr>
        <p:spPr/>
        <p:txBody>
          <a:bodyPr/>
          <a:lstStyle/>
          <a:p>
            <a:r>
              <a:rPr lang="ar-EG" sz="4800" dirty="0"/>
              <a:t>طاى شوري إن نوب إن كاثاروس </a:t>
            </a:r>
          </a:p>
        </p:txBody>
      </p:sp>
      <p:sp>
        <p:nvSpPr>
          <p:cNvPr id="8" name="Text Placeholder 7"/>
          <p:cNvSpPr>
            <a:spLocks noGrp="1"/>
          </p:cNvSpPr>
          <p:nvPr>
            <p:ph type="body" sz="quarter" idx="3"/>
          </p:nvPr>
        </p:nvSpPr>
        <p:spPr>
          <a:xfrm>
            <a:off x="0" y="5384993"/>
            <a:ext cx="9144000" cy="682357"/>
          </a:xfrm>
        </p:spPr>
        <p:txBody>
          <a:bodyPr/>
          <a:lstStyle/>
          <a:p>
            <a:pPr rtl="0"/>
            <a:r>
              <a:rPr lang="it-IT" sz="4800" dirty="0"/>
              <a:t>Tai ]ourh  `nnoub</a:t>
            </a:r>
            <a:r>
              <a:rPr lang="ar-EG" sz="4800" dirty="0"/>
              <a:t> </a:t>
            </a:r>
            <a:r>
              <a:rPr lang="it-IT" sz="4800" dirty="0"/>
              <a:t>`nkaqaroc</a:t>
            </a:r>
          </a:p>
        </p:txBody>
      </p:sp>
    </p:spTree>
    <p:extLst>
      <p:ext uri="{BB962C8B-B14F-4D97-AF65-F5344CB8AC3E}">
        <p14:creationId xmlns:p14="http://schemas.microsoft.com/office/powerpoint/2010/main" val="3026160989"/>
      </p:ext>
    </p:extLst>
  </p:cSld>
  <p:clrMapOvr>
    <a:masterClrMapping/>
  </p:clrMapOvr>
</p:sld>
</file>

<file path=ppt/slides/slide1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486051"/>
            <a:ext cx="9144000" cy="782371"/>
          </a:xfrm>
        </p:spPr>
        <p:txBody>
          <a:bodyPr>
            <a:normAutofit fontScale="90000"/>
          </a:bodyPr>
          <a:lstStyle/>
          <a:p>
            <a:r>
              <a:rPr lang="ar-EG" sz="5400" dirty="0"/>
              <a:t>النقي الحاملة العنبر</a:t>
            </a:r>
            <a:endParaRPr lang="en-US" sz="5400" dirty="0"/>
          </a:p>
        </p:txBody>
      </p:sp>
      <p:sp>
        <p:nvSpPr>
          <p:cNvPr id="3" name="Text Placeholder 2"/>
          <p:cNvSpPr>
            <a:spLocks noGrp="1"/>
          </p:cNvSpPr>
          <p:nvPr>
            <p:ph type="body" idx="1"/>
          </p:nvPr>
        </p:nvSpPr>
        <p:spPr/>
        <p:txBody>
          <a:bodyPr/>
          <a:lstStyle/>
          <a:p>
            <a:r>
              <a:rPr lang="ar-EG" sz="4400" dirty="0"/>
              <a:t>إيت فاى خابي آروما طا</a:t>
            </a:r>
          </a:p>
        </p:txBody>
      </p:sp>
      <p:sp>
        <p:nvSpPr>
          <p:cNvPr id="4" name="Text Placeholder 3"/>
          <p:cNvSpPr>
            <a:spLocks noGrp="1"/>
          </p:cNvSpPr>
          <p:nvPr>
            <p:ph type="body" sz="quarter" idx="3"/>
          </p:nvPr>
        </p:nvSpPr>
        <p:spPr/>
        <p:txBody>
          <a:bodyPr/>
          <a:lstStyle/>
          <a:p>
            <a:r>
              <a:rPr lang="en-US" sz="4800" dirty="0" err="1"/>
              <a:t>etfai</a:t>
            </a:r>
            <a:r>
              <a:rPr lang="en-US" sz="4800" dirty="0"/>
              <a:t> 'a </a:t>
            </a:r>
            <a:r>
              <a:rPr lang="en-US" sz="4800" dirty="0" err="1"/>
              <a:t>pi`arwmata</a:t>
            </a:r>
            <a:endParaRPr lang="en-US" sz="4800" dirty="0"/>
          </a:p>
        </p:txBody>
      </p:sp>
    </p:spTree>
    <p:extLst>
      <p:ext uri="{BB962C8B-B14F-4D97-AF65-F5344CB8AC3E}">
        <p14:creationId xmlns:p14="http://schemas.microsoft.com/office/powerpoint/2010/main" val="300052147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1704096"/>
      </p:ext>
    </p:extLst>
  </p:cSld>
  <p:clrMapOvr>
    <a:masterClrMapping/>
  </p:clrMapOvr>
</p:sld>
</file>

<file path=ppt/slides/slide1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sz="4800" dirty="0"/>
              <a:t>التي في يدي هرون الكاهن</a:t>
            </a:r>
            <a:endParaRPr lang="en-US" sz="4800" dirty="0"/>
          </a:p>
        </p:txBody>
      </p:sp>
      <p:sp>
        <p:nvSpPr>
          <p:cNvPr id="3" name="Text Placeholder 2"/>
          <p:cNvSpPr>
            <a:spLocks noGrp="1"/>
          </p:cNvSpPr>
          <p:nvPr>
            <p:ph type="body" idx="1"/>
          </p:nvPr>
        </p:nvSpPr>
        <p:spPr/>
        <p:txBody>
          <a:bodyPr/>
          <a:lstStyle/>
          <a:p>
            <a:r>
              <a:rPr lang="ar-EG" sz="4400" dirty="0"/>
              <a:t>إتخين نين جيج إن آآرون بي أويب </a:t>
            </a:r>
          </a:p>
        </p:txBody>
      </p:sp>
      <p:sp>
        <p:nvSpPr>
          <p:cNvPr id="4" name="Text Placeholder 3"/>
          <p:cNvSpPr>
            <a:spLocks noGrp="1"/>
          </p:cNvSpPr>
          <p:nvPr>
            <p:ph type="body" sz="quarter" idx="3"/>
          </p:nvPr>
        </p:nvSpPr>
        <p:spPr/>
        <p:txBody>
          <a:bodyPr/>
          <a:lstStyle/>
          <a:p>
            <a:pPr rtl="0"/>
            <a:r>
              <a:rPr lang="en-US" sz="4400" dirty="0"/>
              <a:t>et '</a:t>
            </a:r>
            <a:r>
              <a:rPr lang="en-US" sz="4400" dirty="0" err="1"/>
              <a:t>en</a:t>
            </a:r>
            <a:r>
              <a:rPr lang="en-US" sz="4400" dirty="0"/>
              <a:t> </a:t>
            </a:r>
            <a:r>
              <a:rPr lang="en-US" sz="4400" dirty="0" err="1"/>
              <a:t>Nenjij</a:t>
            </a:r>
            <a:r>
              <a:rPr lang="ar-EG" sz="4400" dirty="0"/>
              <a:t> </a:t>
            </a:r>
            <a:r>
              <a:rPr lang="en-US" sz="4400" dirty="0"/>
              <a:t> `</a:t>
            </a:r>
            <a:r>
              <a:rPr lang="en-US" sz="4400" dirty="0" err="1"/>
              <a:t>nA`arwn</a:t>
            </a:r>
            <a:r>
              <a:rPr lang="en-US" sz="4400" dirty="0"/>
              <a:t> </a:t>
            </a:r>
            <a:r>
              <a:rPr lang="en-US" sz="4400" dirty="0" err="1"/>
              <a:t>piouhb</a:t>
            </a:r>
            <a:endParaRPr lang="en-US" sz="4400" dirty="0"/>
          </a:p>
        </p:txBody>
      </p:sp>
    </p:spTree>
    <p:extLst>
      <p:ext uri="{BB962C8B-B14F-4D97-AF65-F5344CB8AC3E}">
        <p14:creationId xmlns:p14="http://schemas.microsoft.com/office/powerpoint/2010/main" val="1142538309"/>
      </p:ext>
    </p:extLst>
  </p:cSld>
  <p:clrMapOvr>
    <a:masterClrMapping/>
  </p:clrMapOvr>
</p:sld>
</file>

<file path=ppt/slides/slide1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sz="4800" dirty="0"/>
              <a:t>يرفع بخور على المذبح</a:t>
            </a:r>
            <a:endParaRPr lang="en-US" sz="4800" dirty="0"/>
          </a:p>
        </p:txBody>
      </p:sp>
      <p:sp>
        <p:nvSpPr>
          <p:cNvPr id="3" name="Text Placeholder 2"/>
          <p:cNvSpPr>
            <a:spLocks noGrp="1"/>
          </p:cNvSpPr>
          <p:nvPr>
            <p:ph type="body" idx="1"/>
          </p:nvPr>
        </p:nvSpPr>
        <p:spPr/>
        <p:txBody>
          <a:bodyPr/>
          <a:lstStyle/>
          <a:p>
            <a:r>
              <a:rPr lang="ar-EG" sz="3600" dirty="0"/>
              <a:t>إفطالي أو إسطوى نوفي إى إبشوي إيجين بيما إن شؤوشي.</a:t>
            </a:r>
          </a:p>
        </p:txBody>
      </p:sp>
      <p:sp>
        <p:nvSpPr>
          <p:cNvPr id="4" name="Text Placeholder 3"/>
          <p:cNvSpPr>
            <a:spLocks noGrp="1"/>
          </p:cNvSpPr>
          <p:nvPr>
            <p:ph type="body" sz="quarter" idx="3"/>
          </p:nvPr>
        </p:nvSpPr>
        <p:spPr/>
        <p:txBody>
          <a:bodyPr/>
          <a:lstStyle/>
          <a:p>
            <a:pPr rtl="0"/>
            <a:r>
              <a:rPr lang="en-US" dirty="0" err="1"/>
              <a:t>Eftale</a:t>
            </a:r>
            <a:r>
              <a:rPr lang="en-US" dirty="0"/>
              <a:t> </a:t>
            </a:r>
            <a:r>
              <a:rPr lang="en-US" dirty="0" err="1"/>
              <a:t>ou`cqoinoufi</a:t>
            </a:r>
            <a:r>
              <a:rPr lang="ar-EG" dirty="0"/>
              <a:t> </a:t>
            </a:r>
            <a:r>
              <a:rPr lang="en-US" dirty="0"/>
              <a:t> `</a:t>
            </a:r>
            <a:r>
              <a:rPr lang="en-US" dirty="0" err="1"/>
              <a:t>e`p</a:t>
            </a:r>
            <a:r>
              <a:rPr lang="en-US" dirty="0"/>
              <a:t>]</a:t>
            </a:r>
            <a:r>
              <a:rPr lang="en-US" dirty="0" err="1"/>
              <a:t>wi</a:t>
            </a:r>
            <a:r>
              <a:rPr lang="en-US" dirty="0"/>
              <a:t> `</a:t>
            </a:r>
            <a:r>
              <a:rPr lang="en-US" dirty="0" err="1"/>
              <a:t>ejen</a:t>
            </a:r>
            <a:r>
              <a:rPr lang="en-US" dirty="0"/>
              <a:t> </a:t>
            </a:r>
            <a:r>
              <a:rPr lang="en-US" dirty="0" err="1"/>
              <a:t>pima`ner</a:t>
            </a:r>
            <a:r>
              <a:rPr lang="en-US" dirty="0"/>
              <a:t>]</a:t>
            </a:r>
            <a:r>
              <a:rPr lang="en-US" dirty="0" err="1"/>
              <a:t>wou</a:t>
            </a:r>
            <a:r>
              <a:rPr lang="en-US" dirty="0"/>
              <a:t>]</a:t>
            </a:r>
            <a:r>
              <a:rPr lang="en-US" dirty="0" err="1"/>
              <a:t>i</a:t>
            </a:r>
            <a:endParaRPr lang="en-US" dirty="0"/>
          </a:p>
        </p:txBody>
      </p:sp>
    </p:spTree>
    <p:extLst>
      <p:ext uri="{BB962C8B-B14F-4D97-AF65-F5344CB8AC3E}">
        <p14:creationId xmlns:p14="http://schemas.microsoft.com/office/powerpoint/2010/main" val="901444184"/>
      </p:ext>
    </p:extLst>
  </p:cSld>
  <p:clrMapOvr>
    <a:masterClrMapping/>
  </p:clrMapOvr>
</p:sld>
</file>

<file path=ppt/slides/slide1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BFCF946-65BB-434A-AF87-CDCF30B8CEA1}"/>
              </a:ext>
            </a:extLst>
          </p:cNvPr>
          <p:cNvSpPr>
            <a:spLocks noGrp="1"/>
          </p:cNvSpPr>
          <p:nvPr>
            <p:ph type="title"/>
          </p:nvPr>
        </p:nvSpPr>
        <p:spPr/>
        <p:txBody>
          <a:bodyPr>
            <a:normAutofit/>
          </a:bodyPr>
          <a:lstStyle/>
          <a:p>
            <a:r>
              <a:rPr lang="ar-EG" dirty="0"/>
              <a:t>هذا الذى أصعد ذاته ذبيحة مقبولة</a:t>
            </a:r>
            <a:endParaRPr lang="en-US" dirty="0"/>
          </a:p>
        </p:txBody>
      </p:sp>
      <p:sp>
        <p:nvSpPr>
          <p:cNvPr id="3" name="Text Placeholder 2">
            <a:extLst>
              <a:ext uri="{FF2B5EF4-FFF2-40B4-BE49-F238E27FC236}">
                <a16:creationId xmlns:a16="http://schemas.microsoft.com/office/drawing/2014/main" id="{30E7CF2A-8268-4D63-A696-7E5654C4DE4C}"/>
              </a:ext>
            </a:extLst>
          </p:cNvPr>
          <p:cNvSpPr>
            <a:spLocks noGrp="1"/>
          </p:cNvSpPr>
          <p:nvPr>
            <p:ph type="body" idx="1"/>
          </p:nvPr>
        </p:nvSpPr>
        <p:spPr/>
        <p:txBody>
          <a:bodyPr/>
          <a:lstStyle/>
          <a:p>
            <a:r>
              <a:rPr lang="ar-EG" dirty="0"/>
              <a:t>فاي ايطاف انف اي ابشوي : ان أووثيسيا اسشيب</a:t>
            </a:r>
          </a:p>
        </p:txBody>
      </p:sp>
      <p:sp>
        <p:nvSpPr>
          <p:cNvPr id="5" name="Text Placeholder 4">
            <a:extLst>
              <a:ext uri="{FF2B5EF4-FFF2-40B4-BE49-F238E27FC236}">
                <a16:creationId xmlns:a16="http://schemas.microsoft.com/office/drawing/2014/main" id="{C2DB64BB-BFD1-487D-B50C-745EE68F3835}"/>
              </a:ext>
            </a:extLst>
          </p:cNvPr>
          <p:cNvSpPr>
            <a:spLocks noGrp="1"/>
          </p:cNvSpPr>
          <p:nvPr>
            <p:ph type="body" sz="quarter" idx="3"/>
          </p:nvPr>
        </p:nvSpPr>
        <p:spPr/>
        <p:txBody>
          <a:bodyPr/>
          <a:lstStyle/>
          <a:p>
            <a:r>
              <a:rPr lang="en-US" sz="2800" dirty="0"/>
              <a:t>Fai `eta4en4 `e`p2wi : `nov0vci`a ec23p</a:t>
            </a:r>
          </a:p>
        </p:txBody>
      </p:sp>
    </p:spTree>
    <p:extLst>
      <p:ext uri="{BB962C8B-B14F-4D97-AF65-F5344CB8AC3E}">
        <p14:creationId xmlns:p14="http://schemas.microsoft.com/office/powerpoint/2010/main" val="1837899223"/>
      </p:ext>
    </p:extLst>
  </p:cSld>
  <p:clrMapOvr>
    <a:masterClrMapping/>
  </p:clrMapOvr>
</p:sld>
</file>

<file path=ppt/slides/slide1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4586DE4-A82D-49BB-A3FC-8D66879003C3}"/>
              </a:ext>
            </a:extLst>
          </p:cNvPr>
          <p:cNvSpPr>
            <a:spLocks noGrp="1"/>
          </p:cNvSpPr>
          <p:nvPr>
            <p:ph type="title"/>
          </p:nvPr>
        </p:nvSpPr>
        <p:spPr/>
        <p:txBody>
          <a:bodyPr>
            <a:normAutofit/>
          </a:bodyPr>
          <a:lstStyle/>
          <a:p>
            <a:r>
              <a:rPr lang="ar-EG" dirty="0"/>
              <a:t>على الصليب عن خلاص جنسنا</a:t>
            </a:r>
            <a:endParaRPr lang="en-US" dirty="0"/>
          </a:p>
        </p:txBody>
      </p:sp>
      <p:sp>
        <p:nvSpPr>
          <p:cNvPr id="7" name="Text Placeholder 6">
            <a:extLst>
              <a:ext uri="{FF2B5EF4-FFF2-40B4-BE49-F238E27FC236}">
                <a16:creationId xmlns:a16="http://schemas.microsoft.com/office/drawing/2014/main" id="{E6A4D0F2-F704-4AF4-9FE9-997CE0E5E0AC}"/>
              </a:ext>
            </a:extLst>
          </p:cNvPr>
          <p:cNvSpPr>
            <a:spLocks noGrp="1"/>
          </p:cNvSpPr>
          <p:nvPr>
            <p:ph type="body" idx="1"/>
          </p:nvPr>
        </p:nvSpPr>
        <p:spPr/>
        <p:txBody>
          <a:bodyPr/>
          <a:lstStyle/>
          <a:p>
            <a:r>
              <a:rPr lang="ar-EG" dirty="0"/>
              <a:t>هيجين بي استافروس خا اب أووجاي امبين جينوس </a:t>
            </a:r>
          </a:p>
        </p:txBody>
      </p:sp>
      <p:sp>
        <p:nvSpPr>
          <p:cNvPr id="8" name="Text Placeholder 7">
            <a:extLst>
              <a:ext uri="{FF2B5EF4-FFF2-40B4-BE49-F238E27FC236}">
                <a16:creationId xmlns:a16="http://schemas.microsoft.com/office/drawing/2014/main" id="{70A67A03-6EFA-4B4A-8AA1-F7812CF6C144}"/>
              </a:ext>
            </a:extLst>
          </p:cNvPr>
          <p:cNvSpPr>
            <a:spLocks noGrp="1"/>
          </p:cNvSpPr>
          <p:nvPr>
            <p:ph type="body" sz="quarter" idx="3"/>
          </p:nvPr>
        </p:nvSpPr>
        <p:spPr/>
        <p:txBody>
          <a:bodyPr/>
          <a:lstStyle/>
          <a:p>
            <a:r>
              <a:rPr lang="en-US" sz="2800" dirty="0" err="1"/>
              <a:t>higen</a:t>
            </a:r>
            <a:r>
              <a:rPr lang="en-US" sz="2800" dirty="0"/>
              <a:t> </a:t>
            </a:r>
            <a:r>
              <a:rPr lang="en-US" sz="2800" dirty="0" err="1"/>
              <a:t>pi`ctavroc</a:t>
            </a:r>
            <a:r>
              <a:rPr lang="en-US" sz="2800" dirty="0"/>
              <a:t> </a:t>
            </a:r>
            <a:r>
              <a:rPr lang="en-US" sz="2800" dirty="0" err="1"/>
              <a:t>qa</a:t>
            </a:r>
            <a:r>
              <a:rPr lang="en-US" sz="2800" dirty="0"/>
              <a:t> `</a:t>
            </a:r>
            <a:r>
              <a:rPr lang="en-US" sz="2800" dirty="0" err="1"/>
              <a:t>povgai</a:t>
            </a:r>
            <a:r>
              <a:rPr lang="en-US" sz="2800" dirty="0"/>
              <a:t> `</a:t>
            </a:r>
            <a:r>
              <a:rPr lang="en-US" sz="2800" dirty="0" err="1"/>
              <a:t>mpenjenoc</a:t>
            </a:r>
            <a:endParaRPr lang="en-US" sz="2800" dirty="0"/>
          </a:p>
        </p:txBody>
      </p:sp>
    </p:spTree>
    <p:extLst>
      <p:ext uri="{BB962C8B-B14F-4D97-AF65-F5344CB8AC3E}">
        <p14:creationId xmlns:p14="http://schemas.microsoft.com/office/powerpoint/2010/main" val="308835010"/>
      </p:ext>
    </p:extLst>
  </p:cSld>
  <p:clrMapOvr>
    <a:masterClrMapping/>
  </p:clrMapOvr>
</p:sld>
</file>

<file path=ppt/slides/slide1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21E6427-4B5E-4B9F-BAA9-DA102BB09CFD}"/>
              </a:ext>
            </a:extLst>
          </p:cNvPr>
          <p:cNvSpPr>
            <a:spLocks noGrp="1"/>
          </p:cNvSpPr>
          <p:nvPr>
            <p:ph type="title"/>
          </p:nvPr>
        </p:nvSpPr>
        <p:spPr/>
        <p:txBody>
          <a:bodyPr>
            <a:normAutofit/>
          </a:bodyPr>
          <a:lstStyle/>
          <a:p>
            <a:r>
              <a:rPr lang="ar-EG" dirty="0"/>
              <a:t>فأشتمه أبوه الصالح</a:t>
            </a:r>
            <a:endParaRPr lang="en-US" dirty="0"/>
          </a:p>
        </p:txBody>
      </p:sp>
      <p:sp>
        <p:nvSpPr>
          <p:cNvPr id="8" name="Text Placeholder 7">
            <a:extLst>
              <a:ext uri="{FF2B5EF4-FFF2-40B4-BE49-F238E27FC236}">
                <a16:creationId xmlns:a16="http://schemas.microsoft.com/office/drawing/2014/main" id="{5B242F36-8A18-4E37-9B17-8D73E94CD52A}"/>
              </a:ext>
            </a:extLst>
          </p:cNvPr>
          <p:cNvSpPr>
            <a:spLocks noGrp="1"/>
          </p:cNvSpPr>
          <p:nvPr>
            <p:ph type="body" idx="1"/>
          </p:nvPr>
        </p:nvSpPr>
        <p:spPr/>
        <p:txBody>
          <a:bodyPr/>
          <a:lstStyle/>
          <a:p>
            <a:r>
              <a:rPr lang="ar-EG" dirty="0"/>
              <a:t>آفشوليم ايروف : انجي بيف يوت ان أغاثوس</a:t>
            </a:r>
          </a:p>
        </p:txBody>
      </p:sp>
      <p:sp>
        <p:nvSpPr>
          <p:cNvPr id="9" name="Text Placeholder 8">
            <a:extLst>
              <a:ext uri="{FF2B5EF4-FFF2-40B4-BE49-F238E27FC236}">
                <a16:creationId xmlns:a16="http://schemas.microsoft.com/office/drawing/2014/main" id="{EF860D96-4963-45D3-B84B-97389F3F7B25}"/>
              </a:ext>
            </a:extLst>
          </p:cNvPr>
          <p:cNvSpPr>
            <a:spLocks noGrp="1"/>
          </p:cNvSpPr>
          <p:nvPr>
            <p:ph type="body" sz="quarter" idx="3"/>
          </p:nvPr>
        </p:nvSpPr>
        <p:spPr/>
        <p:txBody>
          <a:bodyPr/>
          <a:lstStyle/>
          <a:p>
            <a:r>
              <a:rPr lang="pt-BR" sz="2800" dirty="0"/>
              <a:t>A42wem `ero4 : `nge Pe4iwt `n`aja0oc</a:t>
            </a:r>
          </a:p>
        </p:txBody>
      </p:sp>
    </p:spTree>
    <p:extLst>
      <p:ext uri="{BB962C8B-B14F-4D97-AF65-F5344CB8AC3E}">
        <p14:creationId xmlns:p14="http://schemas.microsoft.com/office/powerpoint/2010/main" val="3778868779"/>
      </p:ext>
    </p:extLst>
  </p:cSld>
  <p:clrMapOvr>
    <a:masterClrMapping/>
  </p:clrMapOvr>
</p:sld>
</file>

<file path=ppt/slides/slide1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72A8951-8634-4240-858E-395291CF4CD4}"/>
              </a:ext>
            </a:extLst>
          </p:cNvPr>
          <p:cNvSpPr>
            <a:spLocks noGrp="1"/>
          </p:cNvSpPr>
          <p:nvPr>
            <p:ph type="title"/>
          </p:nvPr>
        </p:nvSpPr>
        <p:spPr/>
        <p:txBody>
          <a:bodyPr>
            <a:normAutofit/>
          </a:bodyPr>
          <a:lstStyle/>
          <a:p>
            <a:r>
              <a:rPr lang="ar-EG" dirty="0"/>
              <a:t>وقت المساء على الجلجلة</a:t>
            </a:r>
            <a:endParaRPr lang="en-US" dirty="0"/>
          </a:p>
        </p:txBody>
      </p:sp>
      <p:sp>
        <p:nvSpPr>
          <p:cNvPr id="7" name="Text Placeholder 6">
            <a:extLst>
              <a:ext uri="{FF2B5EF4-FFF2-40B4-BE49-F238E27FC236}">
                <a16:creationId xmlns:a16="http://schemas.microsoft.com/office/drawing/2014/main" id="{FC3D84CC-D447-45CB-97CB-AC83C381F8A9}"/>
              </a:ext>
            </a:extLst>
          </p:cNvPr>
          <p:cNvSpPr>
            <a:spLocks noGrp="1"/>
          </p:cNvSpPr>
          <p:nvPr>
            <p:ph type="body" idx="1"/>
          </p:nvPr>
        </p:nvSpPr>
        <p:spPr/>
        <p:txBody>
          <a:bodyPr/>
          <a:lstStyle/>
          <a:p>
            <a:r>
              <a:rPr lang="ar-EG" dirty="0"/>
              <a:t>ام افناف انتي هان آروهي : هيجين تي غولغوثا</a:t>
            </a:r>
          </a:p>
        </p:txBody>
      </p:sp>
      <p:sp>
        <p:nvSpPr>
          <p:cNvPr id="8" name="Text Placeholder 7">
            <a:extLst>
              <a:ext uri="{FF2B5EF4-FFF2-40B4-BE49-F238E27FC236}">
                <a16:creationId xmlns:a16="http://schemas.microsoft.com/office/drawing/2014/main" id="{D97E45F1-AC85-4B77-BBFC-E631D33EBBBE}"/>
              </a:ext>
            </a:extLst>
          </p:cNvPr>
          <p:cNvSpPr>
            <a:spLocks noGrp="1"/>
          </p:cNvSpPr>
          <p:nvPr>
            <p:ph type="body" sz="quarter" idx="3"/>
          </p:nvPr>
        </p:nvSpPr>
        <p:spPr/>
        <p:txBody>
          <a:bodyPr/>
          <a:lstStyle/>
          <a:p>
            <a:r>
              <a:rPr lang="sv-SE" sz="2800" dirty="0"/>
              <a:t> `m`fnav `nte han`arovhi : higen %joljo0a</a:t>
            </a:r>
          </a:p>
        </p:txBody>
      </p:sp>
    </p:spTree>
    <p:extLst>
      <p:ext uri="{BB962C8B-B14F-4D97-AF65-F5344CB8AC3E}">
        <p14:creationId xmlns:p14="http://schemas.microsoft.com/office/powerpoint/2010/main" val="1298875403"/>
      </p:ext>
    </p:extLst>
  </p:cSld>
  <p:clrMapOvr>
    <a:masterClrMapping/>
  </p:clrMapOvr>
</p:sld>
</file>

<file path=ppt/slides/slide1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2918348-0AED-4ECC-8C31-CCFACEA2EFB7}"/>
              </a:ext>
            </a:extLst>
          </p:cNvPr>
          <p:cNvSpPr>
            <a:spLocks noGrp="1"/>
          </p:cNvSpPr>
          <p:nvPr>
            <p:ph type="title"/>
          </p:nvPr>
        </p:nvSpPr>
        <p:spPr/>
        <p:txBody>
          <a:bodyPr>
            <a:normAutofit/>
          </a:bodyPr>
          <a:lstStyle/>
          <a:p>
            <a:r>
              <a:rPr lang="ar-EG" sz="4800" dirty="0"/>
              <a:t>نسجد لك أيها المسيح</a:t>
            </a:r>
            <a:endParaRPr lang="en-US" sz="4800" dirty="0"/>
          </a:p>
        </p:txBody>
      </p:sp>
      <p:sp>
        <p:nvSpPr>
          <p:cNvPr id="7" name="Text Placeholder 6">
            <a:extLst>
              <a:ext uri="{FF2B5EF4-FFF2-40B4-BE49-F238E27FC236}">
                <a16:creationId xmlns:a16="http://schemas.microsoft.com/office/drawing/2014/main" id="{70400211-7091-425F-A2CE-88008A5A41AC}"/>
              </a:ext>
            </a:extLst>
          </p:cNvPr>
          <p:cNvSpPr>
            <a:spLocks noGrp="1"/>
          </p:cNvSpPr>
          <p:nvPr>
            <p:ph type="body" idx="1"/>
          </p:nvPr>
        </p:nvSpPr>
        <p:spPr/>
        <p:txBody>
          <a:bodyPr/>
          <a:lstStyle/>
          <a:p>
            <a:r>
              <a:rPr lang="ar-EG" dirty="0"/>
              <a:t>تين أووشت إمموك أو بي أخرستوس نيم بيك يوت أن</a:t>
            </a:r>
          </a:p>
        </p:txBody>
      </p:sp>
      <p:sp>
        <p:nvSpPr>
          <p:cNvPr id="8" name="Text Placeholder 7">
            <a:extLst>
              <a:ext uri="{FF2B5EF4-FFF2-40B4-BE49-F238E27FC236}">
                <a16:creationId xmlns:a16="http://schemas.microsoft.com/office/drawing/2014/main" id="{89FB20C4-B41A-4500-9F6C-891F9A0AE742}"/>
              </a:ext>
            </a:extLst>
          </p:cNvPr>
          <p:cNvSpPr>
            <a:spLocks noGrp="1"/>
          </p:cNvSpPr>
          <p:nvPr>
            <p:ph type="body" sz="quarter" idx="3"/>
          </p:nvPr>
        </p:nvSpPr>
        <p:spPr/>
        <p:txBody>
          <a:bodyPr/>
          <a:lstStyle/>
          <a:p>
            <a:r>
              <a:rPr lang="en-US" sz="2800" dirty="0" err="1"/>
              <a:t>Tenouw</a:t>
            </a:r>
            <a:r>
              <a:rPr lang="en-US" sz="2800" dirty="0"/>
              <a:t>]t `</a:t>
            </a:r>
            <a:r>
              <a:rPr lang="en-US" sz="2800" dirty="0" err="1"/>
              <a:t>mmok</a:t>
            </a:r>
            <a:r>
              <a:rPr lang="en-US" sz="2800" dirty="0"/>
              <a:t> `</a:t>
            </a:r>
            <a:r>
              <a:rPr lang="en-US" sz="2800" dirty="0" err="1"/>
              <a:t>wpixrictoc</a:t>
            </a:r>
            <a:r>
              <a:rPr lang="en-US" sz="2800" dirty="0"/>
              <a:t>&gt; </a:t>
            </a:r>
            <a:r>
              <a:rPr lang="en-US" sz="2800" dirty="0" err="1"/>
              <a:t>nem</a:t>
            </a:r>
            <a:r>
              <a:rPr lang="en-US" sz="2800" dirty="0"/>
              <a:t> </a:t>
            </a:r>
            <a:r>
              <a:rPr lang="en-US" sz="2800" dirty="0" err="1"/>
              <a:t>pekiwt</a:t>
            </a:r>
            <a:r>
              <a:rPr lang="en-US" sz="2800" dirty="0"/>
              <a:t> </a:t>
            </a:r>
          </a:p>
        </p:txBody>
      </p:sp>
    </p:spTree>
    <p:extLst>
      <p:ext uri="{BB962C8B-B14F-4D97-AF65-F5344CB8AC3E}">
        <p14:creationId xmlns:p14="http://schemas.microsoft.com/office/powerpoint/2010/main" val="3233079875"/>
      </p:ext>
    </p:extLst>
  </p:cSld>
  <p:clrMapOvr>
    <a:masterClrMapping/>
  </p:clrMapOvr>
</p:sld>
</file>

<file path=ppt/slides/slide1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6ADD62F-E53B-48F2-8AF7-ADAA23EEC77C}"/>
              </a:ext>
            </a:extLst>
          </p:cNvPr>
          <p:cNvSpPr>
            <a:spLocks noGrp="1"/>
          </p:cNvSpPr>
          <p:nvPr>
            <p:ph type="title"/>
          </p:nvPr>
        </p:nvSpPr>
        <p:spPr>
          <a:xfrm>
            <a:off x="-1" y="4384744"/>
            <a:ext cx="9144000" cy="782371"/>
          </a:xfrm>
        </p:spPr>
        <p:txBody>
          <a:bodyPr>
            <a:noAutofit/>
          </a:bodyPr>
          <a:lstStyle/>
          <a:p>
            <a:r>
              <a:rPr lang="ar-EG" sz="3600" dirty="0"/>
              <a:t>مع أبيك الصالح، والروح القدس، لأنك صلبت وخلصتنا ارحمنا</a:t>
            </a:r>
            <a:endParaRPr lang="en-US" sz="3600" dirty="0"/>
          </a:p>
        </p:txBody>
      </p:sp>
      <p:sp>
        <p:nvSpPr>
          <p:cNvPr id="7" name="Text Placeholder 6">
            <a:extLst>
              <a:ext uri="{FF2B5EF4-FFF2-40B4-BE49-F238E27FC236}">
                <a16:creationId xmlns:a16="http://schemas.microsoft.com/office/drawing/2014/main" id="{AF1DBCA4-3A87-42A5-B4C8-75BCD45C9752}"/>
              </a:ext>
            </a:extLst>
          </p:cNvPr>
          <p:cNvSpPr>
            <a:spLocks noGrp="1"/>
          </p:cNvSpPr>
          <p:nvPr>
            <p:ph type="body" idx="1"/>
          </p:nvPr>
        </p:nvSpPr>
        <p:spPr/>
        <p:txBody>
          <a:bodyPr/>
          <a:lstStyle/>
          <a:p>
            <a:r>
              <a:rPr lang="ar-EG" sz="3200" dirty="0"/>
              <a:t>آغاثوس نيم بي إبنفما إثؤواب جى آف آشك آك سوتي إممن ناي نان </a:t>
            </a:r>
          </a:p>
        </p:txBody>
      </p:sp>
      <p:sp>
        <p:nvSpPr>
          <p:cNvPr id="8" name="Text Placeholder 7">
            <a:extLst>
              <a:ext uri="{FF2B5EF4-FFF2-40B4-BE49-F238E27FC236}">
                <a16:creationId xmlns:a16="http://schemas.microsoft.com/office/drawing/2014/main" id="{1E765F78-918A-494E-AF2C-C663EA7B13DB}"/>
              </a:ext>
            </a:extLst>
          </p:cNvPr>
          <p:cNvSpPr>
            <a:spLocks noGrp="1"/>
          </p:cNvSpPr>
          <p:nvPr>
            <p:ph type="body" sz="quarter" idx="3"/>
          </p:nvPr>
        </p:nvSpPr>
        <p:spPr>
          <a:xfrm>
            <a:off x="-1" y="5514355"/>
            <a:ext cx="9144000" cy="682357"/>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FFC000"/>
                </a:solidFill>
                <a:effectLst/>
                <a:uLnTx/>
                <a:uFillTx/>
                <a:latin typeface="Abraam" pitchFamily="2" charset="0"/>
                <a:ea typeface="+mn-ea"/>
                <a:cs typeface="+mn-cs"/>
              </a:rPr>
              <a:t>`</a:t>
            </a:r>
            <a:r>
              <a:rPr kumimoji="0" lang="en-US" sz="3200" b="0" i="0" u="none" strike="noStrike" kern="1200" cap="none" spc="0" normalizeH="0" baseline="0" noProof="0" dirty="0" err="1">
                <a:ln>
                  <a:noFill/>
                </a:ln>
                <a:solidFill>
                  <a:srgbClr val="FFC000"/>
                </a:solidFill>
                <a:effectLst/>
                <a:uLnTx/>
                <a:uFillTx/>
                <a:latin typeface="Abraam" pitchFamily="2" charset="0"/>
                <a:ea typeface="+mn-ea"/>
                <a:cs typeface="+mn-cs"/>
              </a:rPr>
              <a:t>n`agaqoc</a:t>
            </a:r>
            <a:r>
              <a:rPr kumimoji="0" lang="en-US" sz="3200" b="0" i="0" u="none" strike="noStrike" kern="1200" cap="none" spc="0" normalizeH="0" baseline="0" noProof="0" dirty="0">
                <a:ln>
                  <a:noFill/>
                </a:ln>
                <a:solidFill>
                  <a:srgbClr val="FFC000"/>
                </a:solidFill>
                <a:effectLst/>
                <a:uLnTx/>
                <a:uFillTx/>
                <a:latin typeface="Abraam" pitchFamily="2" charset="0"/>
                <a:ea typeface="+mn-ea"/>
                <a:cs typeface="+mn-cs"/>
              </a:rPr>
              <a:t>&gt; </a:t>
            </a:r>
            <a:r>
              <a:rPr kumimoji="0" lang="en-US" sz="3200" b="0" i="0" u="none" strike="noStrike" kern="1200" cap="none" spc="0" normalizeH="0" baseline="0" noProof="0" dirty="0" err="1">
                <a:ln>
                  <a:noFill/>
                </a:ln>
                <a:solidFill>
                  <a:srgbClr val="FFC000"/>
                </a:solidFill>
                <a:effectLst/>
                <a:uLnTx/>
                <a:uFillTx/>
                <a:latin typeface="Abraam" pitchFamily="2" charset="0"/>
                <a:ea typeface="+mn-ea"/>
                <a:cs typeface="+mn-cs"/>
              </a:rPr>
              <a:t>nem</a:t>
            </a:r>
            <a:r>
              <a:rPr kumimoji="0" lang="en-US" sz="3200" b="0" i="0" u="none" strike="noStrike" kern="1200" cap="none" spc="0" normalizeH="0" baseline="0" noProof="0" dirty="0">
                <a:ln>
                  <a:noFill/>
                </a:ln>
                <a:solidFill>
                  <a:srgbClr val="FFC000"/>
                </a:solidFill>
                <a:effectLst/>
                <a:uLnTx/>
                <a:uFillTx/>
                <a:latin typeface="Abraam" pitchFamily="2" charset="0"/>
                <a:ea typeface="+mn-ea"/>
                <a:cs typeface="+mn-cs"/>
              </a:rPr>
              <a:t> </a:t>
            </a:r>
            <a:r>
              <a:rPr kumimoji="0" lang="en-US" sz="3200" b="0" i="0" u="none" strike="noStrike" kern="1200" cap="none" spc="0" normalizeH="0" baseline="0" noProof="0" dirty="0" err="1">
                <a:ln>
                  <a:noFill/>
                </a:ln>
                <a:solidFill>
                  <a:srgbClr val="FFC000"/>
                </a:solidFill>
                <a:effectLst/>
                <a:uLnTx/>
                <a:uFillTx/>
                <a:latin typeface="Abraam" pitchFamily="2" charset="0"/>
                <a:ea typeface="+mn-ea"/>
                <a:cs typeface="+mn-cs"/>
              </a:rPr>
              <a:t>pipneu­ma</a:t>
            </a:r>
            <a:r>
              <a:rPr kumimoji="0" lang="en-US" sz="3200" b="0" i="0" u="none" strike="noStrike" kern="1200" cap="none" spc="0" normalizeH="0" baseline="0" noProof="0" dirty="0">
                <a:ln>
                  <a:noFill/>
                </a:ln>
                <a:solidFill>
                  <a:srgbClr val="FFC000"/>
                </a:solidFill>
                <a:effectLst/>
                <a:uLnTx/>
                <a:uFillTx/>
                <a:latin typeface="Abraam" pitchFamily="2" charset="0"/>
                <a:ea typeface="+mn-ea"/>
                <a:cs typeface="+mn-cs"/>
              </a:rPr>
              <a:t> </a:t>
            </a:r>
            <a:r>
              <a:rPr kumimoji="0" lang="en-US" sz="3200" b="0" i="0" u="none" strike="noStrike" kern="1200" cap="none" spc="0" normalizeH="0" baseline="0" noProof="0" dirty="0" err="1">
                <a:ln>
                  <a:noFill/>
                </a:ln>
                <a:solidFill>
                  <a:srgbClr val="FFC000"/>
                </a:solidFill>
                <a:effectLst/>
                <a:uLnTx/>
                <a:uFillTx/>
                <a:latin typeface="Abraam" pitchFamily="2" charset="0"/>
                <a:ea typeface="+mn-ea"/>
                <a:cs typeface="+mn-cs"/>
              </a:rPr>
              <a:t>eqouab</a:t>
            </a:r>
            <a:r>
              <a:rPr kumimoji="0" lang="en-US" sz="3200" b="0" i="0" u="none" strike="noStrike" kern="1200" cap="none" spc="0" normalizeH="0" baseline="0" noProof="0" dirty="0">
                <a:ln>
                  <a:noFill/>
                </a:ln>
                <a:solidFill>
                  <a:srgbClr val="FFC000"/>
                </a:solidFill>
                <a:effectLst/>
                <a:uLnTx/>
                <a:uFillTx/>
                <a:latin typeface="Abraam" pitchFamily="2" charset="0"/>
                <a:ea typeface="+mn-ea"/>
                <a:cs typeface="+mn-cs"/>
              </a:rPr>
              <a:t>&gt; je (</a:t>
            </a:r>
            <a:r>
              <a:rPr kumimoji="0" lang="en-US" sz="3200" b="0" i="0" u="none" strike="noStrike" kern="1200" cap="none" spc="0" normalizeH="0" baseline="0" noProof="0" dirty="0">
                <a:ln>
                  <a:noFill/>
                </a:ln>
                <a:solidFill>
                  <a:srgbClr val="FFC000"/>
                </a:solidFill>
                <a:effectLst/>
                <a:uLnTx/>
                <a:uFillTx/>
                <a:latin typeface="Avva_Shenouda" pitchFamily="34" charset="2"/>
                <a:ea typeface="+mn-ea"/>
                <a:cs typeface="+mn-cs"/>
              </a:rPr>
              <a:t>a4a2k </a:t>
            </a:r>
            <a:r>
              <a:rPr kumimoji="0" lang="en-US" sz="3200" b="0" i="0" u="none" strike="noStrike" kern="1200" cap="none" spc="0" normalizeH="0" baseline="0" noProof="0" dirty="0">
                <a:ln>
                  <a:noFill/>
                </a:ln>
                <a:solidFill>
                  <a:srgbClr val="FFC000"/>
                </a:solidFill>
                <a:effectLst/>
                <a:uLnTx/>
                <a:uFillTx/>
                <a:latin typeface="Abraam" pitchFamily="2" charset="0"/>
                <a:ea typeface="+mn-ea"/>
                <a:cs typeface="+mn-cs"/>
              </a:rPr>
              <a:t>) </a:t>
            </a:r>
            <a:r>
              <a:rPr kumimoji="0" lang="en-US" sz="3200" b="0" i="0" u="none" strike="noStrike" kern="1200" cap="none" spc="0" normalizeH="0" baseline="0" noProof="0" dirty="0" err="1">
                <a:ln>
                  <a:noFill/>
                </a:ln>
                <a:solidFill>
                  <a:srgbClr val="FFC000"/>
                </a:solidFill>
                <a:effectLst/>
                <a:uLnTx/>
                <a:uFillTx/>
                <a:latin typeface="Abraam" pitchFamily="2" charset="0"/>
                <a:ea typeface="+mn-ea"/>
                <a:cs typeface="+mn-cs"/>
              </a:rPr>
              <a:t>akcw</a:t>
            </a:r>
            <a:r>
              <a:rPr kumimoji="0" lang="en-US" sz="3200" b="0" i="0" u="none" strike="noStrike" kern="1200" cap="none" spc="0" normalizeH="0" baseline="0" noProof="0" dirty="0">
                <a:ln>
                  <a:noFill/>
                </a:ln>
                <a:solidFill>
                  <a:srgbClr val="FFC000"/>
                </a:solidFill>
                <a:effectLst/>
                <a:uLnTx/>
                <a:uFillTx/>
                <a:latin typeface="Abraam" pitchFamily="2" charset="0"/>
                <a:ea typeface="+mn-ea"/>
                <a:cs typeface="+mn-cs"/>
              </a:rPr>
              <a:t>; `</a:t>
            </a:r>
            <a:r>
              <a:rPr kumimoji="0" lang="en-US" sz="3200" b="0" i="0" u="none" strike="noStrike" kern="1200" cap="none" spc="0" normalizeH="0" baseline="0" noProof="0" dirty="0" err="1">
                <a:ln>
                  <a:noFill/>
                </a:ln>
                <a:solidFill>
                  <a:srgbClr val="FFC000"/>
                </a:solidFill>
                <a:effectLst/>
                <a:uLnTx/>
                <a:uFillTx/>
                <a:latin typeface="Abraam" pitchFamily="2" charset="0"/>
                <a:ea typeface="+mn-ea"/>
                <a:cs typeface="+mn-cs"/>
              </a:rPr>
              <a:t>mmon</a:t>
            </a:r>
            <a:r>
              <a:rPr kumimoji="0" lang="en-US" sz="3200" b="0" i="0" u="none" strike="noStrike" kern="1200" cap="none" spc="0" normalizeH="0" baseline="0" noProof="0" dirty="0">
                <a:ln>
                  <a:noFill/>
                </a:ln>
                <a:solidFill>
                  <a:srgbClr val="FFC000"/>
                </a:solidFill>
                <a:effectLst/>
                <a:uLnTx/>
                <a:uFillTx/>
                <a:latin typeface="Abraam" pitchFamily="2" charset="0"/>
                <a:ea typeface="+mn-ea"/>
                <a:cs typeface="+mn-cs"/>
              </a:rPr>
              <a:t> </a:t>
            </a:r>
            <a:r>
              <a:rPr kumimoji="0" lang="en-US" sz="3200" b="0" i="0" u="none" strike="noStrike" kern="1200" cap="none" spc="0" normalizeH="0" baseline="0" noProof="0" dirty="0" err="1">
                <a:ln>
                  <a:noFill/>
                </a:ln>
                <a:solidFill>
                  <a:srgbClr val="FFC000"/>
                </a:solidFill>
                <a:effectLst/>
                <a:uLnTx/>
                <a:uFillTx/>
                <a:latin typeface="Abraam" pitchFamily="2" charset="0"/>
                <a:ea typeface="+mn-ea"/>
                <a:cs typeface="+mn-cs"/>
              </a:rPr>
              <a:t>nai</a:t>
            </a:r>
            <a:r>
              <a:rPr kumimoji="0" lang="en-US" sz="3200" b="0" i="0" u="none" strike="noStrike" kern="1200" cap="none" spc="0" normalizeH="0" baseline="0" noProof="0" dirty="0">
                <a:ln>
                  <a:noFill/>
                </a:ln>
                <a:solidFill>
                  <a:srgbClr val="FFC000"/>
                </a:solidFill>
                <a:effectLst/>
                <a:uLnTx/>
                <a:uFillTx/>
                <a:latin typeface="Abraam" pitchFamily="2" charset="0"/>
                <a:ea typeface="+mn-ea"/>
                <a:cs typeface="+mn-cs"/>
              </a:rPr>
              <a:t> nan.</a:t>
            </a:r>
            <a:endParaRPr kumimoji="0" lang="en-US" sz="59500" b="0" i="0" u="none" strike="noStrike" kern="1200" cap="none" spc="0" normalizeH="0" baseline="0" noProof="0" dirty="0">
              <a:ln>
                <a:noFill/>
              </a:ln>
              <a:solidFill>
                <a:srgbClr val="FFC000"/>
              </a:solidFill>
              <a:effectLst/>
              <a:uLnTx/>
              <a:uFillTx/>
              <a:latin typeface="Abraam" pitchFamily="2" charset="0"/>
              <a:ea typeface="+mn-ea"/>
              <a:cs typeface="+mn-cs"/>
            </a:endParaRPr>
          </a:p>
        </p:txBody>
      </p:sp>
    </p:spTree>
    <p:extLst>
      <p:ext uri="{BB962C8B-B14F-4D97-AF65-F5344CB8AC3E}">
        <p14:creationId xmlns:p14="http://schemas.microsoft.com/office/powerpoint/2010/main" val="3398293867"/>
      </p:ext>
    </p:extLst>
  </p:cSld>
  <p:clrMapOvr>
    <a:masterClrMapping/>
  </p:clrMapOvr>
</p:sld>
</file>

<file path=ppt/slides/slide1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611501-9C50-4800-811E-2114E803BCAF}"/>
              </a:ext>
            </a:extLst>
          </p:cNvPr>
          <p:cNvSpPr>
            <a:spLocks noGrp="1"/>
          </p:cNvSpPr>
          <p:nvPr>
            <p:ph type="title"/>
          </p:nvPr>
        </p:nvSpPr>
        <p:spPr/>
        <p:txBody>
          <a:bodyPr>
            <a:normAutofit/>
          </a:bodyPr>
          <a:lstStyle/>
          <a:p>
            <a:r>
              <a:rPr lang="ar-EG" dirty="0"/>
              <a:t>رسالة معلمنا بولس </a:t>
            </a:r>
            <a:endParaRPr lang="en-US" dirty="0"/>
          </a:p>
        </p:txBody>
      </p:sp>
      <p:sp>
        <p:nvSpPr>
          <p:cNvPr id="4" name="Text Placeholder 3">
            <a:extLst>
              <a:ext uri="{FF2B5EF4-FFF2-40B4-BE49-F238E27FC236}">
                <a16:creationId xmlns:a16="http://schemas.microsoft.com/office/drawing/2014/main" id="{5ADCF942-0FC4-4515-98D9-81087ECEABC5}"/>
              </a:ext>
            </a:extLst>
          </p:cNvPr>
          <p:cNvSpPr>
            <a:spLocks noGrp="1"/>
          </p:cNvSpPr>
          <p:nvPr>
            <p:ph type="body" idx="1"/>
          </p:nvPr>
        </p:nvSpPr>
        <p:spPr/>
        <p:txBody>
          <a:bodyPr/>
          <a:lstStyle/>
          <a:p>
            <a:r>
              <a:rPr lang="ar-EG" dirty="0"/>
              <a:t>تي اِى بستولي إنتى بين ساخ بافلوس</a:t>
            </a:r>
          </a:p>
        </p:txBody>
      </p:sp>
      <p:sp>
        <p:nvSpPr>
          <p:cNvPr id="5" name="Text Placeholder 4">
            <a:extLst>
              <a:ext uri="{FF2B5EF4-FFF2-40B4-BE49-F238E27FC236}">
                <a16:creationId xmlns:a16="http://schemas.microsoft.com/office/drawing/2014/main" id="{1A062A84-C10C-41D6-BB84-FAF87769D4AB}"/>
              </a:ext>
            </a:extLst>
          </p:cNvPr>
          <p:cNvSpPr>
            <a:spLocks noGrp="1"/>
          </p:cNvSpPr>
          <p:nvPr>
            <p:ph type="body" sz="quarter" idx="3"/>
          </p:nvPr>
        </p:nvSpPr>
        <p:spPr/>
        <p:txBody>
          <a:bodyPr/>
          <a:lstStyle/>
          <a:p>
            <a:r>
              <a:rPr lang="en-US" dirty="0"/>
              <a:t>:`</a:t>
            </a:r>
            <a:r>
              <a:rPr lang="en-US" dirty="0" err="1"/>
              <a:t>epictolh</a:t>
            </a:r>
            <a:r>
              <a:rPr lang="en-US" dirty="0"/>
              <a:t> `</a:t>
            </a:r>
            <a:r>
              <a:rPr lang="en-US" dirty="0" err="1"/>
              <a:t>nte</a:t>
            </a:r>
            <a:r>
              <a:rPr lang="en-US" dirty="0"/>
              <a:t> </a:t>
            </a:r>
            <a:r>
              <a:rPr lang="en-US" dirty="0" err="1"/>
              <a:t>penca</a:t>
            </a:r>
            <a:r>
              <a:rPr lang="en-US" dirty="0"/>
              <a:t>' </a:t>
            </a:r>
            <a:r>
              <a:rPr lang="en-US" dirty="0" err="1"/>
              <a:t>Pauloc</a:t>
            </a:r>
            <a:r>
              <a:rPr lang="en-US" dirty="0"/>
              <a:t> </a:t>
            </a:r>
          </a:p>
        </p:txBody>
      </p:sp>
    </p:spTree>
    <p:extLst>
      <p:ext uri="{BB962C8B-B14F-4D97-AF65-F5344CB8AC3E}">
        <p14:creationId xmlns:p14="http://schemas.microsoft.com/office/powerpoint/2010/main" val="3512834733"/>
      </p:ext>
    </p:extLst>
  </p:cSld>
  <p:clrMapOvr>
    <a:masterClrMapping/>
  </p:clrMapOvr>
</p:sld>
</file>

<file path=ppt/slides/slide1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4D37C-4495-4287-B20B-5DF30B1CC343}"/>
              </a:ext>
            </a:extLst>
          </p:cNvPr>
          <p:cNvSpPr>
            <a:spLocks noGrp="1"/>
          </p:cNvSpPr>
          <p:nvPr>
            <p:ph type="title"/>
          </p:nvPr>
        </p:nvSpPr>
        <p:spPr/>
        <p:txBody>
          <a:bodyPr>
            <a:normAutofit/>
          </a:bodyPr>
          <a:lstStyle/>
          <a:p>
            <a:r>
              <a:rPr lang="ar-EG" dirty="0"/>
              <a:t>بركته المقدسة تكون معنا أمين</a:t>
            </a:r>
            <a:endParaRPr lang="en-US" dirty="0"/>
          </a:p>
        </p:txBody>
      </p:sp>
      <p:sp>
        <p:nvSpPr>
          <p:cNvPr id="4" name="Text Placeholder 3">
            <a:extLst>
              <a:ext uri="{FF2B5EF4-FFF2-40B4-BE49-F238E27FC236}">
                <a16:creationId xmlns:a16="http://schemas.microsoft.com/office/drawing/2014/main" id="{3C5CBCCA-CB64-456E-BE12-4A42E434C0D0}"/>
              </a:ext>
            </a:extLst>
          </p:cNvPr>
          <p:cNvSpPr>
            <a:spLocks noGrp="1"/>
          </p:cNvSpPr>
          <p:nvPr>
            <p:ph type="body" idx="1"/>
          </p:nvPr>
        </p:nvSpPr>
        <p:spPr/>
        <p:txBody>
          <a:bodyPr/>
          <a:lstStyle/>
          <a:p>
            <a:r>
              <a:rPr lang="ar-EG" dirty="0"/>
              <a:t>اِرى بيف إزمو إثؤوَّاب شوبي نيمان آمين</a:t>
            </a:r>
          </a:p>
        </p:txBody>
      </p:sp>
      <p:sp>
        <p:nvSpPr>
          <p:cNvPr id="5" name="Text Placeholder 4">
            <a:extLst>
              <a:ext uri="{FF2B5EF4-FFF2-40B4-BE49-F238E27FC236}">
                <a16:creationId xmlns:a16="http://schemas.microsoft.com/office/drawing/2014/main" id="{38FF7DC7-596E-4956-8CC0-C99F2AE0527F}"/>
              </a:ext>
            </a:extLst>
          </p:cNvPr>
          <p:cNvSpPr>
            <a:spLocks noGrp="1"/>
          </p:cNvSpPr>
          <p:nvPr>
            <p:ph type="body" sz="quarter" idx="3"/>
          </p:nvPr>
        </p:nvSpPr>
        <p:spPr/>
        <p:txBody>
          <a:bodyPr/>
          <a:lstStyle/>
          <a:p>
            <a:r>
              <a:rPr lang="en-US" dirty="0"/>
              <a:t>ere </a:t>
            </a:r>
            <a:r>
              <a:rPr lang="en-US" dirty="0" err="1"/>
              <a:t>pef`cmou</a:t>
            </a:r>
            <a:r>
              <a:rPr lang="en-US" dirty="0"/>
              <a:t> </a:t>
            </a:r>
            <a:r>
              <a:rPr lang="en-US" dirty="0" err="1"/>
              <a:t>eqouab</a:t>
            </a:r>
            <a:r>
              <a:rPr lang="en-US" dirty="0"/>
              <a:t> ]</a:t>
            </a:r>
            <a:r>
              <a:rPr lang="en-US" dirty="0" err="1"/>
              <a:t>wpi</a:t>
            </a:r>
            <a:r>
              <a:rPr lang="en-US" dirty="0"/>
              <a:t> </a:t>
            </a:r>
            <a:r>
              <a:rPr lang="en-US" dirty="0" err="1"/>
              <a:t>neman</a:t>
            </a:r>
            <a:r>
              <a:rPr lang="en-US" dirty="0"/>
              <a:t> `</a:t>
            </a:r>
            <a:r>
              <a:rPr lang="en-US" dirty="0" err="1"/>
              <a:t>amhn</a:t>
            </a:r>
            <a:r>
              <a:rPr lang="en-US" dirty="0"/>
              <a:t>.</a:t>
            </a:r>
          </a:p>
        </p:txBody>
      </p:sp>
    </p:spTree>
    <p:extLst>
      <p:ext uri="{BB962C8B-B14F-4D97-AF65-F5344CB8AC3E}">
        <p14:creationId xmlns:p14="http://schemas.microsoft.com/office/powerpoint/2010/main" val="54350652"/>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altLang="en-US" dirty="0"/>
              <a:t>من إشعياء النبى ص 24 :1 ـ 13</a:t>
            </a:r>
            <a:endParaRPr lang="en-US" dirty="0"/>
          </a:p>
        </p:txBody>
      </p:sp>
    </p:spTree>
    <p:extLst>
      <p:ext uri="{BB962C8B-B14F-4D97-AF65-F5344CB8AC3E}">
        <p14:creationId xmlns:p14="http://schemas.microsoft.com/office/powerpoint/2010/main" val="485803352"/>
      </p:ext>
    </p:extLst>
  </p:cSld>
  <p:clrMapOvr>
    <a:masterClrMapping/>
  </p:clrMapOvr>
</p:sld>
</file>

<file path=ppt/slides/slide1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70873-3EBF-4916-B865-ABC9EE00A451}"/>
              </a:ext>
            </a:extLst>
          </p:cNvPr>
          <p:cNvSpPr>
            <a:spLocks noGrp="1"/>
          </p:cNvSpPr>
          <p:nvPr>
            <p:ph type="title"/>
          </p:nvPr>
        </p:nvSpPr>
        <p:spPr/>
        <p:txBody>
          <a:bodyPr>
            <a:normAutofit/>
          </a:bodyPr>
          <a:lstStyle/>
          <a:p>
            <a:r>
              <a:rPr lang="ar-EG" dirty="0"/>
              <a:t>بولس عبد ربنا يسوع المسيح </a:t>
            </a:r>
            <a:endParaRPr lang="en-US" dirty="0"/>
          </a:p>
        </p:txBody>
      </p:sp>
      <p:sp>
        <p:nvSpPr>
          <p:cNvPr id="4" name="Text Placeholder 3">
            <a:extLst>
              <a:ext uri="{FF2B5EF4-FFF2-40B4-BE49-F238E27FC236}">
                <a16:creationId xmlns:a16="http://schemas.microsoft.com/office/drawing/2014/main" id="{8BAC7515-92CA-4BCE-A94D-DFA5B4FAE781}"/>
              </a:ext>
            </a:extLst>
          </p:cNvPr>
          <p:cNvSpPr>
            <a:spLocks noGrp="1"/>
          </p:cNvSpPr>
          <p:nvPr>
            <p:ph type="body" idx="1"/>
          </p:nvPr>
        </p:nvSpPr>
        <p:spPr/>
        <p:txBody>
          <a:bodyPr/>
          <a:lstStyle/>
          <a:p>
            <a:r>
              <a:rPr lang="ar-EG" sz="3600" dirty="0"/>
              <a:t>بافلوس إى فوك إمبين شويس إيسوس بي إخرستوس بي</a:t>
            </a:r>
          </a:p>
        </p:txBody>
      </p:sp>
      <p:sp>
        <p:nvSpPr>
          <p:cNvPr id="5" name="Text Placeholder 4">
            <a:extLst>
              <a:ext uri="{FF2B5EF4-FFF2-40B4-BE49-F238E27FC236}">
                <a16:creationId xmlns:a16="http://schemas.microsoft.com/office/drawing/2014/main" id="{D68D4729-9E2D-424E-B7FB-C6C067EDD74A}"/>
              </a:ext>
            </a:extLst>
          </p:cNvPr>
          <p:cNvSpPr>
            <a:spLocks noGrp="1"/>
          </p:cNvSpPr>
          <p:nvPr>
            <p:ph type="body" sz="quarter" idx="3"/>
          </p:nvPr>
        </p:nvSpPr>
        <p:spPr/>
        <p:txBody>
          <a:bodyPr/>
          <a:lstStyle/>
          <a:p>
            <a:r>
              <a:rPr lang="en-US" sz="4000" dirty="0" err="1"/>
              <a:t>Pauloc</a:t>
            </a:r>
            <a:r>
              <a:rPr lang="en-US" sz="4000" dirty="0"/>
              <a:t> `</a:t>
            </a:r>
            <a:r>
              <a:rPr lang="en-US" sz="4000" dirty="0" err="1"/>
              <a:t>vbwk</a:t>
            </a:r>
            <a:r>
              <a:rPr lang="en-US" sz="4000" dirty="0"/>
              <a:t> `</a:t>
            </a:r>
            <a:r>
              <a:rPr lang="en-US" sz="4000" dirty="0" err="1"/>
              <a:t>mpensoic</a:t>
            </a:r>
            <a:r>
              <a:rPr lang="en-US" sz="4000" dirty="0"/>
              <a:t> </a:t>
            </a:r>
            <a:r>
              <a:rPr lang="en-US" sz="4000" dirty="0" err="1"/>
              <a:t>Ihcouc</a:t>
            </a:r>
            <a:r>
              <a:rPr lang="en-US" sz="4000" dirty="0"/>
              <a:t> </a:t>
            </a:r>
            <a:r>
              <a:rPr lang="en-US" sz="4000" dirty="0" err="1"/>
              <a:t>pixrictoc</a:t>
            </a:r>
            <a:endParaRPr lang="en-US" sz="4000" dirty="0"/>
          </a:p>
        </p:txBody>
      </p:sp>
    </p:spTree>
    <p:extLst>
      <p:ext uri="{BB962C8B-B14F-4D97-AF65-F5344CB8AC3E}">
        <p14:creationId xmlns:p14="http://schemas.microsoft.com/office/powerpoint/2010/main" val="1764882214"/>
      </p:ext>
    </p:extLst>
  </p:cSld>
  <p:clrMapOvr>
    <a:masterClrMapping/>
  </p:clrMapOvr>
</p:sld>
</file>

<file path=ppt/slides/slide1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9AFEC72-137E-4F7E-8F70-7A03E4DA55BD}"/>
              </a:ext>
            </a:extLst>
          </p:cNvPr>
          <p:cNvSpPr>
            <a:spLocks noGrp="1"/>
          </p:cNvSpPr>
          <p:nvPr>
            <p:ph type="title"/>
          </p:nvPr>
        </p:nvSpPr>
        <p:spPr/>
        <p:txBody>
          <a:bodyPr>
            <a:normAutofit/>
          </a:bodyPr>
          <a:lstStyle/>
          <a:p>
            <a:r>
              <a:rPr lang="ar-EG" dirty="0"/>
              <a:t>الرسول المدعو المفرز </a:t>
            </a:r>
            <a:endParaRPr lang="en-US" dirty="0"/>
          </a:p>
        </p:txBody>
      </p:sp>
      <p:sp>
        <p:nvSpPr>
          <p:cNvPr id="4" name="Text Placeholder 3">
            <a:extLst>
              <a:ext uri="{FF2B5EF4-FFF2-40B4-BE49-F238E27FC236}">
                <a16:creationId xmlns:a16="http://schemas.microsoft.com/office/drawing/2014/main" id="{F205B538-7572-44D5-9B61-DF04B3483D52}"/>
              </a:ext>
            </a:extLst>
          </p:cNvPr>
          <p:cNvSpPr>
            <a:spLocks noGrp="1"/>
          </p:cNvSpPr>
          <p:nvPr>
            <p:ph type="body" idx="1"/>
          </p:nvPr>
        </p:nvSpPr>
        <p:spPr/>
        <p:txBody>
          <a:bodyPr/>
          <a:lstStyle/>
          <a:p>
            <a:r>
              <a:rPr lang="ar-EG" dirty="0"/>
              <a:t>أبوسطولوس إتثاهيم: في إيتاف ثاشف</a:t>
            </a:r>
          </a:p>
        </p:txBody>
      </p:sp>
      <p:sp>
        <p:nvSpPr>
          <p:cNvPr id="7" name="Text Placeholder 6">
            <a:extLst>
              <a:ext uri="{FF2B5EF4-FFF2-40B4-BE49-F238E27FC236}">
                <a16:creationId xmlns:a16="http://schemas.microsoft.com/office/drawing/2014/main" id="{4509D6DA-0A23-4B39-A1D1-6474B656ABB0}"/>
              </a:ext>
            </a:extLst>
          </p:cNvPr>
          <p:cNvSpPr>
            <a:spLocks noGrp="1"/>
          </p:cNvSpPr>
          <p:nvPr>
            <p:ph type="body" sz="quarter" idx="3"/>
          </p:nvPr>
        </p:nvSpPr>
        <p:spPr/>
        <p:txBody>
          <a:bodyPr/>
          <a:lstStyle/>
          <a:p>
            <a:r>
              <a:rPr lang="pt-BR" dirty="0"/>
              <a:t>pi`apoctoloc etqa\em vhetauqa]f</a:t>
            </a:r>
          </a:p>
        </p:txBody>
      </p:sp>
    </p:spTree>
    <p:extLst>
      <p:ext uri="{BB962C8B-B14F-4D97-AF65-F5344CB8AC3E}">
        <p14:creationId xmlns:p14="http://schemas.microsoft.com/office/powerpoint/2010/main" val="1572947499"/>
      </p:ext>
    </p:extLst>
  </p:cSld>
  <p:clrMapOvr>
    <a:masterClrMapping/>
  </p:clrMapOvr>
</p:sld>
</file>

<file path=ppt/slides/slide1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F2AF2E3-4E83-4E37-85EE-DB832D06C664}"/>
              </a:ext>
            </a:extLst>
          </p:cNvPr>
          <p:cNvSpPr>
            <a:spLocks noGrp="1"/>
          </p:cNvSpPr>
          <p:nvPr>
            <p:ph type="title"/>
          </p:nvPr>
        </p:nvSpPr>
        <p:spPr/>
        <p:txBody>
          <a:bodyPr>
            <a:normAutofit fontScale="90000"/>
          </a:bodyPr>
          <a:lstStyle/>
          <a:p>
            <a:r>
              <a:rPr lang="ar-EG" sz="5400" dirty="0"/>
              <a:t>لبشرى الله.</a:t>
            </a:r>
            <a:endParaRPr lang="en-US" sz="5400" dirty="0"/>
          </a:p>
        </p:txBody>
      </p:sp>
      <p:sp>
        <p:nvSpPr>
          <p:cNvPr id="7" name="Text Placeholder 6">
            <a:extLst>
              <a:ext uri="{FF2B5EF4-FFF2-40B4-BE49-F238E27FC236}">
                <a16:creationId xmlns:a16="http://schemas.microsoft.com/office/drawing/2014/main" id="{93200383-4547-4F09-B79F-BC26C408C3A2}"/>
              </a:ext>
            </a:extLst>
          </p:cNvPr>
          <p:cNvSpPr>
            <a:spLocks noGrp="1"/>
          </p:cNvSpPr>
          <p:nvPr>
            <p:ph type="body" idx="1"/>
          </p:nvPr>
        </p:nvSpPr>
        <p:spPr/>
        <p:txBody>
          <a:bodyPr/>
          <a:lstStyle/>
          <a:p>
            <a:r>
              <a:rPr lang="ar-EG" dirty="0"/>
              <a:t>اِبي هي شِنّ نوفي إنتى إفنوتي.</a:t>
            </a:r>
          </a:p>
        </p:txBody>
      </p:sp>
      <p:sp>
        <p:nvSpPr>
          <p:cNvPr id="8" name="Text Placeholder 7">
            <a:extLst>
              <a:ext uri="{FF2B5EF4-FFF2-40B4-BE49-F238E27FC236}">
                <a16:creationId xmlns:a16="http://schemas.microsoft.com/office/drawing/2014/main" id="{771EF0D9-E9DB-4980-AA5D-6D1FFE91783C}"/>
              </a:ext>
            </a:extLst>
          </p:cNvPr>
          <p:cNvSpPr>
            <a:spLocks noGrp="1"/>
          </p:cNvSpPr>
          <p:nvPr>
            <p:ph type="body" sz="quarter" idx="3"/>
          </p:nvPr>
        </p:nvSpPr>
        <p:spPr/>
        <p:txBody>
          <a:bodyPr/>
          <a:lstStyle/>
          <a:p>
            <a:r>
              <a:rPr lang="en-US" dirty="0"/>
              <a:t>`epi\</a:t>
            </a:r>
            <a:r>
              <a:rPr lang="en-US" dirty="0" err="1"/>
              <a:t>i</a:t>
            </a:r>
            <a:r>
              <a:rPr lang="en-US" dirty="0"/>
              <a:t>]</a:t>
            </a:r>
            <a:r>
              <a:rPr lang="en-US" dirty="0" err="1"/>
              <a:t>ennoufi</a:t>
            </a:r>
            <a:r>
              <a:rPr lang="en-US" dirty="0"/>
              <a:t> `</a:t>
            </a:r>
            <a:r>
              <a:rPr lang="en-US" dirty="0" err="1"/>
              <a:t>nte</a:t>
            </a:r>
            <a:r>
              <a:rPr lang="en-US" dirty="0"/>
              <a:t> `</a:t>
            </a:r>
            <a:r>
              <a:rPr lang="en-US" dirty="0" err="1"/>
              <a:t>vnou</a:t>
            </a:r>
            <a:r>
              <a:rPr lang="en-US" dirty="0"/>
              <a:t>;.</a:t>
            </a:r>
          </a:p>
        </p:txBody>
      </p:sp>
    </p:spTree>
    <p:extLst>
      <p:ext uri="{BB962C8B-B14F-4D97-AF65-F5344CB8AC3E}">
        <p14:creationId xmlns:p14="http://schemas.microsoft.com/office/powerpoint/2010/main" val="2442294354"/>
      </p:ext>
    </p:extLst>
  </p:cSld>
  <p:clrMapOvr>
    <a:masterClrMapping/>
  </p:clrMapOvr>
</p:sld>
</file>

<file path=ppt/slides/slide1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8100DA9-112C-4720-A93E-C44AC7EF7B98}"/>
              </a:ext>
            </a:extLst>
          </p:cNvPr>
          <p:cNvSpPr>
            <a:spLocks noGrp="1"/>
          </p:cNvSpPr>
          <p:nvPr>
            <p:ph type="title"/>
          </p:nvPr>
        </p:nvSpPr>
        <p:spPr/>
        <p:txBody>
          <a:bodyPr>
            <a:normAutofit/>
          </a:bodyPr>
          <a:lstStyle/>
          <a:p>
            <a:r>
              <a:rPr lang="ar-EG" dirty="0"/>
              <a:t>أما أنا فحاشا لي </a:t>
            </a:r>
            <a:endParaRPr lang="en-US" dirty="0"/>
          </a:p>
        </p:txBody>
      </p:sp>
      <p:sp>
        <p:nvSpPr>
          <p:cNvPr id="7" name="Text Placeholder 6">
            <a:extLst>
              <a:ext uri="{FF2B5EF4-FFF2-40B4-BE49-F238E27FC236}">
                <a16:creationId xmlns:a16="http://schemas.microsoft.com/office/drawing/2014/main" id="{1519DF30-C11A-4019-B99E-2B3A3C63F9B5}"/>
              </a:ext>
            </a:extLst>
          </p:cNvPr>
          <p:cNvSpPr>
            <a:spLocks noGrp="1"/>
          </p:cNvSpPr>
          <p:nvPr>
            <p:ph type="body" idx="1"/>
          </p:nvPr>
        </p:nvSpPr>
        <p:spPr/>
        <p:txBody>
          <a:bodyPr/>
          <a:lstStyle/>
          <a:p>
            <a:r>
              <a:rPr lang="ar-EG" dirty="0"/>
              <a:t>انوك ذى اننيسشوبى نى انت شوشو</a:t>
            </a:r>
          </a:p>
        </p:txBody>
      </p:sp>
      <p:sp>
        <p:nvSpPr>
          <p:cNvPr id="8" name="Text Placeholder 7">
            <a:extLst>
              <a:ext uri="{FF2B5EF4-FFF2-40B4-BE49-F238E27FC236}">
                <a16:creationId xmlns:a16="http://schemas.microsoft.com/office/drawing/2014/main" id="{E7642D97-378A-46FE-A77B-D92B6E3B02D7}"/>
              </a:ext>
            </a:extLst>
          </p:cNvPr>
          <p:cNvSpPr>
            <a:spLocks noGrp="1"/>
          </p:cNvSpPr>
          <p:nvPr>
            <p:ph type="body" sz="quarter" idx="3"/>
          </p:nvPr>
        </p:nvSpPr>
        <p:spPr/>
        <p:txBody>
          <a:bodyPr/>
          <a:lstStyle/>
          <a:p>
            <a:r>
              <a:rPr lang="pt-BR" dirty="0"/>
              <a:t>Anok de `nnec]wpi nhi `nta]ou­]ou</a:t>
            </a:r>
          </a:p>
        </p:txBody>
      </p:sp>
    </p:spTree>
    <p:extLst>
      <p:ext uri="{BB962C8B-B14F-4D97-AF65-F5344CB8AC3E}">
        <p14:creationId xmlns:p14="http://schemas.microsoft.com/office/powerpoint/2010/main" val="3883403353"/>
      </p:ext>
    </p:extLst>
  </p:cSld>
  <p:clrMapOvr>
    <a:masterClrMapping/>
  </p:clrMapOvr>
</p:sld>
</file>

<file path=ppt/slides/slide1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CC20E79-DFCB-4EF6-93FB-8735D7A04A69}"/>
              </a:ext>
            </a:extLst>
          </p:cNvPr>
          <p:cNvSpPr>
            <a:spLocks noGrp="1"/>
          </p:cNvSpPr>
          <p:nvPr>
            <p:ph type="title"/>
          </p:nvPr>
        </p:nvSpPr>
        <p:spPr/>
        <p:txBody>
          <a:bodyPr>
            <a:normAutofit/>
          </a:bodyPr>
          <a:lstStyle/>
          <a:p>
            <a:r>
              <a:rPr lang="ar-EG" dirty="0"/>
              <a:t>أن أفتخر إلا بصليب ربنا </a:t>
            </a:r>
            <a:endParaRPr lang="en-US" dirty="0"/>
          </a:p>
        </p:txBody>
      </p:sp>
      <p:sp>
        <p:nvSpPr>
          <p:cNvPr id="7" name="Text Placeholder 6">
            <a:extLst>
              <a:ext uri="{FF2B5EF4-FFF2-40B4-BE49-F238E27FC236}">
                <a16:creationId xmlns:a16="http://schemas.microsoft.com/office/drawing/2014/main" id="{6D3E0377-6845-4FD8-8C2B-2F87257FA7C9}"/>
              </a:ext>
            </a:extLst>
          </p:cNvPr>
          <p:cNvSpPr>
            <a:spLocks noGrp="1"/>
          </p:cNvSpPr>
          <p:nvPr>
            <p:ph type="body" idx="1"/>
          </p:nvPr>
        </p:nvSpPr>
        <p:spPr/>
        <p:txBody>
          <a:bodyPr/>
          <a:lstStyle/>
          <a:p>
            <a:r>
              <a:rPr lang="ar-EG" dirty="0"/>
              <a:t>امموى افيل خين بيستافروس انتى بينشويس</a:t>
            </a:r>
          </a:p>
        </p:txBody>
      </p:sp>
      <p:sp>
        <p:nvSpPr>
          <p:cNvPr id="8" name="Text Placeholder 7">
            <a:extLst>
              <a:ext uri="{FF2B5EF4-FFF2-40B4-BE49-F238E27FC236}">
                <a16:creationId xmlns:a16="http://schemas.microsoft.com/office/drawing/2014/main" id="{A056418C-85CC-48BA-9F53-53251CB8A792}"/>
              </a:ext>
            </a:extLst>
          </p:cNvPr>
          <p:cNvSpPr>
            <a:spLocks noGrp="1"/>
          </p:cNvSpPr>
          <p:nvPr>
            <p:ph type="body" sz="quarter" idx="3"/>
          </p:nvPr>
        </p:nvSpPr>
        <p:spPr/>
        <p:txBody>
          <a:bodyPr/>
          <a:lstStyle/>
          <a:p>
            <a:r>
              <a:rPr lang="en-US" dirty="0"/>
              <a:t>`</a:t>
            </a:r>
            <a:r>
              <a:rPr lang="en-US" dirty="0" err="1"/>
              <a:t>mmoi</a:t>
            </a:r>
            <a:r>
              <a:rPr lang="en-US" dirty="0"/>
              <a:t> `</a:t>
            </a:r>
            <a:r>
              <a:rPr lang="en-US" dirty="0" err="1"/>
              <a:t>ebhl</a:t>
            </a:r>
            <a:r>
              <a:rPr lang="en-US" dirty="0"/>
              <a:t> '</a:t>
            </a:r>
            <a:r>
              <a:rPr lang="en-US" dirty="0" err="1"/>
              <a:t>en</a:t>
            </a:r>
            <a:r>
              <a:rPr lang="en-US" dirty="0"/>
              <a:t> </a:t>
            </a:r>
            <a:r>
              <a:rPr lang="en-US" dirty="0" err="1"/>
              <a:t>pictauroc</a:t>
            </a:r>
            <a:r>
              <a:rPr lang="en-US" dirty="0"/>
              <a:t> `</a:t>
            </a:r>
            <a:r>
              <a:rPr lang="en-US" dirty="0" err="1"/>
              <a:t>nte</a:t>
            </a:r>
            <a:r>
              <a:rPr lang="en-US" dirty="0"/>
              <a:t> </a:t>
            </a:r>
            <a:r>
              <a:rPr lang="en-US" dirty="0" err="1"/>
              <a:t>pensoic</a:t>
            </a:r>
            <a:endParaRPr lang="en-US" dirty="0"/>
          </a:p>
        </p:txBody>
      </p:sp>
    </p:spTree>
    <p:extLst>
      <p:ext uri="{BB962C8B-B14F-4D97-AF65-F5344CB8AC3E}">
        <p14:creationId xmlns:p14="http://schemas.microsoft.com/office/powerpoint/2010/main" val="3507711903"/>
      </p:ext>
    </p:extLst>
  </p:cSld>
  <p:clrMapOvr>
    <a:masterClrMapping/>
  </p:clrMapOvr>
</p:sld>
</file>

<file path=ppt/slides/slide1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AB7DF5B-DD0B-4138-9470-CBD1E3964BDD}"/>
              </a:ext>
            </a:extLst>
          </p:cNvPr>
          <p:cNvSpPr>
            <a:spLocks noGrp="1"/>
          </p:cNvSpPr>
          <p:nvPr>
            <p:ph type="title"/>
          </p:nvPr>
        </p:nvSpPr>
        <p:spPr>
          <a:xfrm>
            <a:off x="0" y="4384743"/>
            <a:ext cx="9144000" cy="782371"/>
          </a:xfrm>
        </p:spPr>
        <p:txBody>
          <a:bodyPr>
            <a:noAutofit/>
          </a:bodyPr>
          <a:lstStyle/>
          <a:p>
            <a:r>
              <a:rPr lang="ar-EG" sz="5400" dirty="0"/>
              <a:t>يسوع المسيح </a:t>
            </a:r>
            <a:endParaRPr lang="en-US" sz="5400" dirty="0"/>
          </a:p>
        </p:txBody>
      </p:sp>
      <p:sp>
        <p:nvSpPr>
          <p:cNvPr id="7" name="Text Placeholder 6">
            <a:extLst>
              <a:ext uri="{FF2B5EF4-FFF2-40B4-BE49-F238E27FC236}">
                <a16:creationId xmlns:a16="http://schemas.microsoft.com/office/drawing/2014/main" id="{2C91E674-0174-4960-98C4-CD94E0A23E92}"/>
              </a:ext>
            </a:extLst>
          </p:cNvPr>
          <p:cNvSpPr>
            <a:spLocks noGrp="1"/>
          </p:cNvSpPr>
          <p:nvPr>
            <p:ph type="body" idx="1"/>
          </p:nvPr>
        </p:nvSpPr>
        <p:spPr/>
        <p:txBody>
          <a:bodyPr/>
          <a:lstStyle/>
          <a:p>
            <a:r>
              <a:rPr lang="ar-EG" sz="4800" dirty="0"/>
              <a:t>ايسوس بيخرستوس</a:t>
            </a:r>
          </a:p>
        </p:txBody>
      </p:sp>
      <p:sp>
        <p:nvSpPr>
          <p:cNvPr id="8" name="Text Placeholder 7">
            <a:extLst>
              <a:ext uri="{FF2B5EF4-FFF2-40B4-BE49-F238E27FC236}">
                <a16:creationId xmlns:a16="http://schemas.microsoft.com/office/drawing/2014/main" id="{505FB0F1-F486-411A-95E9-B0ABC51BFB45}"/>
              </a:ext>
            </a:extLst>
          </p:cNvPr>
          <p:cNvSpPr>
            <a:spLocks noGrp="1"/>
          </p:cNvSpPr>
          <p:nvPr>
            <p:ph type="body" sz="quarter" idx="3"/>
          </p:nvPr>
        </p:nvSpPr>
        <p:spPr/>
        <p:txBody>
          <a:bodyPr/>
          <a:lstStyle/>
          <a:p>
            <a:r>
              <a:rPr lang="en-US" sz="5400" dirty="0"/>
              <a:t>`</a:t>
            </a:r>
            <a:r>
              <a:rPr lang="en-US" sz="5400" dirty="0" err="1"/>
              <a:t>Ihcouc</a:t>
            </a:r>
            <a:r>
              <a:rPr lang="en-US" sz="5400" dirty="0"/>
              <a:t> </a:t>
            </a:r>
            <a:r>
              <a:rPr lang="en-US" sz="5400" dirty="0" err="1"/>
              <a:t>pixrictoc</a:t>
            </a:r>
            <a:endParaRPr lang="en-US" sz="5400" dirty="0"/>
          </a:p>
        </p:txBody>
      </p:sp>
    </p:spTree>
    <p:extLst>
      <p:ext uri="{BB962C8B-B14F-4D97-AF65-F5344CB8AC3E}">
        <p14:creationId xmlns:p14="http://schemas.microsoft.com/office/powerpoint/2010/main" val="1947354826"/>
      </p:ext>
    </p:extLst>
  </p:cSld>
  <p:clrMapOvr>
    <a:masterClrMapping/>
  </p:clrMapOvr>
</p:sld>
</file>

<file path=ppt/slides/slide1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4635490"/>
            <a:ext cx="9144000" cy="1754326"/>
          </a:xfrm>
          <a:prstGeom prst="rect">
            <a:avLst/>
          </a:prstGeom>
        </p:spPr>
        <p:txBody>
          <a:bodyPr wrap="square">
            <a:spAutoFit/>
          </a:bodyPr>
          <a:lstStyle/>
          <a:p>
            <a:pPr lvl="0" algn="ctr" defTabSz="914400" rtl="1" fontAlgn="base">
              <a:spcBef>
                <a:spcPct val="0"/>
              </a:spcBef>
              <a:spcAft>
                <a:spcPct val="0"/>
              </a:spcAft>
            </a:pPr>
            <a:r>
              <a:rPr lang="ar-SA" sz="5400" b="1" dirty="0">
                <a:solidFill>
                  <a:srgbClr val="FFC000"/>
                </a:solidFill>
                <a:latin typeface="Arial" pitchFamily="34" charset="0"/>
                <a:cs typeface="Simplified Arabic" pitchFamily="18" charset="-78"/>
              </a:rPr>
              <a:t>البولس من رسالة معلمنا بولس الرسول إلى أهل غلاطية.</a:t>
            </a:r>
            <a:endParaRPr lang="en-US" sz="5400" b="1" dirty="0">
              <a:solidFill>
                <a:srgbClr val="FFC000"/>
              </a:solidFill>
              <a:latin typeface="Arial" pitchFamily="34" charset="0"/>
              <a:cs typeface="Simplified Arabic" pitchFamily="18" charset="-78"/>
            </a:endParaRPr>
          </a:p>
        </p:txBody>
      </p:sp>
    </p:spTree>
    <p:extLst>
      <p:ext uri="{BB962C8B-B14F-4D97-AF65-F5344CB8AC3E}">
        <p14:creationId xmlns:p14="http://schemas.microsoft.com/office/powerpoint/2010/main" val="4058167549"/>
      </p:ext>
    </p:extLst>
  </p:cSld>
  <p:clrMapOvr>
    <a:masterClrMapping/>
  </p:clrMapOvr>
</p:sld>
</file>

<file path=ppt/slides/slide1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و أما من جهتى فحاشا لى أن أفتخر إلا بصليب ربنا يسوع المسيح . هذا الذى قد صلب العالم لى. و أنا أيضاً صُلبت للعالم لأنه فى المسيح يسوع ليس </a:t>
            </a:r>
            <a:endParaRPr lang="en-US" dirty="0"/>
          </a:p>
        </p:txBody>
      </p:sp>
    </p:spTree>
    <p:extLst>
      <p:ext uri="{BB962C8B-B14F-4D97-AF65-F5344CB8AC3E}">
        <p14:creationId xmlns:p14="http://schemas.microsoft.com/office/powerpoint/2010/main" val="3438409561"/>
      </p:ext>
    </p:extLst>
  </p:cSld>
  <p:clrMapOvr>
    <a:masterClrMapping/>
  </p:clrMapOvr>
</p:sld>
</file>

<file path=ppt/slides/slide1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الختان بشئ و لا الغرلة بل الخليقة الجديدة. فكل الذين يسلكون بهذا القانون السلام عليهم و الرحمة و على إسرائيل اللـه. </a:t>
            </a:r>
            <a:endParaRPr lang="en-US" dirty="0"/>
          </a:p>
        </p:txBody>
      </p:sp>
    </p:spTree>
    <p:extLst>
      <p:ext uri="{BB962C8B-B14F-4D97-AF65-F5344CB8AC3E}">
        <p14:creationId xmlns:p14="http://schemas.microsoft.com/office/powerpoint/2010/main" val="3897523552"/>
      </p:ext>
    </p:extLst>
  </p:cSld>
  <p:clrMapOvr>
    <a:masterClrMapping/>
  </p:clrMapOvr>
</p:sld>
</file>

<file path=ppt/slides/slide1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فيما بعد لا يجلب أحدٌ علىّ أتعاباً لأنى حامل فى جسدى سمات الرب يسوع. نعمة ربنا يسوع المسيح مع أرواحكم يا إخوتى </a:t>
            </a:r>
            <a:r>
              <a:rPr lang="ar-EG" altLang="en-US" b="1" dirty="0">
                <a:latin typeface="CS Avva Shenouda" panose="020B7200000000000000" pitchFamily="34" charset="0"/>
              </a:rPr>
              <a:t>أمين. النعمة و السلام معكم.</a:t>
            </a:r>
            <a:endParaRPr lang="ar-EG" dirty="0"/>
          </a:p>
        </p:txBody>
      </p:sp>
    </p:spTree>
    <p:extLst>
      <p:ext uri="{BB962C8B-B14F-4D97-AF65-F5344CB8AC3E}">
        <p14:creationId xmlns:p14="http://schemas.microsoft.com/office/powerpoint/2010/main" val="3312383633"/>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ها أن الرب يفسد المسكونة ويخليها ويكشف وجهها ويبدد سكانها,</a:t>
            </a:r>
            <a:endParaRPr lang="en-US" dirty="0"/>
          </a:p>
        </p:txBody>
      </p:sp>
    </p:spTree>
    <p:extLst>
      <p:ext uri="{BB962C8B-B14F-4D97-AF65-F5344CB8AC3E}">
        <p14:creationId xmlns:p14="http://schemas.microsoft.com/office/powerpoint/2010/main" val="1371888349"/>
      </p:ext>
    </p:extLst>
  </p:cSld>
  <p:clrMapOvr>
    <a:masterClrMapping/>
  </p:clrMapOvr>
</p:sld>
</file>

<file path=ppt/slides/slide1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ar-EG" altLang="en-US" b="1" i="1" dirty="0">
                <a:solidFill>
                  <a:srgbClr val="FFC000"/>
                </a:solidFill>
              </a:rPr>
              <a:t>نعمة الله الآب فلتحل على جميعنا آمين</a:t>
            </a:r>
          </a:p>
        </p:txBody>
      </p:sp>
    </p:spTree>
    <p:extLst>
      <p:ext uri="{BB962C8B-B14F-4D97-AF65-F5344CB8AC3E}">
        <p14:creationId xmlns:p14="http://schemas.microsoft.com/office/powerpoint/2010/main" val="1718944961"/>
      </p:ext>
    </p:extLst>
  </p:cSld>
  <p:clrMapOvr>
    <a:masterClrMapping/>
  </p:clrMapOvr>
</p:sld>
</file>

<file path=ppt/slides/slide1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8D544-7260-4C55-AFD7-ABC82586C46A}"/>
              </a:ext>
            </a:extLst>
          </p:cNvPr>
          <p:cNvSpPr>
            <a:spLocks noGrp="1"/>
          </p:cNvSpPr>
          <p:nvPr>
            <p:ph type="title"/>
          </p:nvPr>
        </p:nvSpPr>
        <p:spPr>
          <a:xfrm>
            <a:off x="0" y="4465765"/>
            <a:ext cx="9144000" cy="782371"/>
          </a:xfrm>
        </p:spPr>
        <p:txBody>
          <a:bodyPr>
            <a:noAutofit/>
          </a:bodyPr>
          <a:lstStyle/>
          <a:p>
            <a:r>
              <a:rPr lang="ar-EG" sz="4800" dirty="0"/>
              <a:t>يا من في اليوم السادس</a:t>
            </a:r>
            <a:endParaRPr lang="en-US" sz="4800" dirty="0"/>
          </a:p>
        </p:txBody>
      </p:sp>
      <p:sp>
        <p:nvSpPr>
          <p:cNvPr id="4" name="Text Placeholder 3">
            <a:extLst>
              <a:ext uri="{FF2B5EF4-FFF2-40B4-BE49-F238E27FC236}">
                <a16:creationId xmlns:a16="http://schemas.microsoft.com/office/drawing/2014/main" id="{8BD48500-6D50-4B78-A5AE-D26A963C413A}"/>
              </a:ext>
            </a:extLst>
          </p:cNvPr>
          <p:cNvSpPr>
            <a:spLocks noGrp="1"/>
          </p:cNvSpPr>
          <p:nvPr>
            <p:ph type="body" idx="1"/>
          </p:nvPr>
        </p:nvSpPr>
        <p:spPr/>
        <p:txBody>
          <a:bodyPr/>
          <a:lstStyle/>
          <a:p>
            <a:r>
              <a:rPr lang="ar-EG" sz="4400" dirty="0"/>
              <a:t>أوفي إت خين بـي اِى هُو أُووإمْماسو</a:t>
            </a:r>
          </a:p>
        </p:txBody>
      </p:sp>
      <p:sp>
        <p:nvSpPr>
          <p:cNvPr id="5" name="Text Placeholder 4">
            <a:extLst>
              <a:ext uri="{FF2B5EF4-FFF2-40B4-BE49-F238E27FC236}">
                <a16:creationId xmlns:a16="http://schemas.microsoft.com/office/drawing/2014/main" id="{8EBAF5C4-FC68-4E45-B69C-30CA82EE6A2C}"/>
              </a:ext>
            </a:extLst>
          </p:cNvPr>
          <p:cNvSpPr>
            <a:spLocks noGrp="1"/>
          </p:cNvSpPr>
          <p:nvPr>
            <p:ph type="body" sz="quarter" idx="3"/>
          </p:nvPr>
        </p:nvSpPr>
        <p:spPr/>
        <p:txBody>
          <a:bodyPr/>
          <a:lstStyle/>
          <a:p>
            <a:r>
              <a:rPr lang="en-US" sz="4800" dirty="0" err="1"/>
              <a:t>Wvhet</a:t>
            </a:r>
            <a:r>
              <a:rPr lang="en-US" sz="4800" dirty="0"/>
              <a:t> '</a:t>
            </a:r>
            <a:r>
              <a:rPr lang="en-US" sz="4800" dirty="0" err="1"/>
              <a:t>en</a:t>
            </a:r>
            <a:r>
              <a:rPr lang="en-US" sz="4800" dirty="0"/>
              <a:t> </a:t>
            </a:r>
            <a:r>
              <a:rPr lang="en-US" sz="4800" dirty="0" err="1"/>
              <a:t>pi`e</a:t>
            </a:r>
            <a:r>
              <a:rPr lang="en-US" sz="4800" dirty="0"/>
              <a:t>\</a:t>
            </a:r>
            <a:r>
              <a:rPr lang="en-US" sz="4800" dirty="0" err="1"/>
              <a:t>oou</a:t>
            </a:r>
            <a:r>
              <a:rPr lang="en-US" sz="4800" dirty="0"/>
              <a:t> `</a:t>
            </a:r>
            <a:r>
              <a:rPr lang="en-US" sz="4800" dirty="0" err="1"/>
              <a:t>mma</a:t>
            </a:r>
            <a:r>
              <a:rPr lang="en-US" sz="4800" dirty="0"/>
              <a:t>\ </a:t>
            </a:r>
            <a:r>
              <a:rPr lang="en-US" sz="4800" dirty="0" err="1"/>
              <a:t>coou</a:t>
            </a:r>
            <a:endParaRPr lang="en-US" sz="4800" dirty="0"/>
          </a:p>
        </p:txBody>
      </p:sp>
    </p:spTree>
    <p:extLst>
      <p:ext uri="{BB962C8B-B14F-4D97-AF65-F5344CB8AC3E}">
        <p14:creationId xmlns:p14="http://schemas.microsoft.com/office/powerpoint/2010/main" val="2719243054"/>
      </p:ext>
    </p:extLst>
  </p:cSld>
  <p:clrMapOvr>
    <a:masterClrMapping/>
  </p:clrMapOvr>
</p:sld>
</file>

<file path=ppt/slides/slide1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00844-52D8-49FB-93BE-60D5A871FD23}"/>
              </a:ext>
            </a:extLst>
          </p:cNvPr>
          <p:cNvSpPr>
            <a:spLocks noGrp="1"/>
          </p:cNvSpPr>
          <p:nvPr>
            <p:ph type="title"/>
          </p:nvPr>
        </p:nvSpPr>
        <p:spPr>
          <a:xfrm>
            <a:off x="0" y="4465765"/>
            <a:ext cx="9144000" cy="782371"/>
          </a:xfrm>
        </p:spPr>
        <p:txBody>
          <a:bodyPr>
            <a:normAutofit/>
          </a:bodyPr>
          <a:lstStyle/>
          <a:p>
            <a:r>
              <a:rPr lang="ar-EG" sz="4800" dirty="0"/>
              <a:t>وفي وقت الساعة السادسة، سمرت</a:t>
            </a:r>
            <a:endParaRPr lang="en-US" sz="4800" dirty="0"/>
          </a:p>
        </p:txBody>
      </p:sp>
      <p:sp>
        <p:nvSpPr>
          <p:cNvPr id="4" name="Text Placeholder 3">
            <a:extLst>
              <a:ext uri="{FF2B5EF4-FFF2-40B4-BE49-F238E27FC236}">
                <a16:creationId xmlns:a16="http://schemas.microsoft.com/office/drawing/2014/main" id="{9362F893-1F54-4D77-BA1F-E6570A8052FA}"/>
              </a:ext>
            </a:extLst>
          </p:cNvPr>
          <p:cNvSpPr>
            <a:spLocks noGrp="1"/>
          </p:cNvSpPr>
          <p:nvPr>
            <p:ph type="body" idx="1"/>
          </p:nvPr>
        </p:nvSpPr>
        <p:spPr/>
        <p:txBody>
          <a:bodyPr/>
          <a:lstStyle/>
          <a:p>
            <a:r>
              <a:rPr lang="ar-EG" sz="4400" dirty="0"/>
              <a:t>خين إفناف إن أجْب</a:t>
            </a:r>
            <a:r>
              <a:rPr lang="en-US" sz="4400" dirty="0"/>
              <a:t> </a:t>
            </a:r>
            <a:r>
              <a:rPr lang="ar-EG" sz="4400" dirty="0"/>
              <a:t>سو.أفتي اِفت نـاك</a:t>
            </a:r>
          </a:p>
        </p:txBody>
      </p:sp>
      <p:sp>
        <p:nvSpPr>
          <p:cNvPr id="5" name="Text Placeholder 4">
            <a:extLst>
              <a:ext uri="{FF2B5EF4-FFF2-40B4-BE49-F238E27FC236}">
                <a16:creationId xmlns:a16="http://schemas.microsoft.com/office/drawing/2014/main" id="{669F42F9-1C95-4B8F-AE0A-3734D4803591}"/>
              </a:ext>
            </a:extLst>
          </p:cNvPr>
          <p:cNvSpPr>
            <a:spLocks noGrp="1"/>
          </p:cNvSpPr>
          <p:nvPr>
            <p:ph type="body" sz="quarter" idx="3"/>
          </p:nvPr>
        </p:nvSpPr>
        <p:spPr/>
        <p:txBody>
          <a:bodyPr/>
          <a:lstStyle/>
          <a:p>
            <a:r>
              <a:rPr lang="fr-FR" sz="4800" dirty="0"/>
              <a:t>'en `</a:t>
            </a:r>
            <a:r>
              <a:rPr lang="fr-FR" sz="4800" dirty="0" err="1"/>
              <a:t>vnau</a:t>
            </a:r>
            <a:r>
              <a:rPr lang="fr-FR" sz="4800" dirty="0"/>
              <a:t>   `</a:t>
            </a:r>
            <a:r>
              <a:rPr lang="fr-FR" sz="4800" dirty="0" err="1"/>
              <a:t>najp</a:t>
            </a:r>
            <a:r>
              <a:rPr lang="fr-FR" sz="4800" dirty="0"/>
              <a:t> </a:t>
            </a:r>
            <a:r>
              <a:rPr lang="fr-FR" sz="4800" dirty="0" err="1"/>
              <a:t>coou</a:t>
            </a:r>
            <a:r>
              <a:rPr lang="fr-FR" sz="4800" dirty="0"/>
              <a:t>&gt; </a:t>
            </a:r>
            <a:r>
              <a:rPr lang="fr-FR" sz="4800" dirty="0" err="1"/>
              <a:t>au;ift</a:t>
            </a:r>
            <a:r>
              <a:rPr lang="fr-FR" sz="4800" dirty="0"/>
              <a:t> </a:t>
            </a:r>
            <a:r>
              <a:rPr lang="fr-FR" sz="4800" dirty="0" err="1"/>
              <a:t>nak</a:t>
            </a:r>
            <a:r>
              <a:rPr lang="fr-FR" sz="4800" dirty="0"/>
              <a:t> </a:t>
            </a:r>
          </a:p>
        </p:txBody>
      </p:sp>
    </p:spTree>
    <p:extLst>
      <p:ext uri="{BB962C8B-B14F-4D97-AF65-F5344CB8AC3E}">
        <p14:creationId xmlns:p14="http://schemas.microsoft.com/office/powerpoint/2010/main" val="2071746816"/>
      </p:ext>
    </p:extLst>
  </p:cSld>
  <p:clrMapOvr>
    <a:masterClrMapping/>
  </p:clrMapOvr>
</p:sld>
</file>

<file path=ppt/slides/slide1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A66D6-9F23-44AB-B2E6-4014CAD59739}"/>
              </a:ext>
            </a:extLst>
          </p:cNvPr>
          <p:cNvSpPr>
            <a:spLocks noGrp="1"/>
          </p:cNvSpPr>
          <p:nvPr>
            <p:ph type="title"/>
          </p:nvPr>
        </p:nvSpPr>
        <p:spPr>
          <a:xfrm>
            <a:off x="-1" y="4396319"/>
            <a:ext cx="9144000" cy="782371"/>
          </a:xfrm>
        </p:spPr>
        <p:txBody>
          <a:bodyPr>
            <a:noAutofit/>
          </a:bodyPr>
          <a:lstStyle/>
          <a:p>
            <a:r>
              <a:rPr lang="ar-EG" sz="5400" dirty="0"/>
              <a:t>على الصليب</a:t>
            </a:r>
            <a:endParaRPr lang="en-US" sz="5400" dirty="0"/>
          </a:p>
        </p:txBody>
      </p:sp>
      <p:sp>
        <p:nvSpPr>
          <p:cNvPr id="4" name="Text Placeholder 3">
            <a:extLst>
              <a:ext uri="{FF2B5EF4-FFF2-40B4-BE49-F238E27FC236}">
                <a16:creationId xmlns:a16="http://schemas.microsoft.com/office/drawing/2014/main" id="{DD2F72CF-8329-41E8-A4C8-2A1287716869}"/>
              </a:ext>
            </a:extLst>
          </p:cNvPr>
          <p:cNvSpPr>
            <a:spLocks noGrp="1"/>
          </p:cNvSpPr>
          <p:nvPr>
            <p:ph type="body" idx="1"/>
          </p:nvPr>
        </p:nvSpPr>
        <p:spPr/>
        <p:txBody>
          <a:bodyPr/>
          <a:lstStyle/>
          <a:p>
            <a:r>
              <a:rPr lang="ar-EG" sz="4800" dirty="0"/>
              <a:t>إيخــون اِبــي إسـتـافــروس</a:t>
            </a:r>
          </a:p>
        </p:txBody>
      </p:sp>
      <p:sp>
        <p:nvSpPr>
          <p:cNvPr id="5" name="Text Placeholder 4">
            <a:extLst>
              <a:ext uri="{FF2B5EF4-FFF2-40B4-BE49-F238E27FC236}">
                <a16:creationId xmlns:a16="http://schemas.microsoft.com/office/drawing/2014/main" id="{1CEB568A-5A0B-4FC7-8121-00F480A1EE88}"/>
              </a:ext>
            </a:extLst>
          </p:cNvPr>
          <p:cNvSpPr>
            <a:spLocks noGrp="1"/>
          </p:cNvSpPr>
          <p:nvPr>
            <p:ph type="body" sz="quarter" idx="3"/>
          </p:nvPr>
        </p:nvSpPr>
        <p:spPr/>
        <p:txBody>
          <a:bodyPr/>
          <a:lstStyle/>
          <a:p>
            <a:r>
              <a:rPr lang="en-US" sz="5400" dirty="0" err="1"/>
              <a:t>e'oun</a:t>
            </a:r>
            <a:r>
              <a:rPr lang="en-US" sz="5400" dirty="0"/>
              <a:t> `</a:t>
            </a:r>
            <a:r>
              <a:rPr lang="en-US" sz="5400" dirty="0" err="1"/>
              <a:t>epictauroc</a:t>
            </a:r>
            <a:endParaRPr lang="en-US" sz="5400" dirty="0"/>
          </a:p>
        </p:txBody>
      </p:sp>
    </p:spTree>
    <p:extLst>
      <p:ext uri="{BB962C8B-B14F-4D97-AF65-F5344CB8AC3E}">
        <p14:creationId xmlns:p14="http://schemas.microsoft.com/office/powerpoint/2010/main" val="3524092710"/>
      </p:ext>
    </p:extLst>
  </p:cSld>
  <p:clrMapOvr>
    <a:masterClrMapping/>
  </p:clrMapOvr>
</p:sld>
</file>

<file path=ppt/slides/slide1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43812-DE93-4A44-81AC-BC351E062DA5}"/>
              </a:ext>
            </a:extLst>
          </p:cNvPr>
          <p:cNvSpPr>
            <a:spLocks noGrp="1"/>
          </p:cNvSpPr>
          <p:nvPr>
            <p:ph type="title"/>
          </p:nvPr>
        </p:nvSpPr>
        <p:spPr>
          <a:xfrm>
            <a:off x="0" y="4419465"/>
            <a:ext cx="9144000" cy="782371"/>
          </a:xfrm>
        </p:spPr>
        <p:txBody>
          <a:bodyPr>
            <a:normAutofit/>
          </a:bodyPr>
          <a:lstStyle/>
          <a:p>
            <a:r>
              <a:rPr lang="ar-EG" sz="4800" dirty="0"/>
              <a:t> من أجل الخطيئة التي تجرأ عليها </a:t>
            </a:r>
            <a:endParaRPr lang="en-US" sz="4800" dirty="0"/>
          </a:p>
        </p:txBody>
      </p:sp>
      <p:sp>
        <p:nvSpPr>
          <p:cNvPr id="4" name="Text Placeholder 3">
            <a:extLst>
              <a:ext uri="{FF2B5EF4-FFF2-40B4-BE49-F238E27FC236}">
                <a16:creationId xmlns:a16="http://schemas.microsoft.com/office/drawing/2014/main" id="{4ACD64BA-5F79-467C-9B53-3B0A30432EB9}"/>
              </a:ext>
            </a:extLst>
          </p:cNvPr>
          <p:cNvSpPr>
            <a:spLocks noGrp="1"/>
          </p:cNvSpPr>
          <p:nvPr>
            <p:ph type="body" idx="1"/>
          </p:nvPr>
        </p:nvSpPr>
        <p:spPr/>
        <p:txBody>
          <a:bodyPr/>
          <a:lstStyle/>
          <a:p>
            <a:r>
              <a:rPr lang="ar-EG" sz="4400" dirty="0"/>
              <a:t>اِثفى إفنوفي ايطاف</a:t>
            </a:r>
            <a:r>
              <a:rPr lang="en-US" sz="4400" dirty="0"/>
              <a:t> </a:t>
            </a:r>
            <a:r>
              <a:rPr lang="ar-EG" sz="4400" dirty="0"/>
              <a:t>ايرتولمان اِى روف</a:t>
            </a:r>
          </a:p>
        </p:txBody>
      </p:sp>
      <p:sp>
        <p:nvSpPr>
          <p:cNvPr id="5" name="Text Placeholder 4">
            <a:extLst>
              <a:ext uri="{FF2B5EF4-FFF2-40B4-BE49-F238E27FC236}">
                <a16:creationId xmlns:a16="http://schemas.microsoft.com/office/drawing/2014/main" id="{52CFC3EA-82CF-4667-9AA5-B404A013B068}"/>
              </a:ext>
            </a:extLst>
          </p:cNvPr>
          <p:cNvSpPr>
            <a:spLocks noGrp="1"/>
          </p:cNvSpPr>
          <p:nvPr>
            <p:ph type="body" sz="quarter" idx="3"/>
          </p:nvPr>
        </p:nvSpPr>
        <p:spPr/>
        <p:txBody>
          <a:bodyPr/>
          <a:lstStyle/>
          <a:p>
            <a:r>
              <a:rPr lang="en-US" sz="4800" dirty="0" err="1"/>
              <a:t>eqbe</a:t>
            </a:r>
            <a:r>
              <a:rPr lang="en-US" sz="4800" dirty="0"/>
              <a:t> `</a:t>
            </a:r>
            <a:r>
              <a:rPr lang="en-US" sz="4800" dirty="0" err="1"/>
              <a:t>vnobi</a:t>
            </a:r>
            <a:r>
              <a:rPr lang="en-US" sz="4800" dirty="0"/>
              <a:t> </a:t>
            </a:r>
            <a:r>
              <a:rPr lang="en-US" sz="4800" dirty="0" err="1"/>
              <a:t>etafertolman</a:t>
            </a:r>
            <a:r>
              <a:rPr lang="en-US" sz="4800" dirty="0"/>
              <a:t>  `</a:t>
            </a:r>
            <a:r>
              <a:rPr lang="en-US" sz="4800" dirty="0" err="1"/>
              <a:t>erof</a:t>
            </a:r>
            <a:r>
              <a:rPr lang="en-US" sz="4800" dirty="0"/>
              <a:t>&gt;</a:t>
            </a:r>
          </a:p>
        </p:txBody>
      </p:sp>
    </p:spTree>
    <p:extLst>
      <p:ext uri="{BB962C8B-B14F-4D97-AF65-F5344CB8AC3E}">
        <p14:creationId xmlns:p14="http://schemas.microsoft.com/office/powerpoint/2010/main" val="1493186018"/>
      </p:ext>
    </p:extLst>
  </p:cSld>
  <p:clrMapOvr>
    <a:masterClrMapping/>
  </p:clrMapOvr>
</p:sld>
</file>

<file path=ppt/slides/slide1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56973-6C03-4AD1-A97C-19725B662EE9}"/>
              </a:ext>
            </a:extLst>
          </p:cNvPr>
          <p:cNvSpPr>
            <a:spLocks noGrp="1"/>
          </p:cNvSpPr>
          <p:nvPr>
            <p:ph type="title"/>
          </p:nvPr>
        </p:nvSpPr>
        <p:spPr>
          <a:xfrm>
            <a:off x="0" y="4350021"/>
            <a:ext cx="9144000" cy="782371"/>
          </a:xfrm>
        </p:spPr>
        <p:txBody>
          <a:bodyPr>
            <a:noAutofit/>
          </a:bodyPr>
          <a:lstStyle/>
          <a:p>
            <a:r>
              <a:rPr lang="ar-EG" sz="5400" dirty="0"/>
              <a:t> آدم في الفردوس</a:t>
            </a:r>
            <a:endParaRPr lang="en-US" sz="5400" dirty="0"/>
          </a:p>
        </p:txBody>
      </p:sp>
      <p:sp>
        <p:nvSpPr>
          <p:cNvPr id="4" name="Text Placeholder 3">
            <a:extLst>
              <a:ext uri="{FF2B5EF4-FFF2-40B4-BE49-F238E27FC236}">
                <a16:creationId xmlns:a16="http://schemas.microsoft.com/office/drawing/2014/main" id="{1C08B5BA-B9FB-4050-89D9-070073B9CA63}"/>
              </a:ext>
            </a:extLst>
          </p:cNvPr>
          <p:cNvSpPr>
            <a:spLocks noGrp="1"/>
          </p:cNvSpPr>
          <p:nvPr>
            <p:ph type="body" idx="1"/>
          </p:nvPr>
        </p:nvSpPr>
        <p:spPr/>
        <p:txBody>
          <a:bodyPr/>
          <a:lstStyle/>
          <a:p>
            <a:r>
              <a:rPr lang="ar-EG" sz="4800" dirty="0"/>
              <a:t>إنجـي آدام خـين</a:t>
            </a:r>
            <a:r>
              <a:rPr lang="en-US" sz="4800" dirty="0"/>
              <a:t> </a:t>
            </a:r>
            <a:r>
              <a:rPr lang="ar-EG" sz="4800" dirty="0"/>
              <a:t>بي باراذيسـوس</a:t>
            </a:r>
          </a:p>
        </p:txBody>
      </p:sp>
      <p:sp>
        <p:nvSpPr>
          <p:cNvPr id="5" name="Text Placeholder 4">
            <a:extLst>
              <a:ext uri="{FF2B5EF4-FFF2-40B4-BE49-F238E27FC236}">
                <a16:creationId xmlns:a16="http://schemas.microsoft.com/office/drawing/2014/main" id="{D4974B39-EE6A-4A5C-8E0A-475A6E54D46D}"/>
              </a:ext>
            </a:extLst>
          </p:cNvPr>
          <p:cNvSpPr>
            <a:spLocks noGrp="1"/>
          </p:cNvSpPr>
          <p:nvPr>
            <p:ph type="body" sz="quarter" idx="3"/>
          </p:nvPr>
        </p:nvSpPr>
        <p:spPr/>
        <p:txBody>
          <a:bodyPr/>
          <a:lstStyle/>
          <a:p>
            <a:r>
              <a:rPr lang="en-US" sz="5400" dirty="0"/>
              <a:t>`</a:t>
            </a:r>
            <a:r>
              <a:rPr lang="en-US" sz="5400" dirty="0" err="1"/>
              <a:t>nje</a:t>
            </a:r>
            <a:r>
              <a:rPr lang="en-US" sz="5400" dirty="0"/>
              <a:t> ~Adam '</a:t>
            </a:r>
            <a:r>
              <a:rPr lang="en-US" sz="5400" dirty="0" err="1"/>
              <a:t>en</a:t>
            </a:r>
            <a:r>
              <a:rPr lang="en-US" sz="5400" dirty="0"/>
              <a:t> </a:t>
            </a:r>
            <a:r>
              <a:rPr lang="en-US" sz="5400" dirty="0" err="1"/>
              <a:t>piparadicoc</a:t>
            </a:r>
            <a:endParaRPr lang="en-US" sz="5400" dirty="0"/>
          </a:p>
        </p:txBody>
      </p:sp>
    </p:spTree>
    <p:extLst>
      <p:ext uri="{BB962C8B-B14F-4D97-AF65-F5344CB8AC3E}">
        <p14:creationId xmlns:p14="http://schemas.microsoft.com/office/powerpoint/2010/main" val="4275766067"/>
      </p:ext>
    </p:extLst>
  </p:cSld>
  <p:clrMapOvr>
    <a:masterClrMapping/>
  </p:clrMapOvr>
</p:sld>
</file>

<file path=ppt/slides/slide1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5B13E-DADF-412B-BB21-BC77966BE939}"/>
              </a:ext>
            </a:extLst>
          </p:cNvPr>
          <p:cNvSpPr>
            <a:spLocks noGrp="1"/>
          </p:cNvSpPr>
          <p:nvPr>
            <p:ph type="title"/>
          </p:nvPr>
        </p:nvSpPr>
        <p:spPr>
          <a:xfrm>
            <a:off x="0" y="4442615"/>
            <a:ext cx="9144000" cy="782371"/>
          </a:xfrm>
        </p:spPr>
        <p:txBody>
          <a:bodyPr>
            <a:noAutofit/>
          </a:bodyPr>
          <a:lstStyle/>
          <a:p>
            <a:r>
              <a:rPr lang="ar-EG" sz="4800" dirty="0"/>
              <a:t>مزق كتاب يد خطايانا</a:t>
            </a:r>
            <a:endParaRPr lang="en-US" sz="4800" dirty="0"/>
          </a:p>
        </p:txBody>
      </p:sp>
      <p:sp>
        <p:nvSpPr>
          <p:cNvPr id="4" name="Text Placeholder 3">
            <a:extLst>
              <a:ext uri="{FF2B5EF4-FFF2-40B4-BE49-F238E27FC236}">
                <a16:creationId xmlns:a16="http://schemas.microsoft.com/office/drawing/2014/main" id="{3C741FAD-6650-400F-B9A7-2EAE7F47E67A}"/>
              </a:ext>
            </a:extLst>
          </p:cNvPr>
          <p:cNvSpPr>
            <a:spLocks noGrp="1"/>
          </p:cNvSpPr>
          <p:nvPr>
            <p:ph type="body" idx="1"/>
          </p:nvPr>
        </p:nvSpPr>
        <p:spPr/>
        <p:txBody>
          <a:bodyPr/>
          <a:lstStyle/>
          <a:p>
            <a:r>
              <a:rPr lang="ar-EG" sz="4400" dirty="0"/>
              <a:t>فوخ إمبـي إسخي إنجيج اِنتــى نين نوفي</a:t>
            </a:r>
          </a:p>
        </p:txBody>
      </p:sp>
      <p:sp>
        <p:nvSpPr>
          <p:cNvPr id="5" name="Text Placeholder 4">
            <a:extLst>
              <a:ext uri="{FF2B5EF4-FFF2-40B4-BE49-F238E27FC236}">
                <a16:creationId xmlns:a16="http://schemas.microsoft.com/office/drawing/2014/main" id="{E383D1EC-FDF2-4FC5-9D3C-5E9A6FDD72F1}"/>
              </a:ext>
            </a:extLst>
          </p:cNvPr>
          <p:cNvSpPr>
            <a:spLocks noGrp="1"/>
          </p:cNvSpPr>
          <p:nvPr>
            <p:ph type="body" sz="quarter" idx="3"/>
          </p:nvPr>
        </p:nvSpPr>
        <p:spPr/>
        <p:txBody>
          <a:bodyPr/>
          <a:lstStyle/>
          <a:p>
            <a:r>
              <a:rPr lang="en-US" sz="4800" dirty="0" err="1"/>
              <a:t>vw</a:t>
            </a:r>
            <a:r>
              <a:rPr lang="en-US" sz="4800" dirty="0"/>
              <a:t>' `</a:t>
            </a:r>
            <a:r>
              <a:rPr lang="en-US" sz="4800" dirty="0" err="1"/>
              <a:t>mpi`c'i</a:t>
            </a:r>
            <a:r>
              <a:rPr lang="en-US" sz="4800" dirty="0"/>
              <a:t> `</a:t>
            </a:r>
            <a:r>
              <a:rPr lang="en-US" sz="4800" dirty="0" err="1"/>
              <a:t>njij</a:t>
            </a:r>
            <a:r>
              <a:rPr lang="en-US" sz="4800" dirty="0"/>
              <a:t> `</a:t>
            </a:r>
            <a:r>
              <a:rPr lang="en-US" sz="4800" dirty="0" err="1"/>
              <a:t>nte</a:t>
            </a:r>
            <a:r>
              <a:rPr lang="en-US" sz="4800" dirty="0"/>
              <a:t> </a:t>
            </a:r>
            <a:r>
              <a:rPr lang="en-US" sz="4800" dirty="0" err="1"/>
              <a:t>nennobi</a:t>
            </a:r>
            <a:endParaRPr lang="en-US" sz="4800" dirty="0"/>
          </a:p>
        </p:txBody>
      </p:sp>
    </p:spTree>
    <p:extLst>
      <p:ext uri="{BB962C8B-B14F-4D97-AF65-F5344CB8AC3E}">
        <p14:creationId xmlns:p14="http://schemas.microsoft.com/office/powerpoint/2010/main" val="1379130275"/>
      </p:ext>
    </p:extLst>
  </p:cSld>
  <p:clrMapOvr>
    <a:masterClrMapping/>
  </p:clrMapOvr>
</p:sld>
</file>

<file path=ppt/slides/slide1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77110-0B0B-4D75-97D8-1DDD52850E58}"/>
              </a:ext>
            </a:extLst>
          </p:cNvPr>
          <p:cNvSpPr>
            <a:spLocks noGrp="1"/>
          </p:cNvSpPr>
          <p:nvPr>
            <p:ph type="title"/>
          </p:nvPr>
        </p:nvSpPr>
        <p:spPr>
          <a:xfrm>
            <a:off x="0" y="4407891"/>
            <a:ext cx="9144000" cy="782371"/>
          </a:xfrm>
        </p:spPr>
        <p:txBody>
          <a:bodyPr>
            <a:normAutofit/>
          </a:bodyPr>
          <a:lstStyle/>
          <a:p>
            <a:r>
              <a:rPr lang="ar-EG" dirty="0"/>
              <a:t>أيها المسيح إلهنا ونجنا.</a:t>
            </a:r>
            <a:endParaRPr lang="en-US" dirty="0"/>
          </a:p>
        </p:txBody>
      </p:sp>
      <p:sp>
        <p:nvSpPr>
          <p:cNvPr id="4" name="Text Placeholder 3">
            <a:extLst>
              <a:ext uri="{FF2B5EF4-FFF2-40B4-BE49-F238E27FC236}">
                <a16:creationId xmlns:a16="http://schemas.microsoft.com/office/drawing/2014/main" id="{5E3503A0-6895-4E7C-AF53-61810D5C2708}"/>
              </a:ext>
            </a:extLst>
          </p:cNvPr>
          <p:cNvSpPr>
            <a:spLocks noGrp="1"/>
          </p:cNvSpPr>
          <p:nvPr>
            <p:ph type="body" idx="1"/>
          </p:nvPr>
        </p:nvSpPr>
        <p:spPr/>
        <p:txBody>
          <a:bodyPr/>
          <a:lstStyle/>
          <a:p>
            <a:r>
              <a:rPr lang="ar-EG" dirty="0"/>
              <a:t>أوبي إخرسـتوس</a:t>
            </a:r>
            <a:r>
              <a:rPr lang="en-US" dirty="0"/>
              <a:t> </a:t>
            </a:r>
            <a:r>
              <a:rPr lang="ar-EG" dirty="0"/>
              <a:t>بنُّوتي أوُّوه ناهمين</a:t>
            </a:r>
          </a:p>
        </p:txBody>
      </p:sp>
      <p:sp>
        <p:nvSpPr>
          <p:cNvPr id="5" name="Text Placeholder 4">
            <a:extLst>
              <a:ext uri="{FF2B5EF4-FFF2-40B4-BE49-F238E27FC236}">
                <a16:creationId xmlns:a16="http://schemas.microsoft.com/office/drawing/2014/main" id="{08007EDF-ED42-4760-B094-399CC6A11053}"/>
              </a:ext>
            </a:extLst>
          </p:cNvPr>
          <p:cNvSpPr>
            <a:spLocks noGrp="1"/>
          </p:cNvSpPr>
          <p:nvPr>
            <p:ph type="body" sz="quarter" idx="3"/>
          </p:nvPr>
        </p:nvSpPr>
        <p:spPr/>
        <p:txBody>
          <a:bodyPr/>
          <a:lstStyle/>
          <a:p>
            <a:r>
              <a:rPr lang="pt-BR" sz="4800" dirty="0"/>
              <a:t>`wpixrictoc pennou; ouo\ na\men.</a:t>
            </a:r>
          </a:p>
        </p:txBody>
      </p:sp>
    </p:spTree>
    <p:extLst>
      <p:ext uri="{BB962C8B-B14F-4D97-AF65-F5344CB8AC3E}">
        <p14:creationId xmlns:p14="http://schemas.microsoft.com/office/powerpoint/2010/main" val="1064047356"/>
      </p:ext>
    </p:extLst>
  </p:cSld>
  <p:clrMapOvr>
    <a:masterClrMapping/>
  </p:clrMapOvr>
</p:sld>
</file>

<file path=ppt/slides/slide1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581650"/>
            <a:ext cx="9144000" cy="1981200"/>
          </a:xfrm>
          <a:prstGeom prst="rect">
            <a:avLst/>
          </a:prstGeom>
        </p:spPr>
        <p:txBody>
          <a:bodyPr>
            <a:normAutofit/>
          </a:bodyPr>
          <a:lstStyle/>
          <a:p>
            <a:pPr algn="ctr" eaLnBrk="1" hangingPunct="1">
              <a:defRPr/>
            </a:pPr>
            <a:r>
              <a:rPr lang="ar-SA" sz="6000" b="1" dirty="0">
                <a:solidFill>
                  <a:schemeClr val="bg1"/>
                </a:solidFill>
                <a:effectLst/>
              </a:rPr>
              <a:t>يا من في اليوم</a:t>
            </a:r>
            <a:br>
              <a:rPr lang="en-US" sz="6000" b="1" dirty="0">
                <a:solidFill>
                  <a:schemeClr val="bg1"/>
                </a:solidFill>
                <a:effectLst/>
              </a:rPr>
            </a:br>
            <a:r>
              <a:rPr lang="ar-SA" sz="6000" b="1" dirty="0">
                <a:solidFill>
                  <a:schemeClr val="bg1"/>
                </a:solidFill>
                <a:effectLst/>
              </a:rPr>
              <a:t>السادس، وفـي</a:t>
            </a:r>
            <a:endParaRPr lang="en-US" sz="6000" b="1" dirty="0">
              <a:solidFill>
                <a:schemeClr val="bg1"/>
              </a:solidFill>
              <a:effectLst/>
            </a:endParaRPr>
          </a:p>
        </p:txBody>
      </p:sp>
    </p:spTree>
    <p:extLst>
      <p:ext uri="{BB962C8B-B14F-4D97-AF65-F5344CB8AC3E}">
        <p14:creationId xmlns:p14="http://schemas.microsoft.com/office/powerpoint/2010/main" val="722500902"/>
      </p:ext>
    </p:extLst>
  </p:cSld>
  <p:clrMapOvr>
    <a:masterClrMapping/>
  </p:clrMapOvr>
</p:sld>
</file>

<file path=ppt/slides/slide1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196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وقت الســاعة</a:t>
            </a:r>
            <a:br>
              <a:rPr lang="en-US" sz="6000" b="1" dirty="0">
                <a:solidFill>
                  <a:schemeClr val="bg1"/>
                </a:solidFill>
              </a:rPr>
            </a:br>
            <a:r>
              <a:rPr lang="ar-SA" sz="6000" b="1" dirty="0">
                <a:solidFill>
                  <a:schemeClr val="bg1"/>
                </a:solidFill>
              </a:rPr>
              <a:t>السادسة،سُمرت</a:t>
            </a:r>
            <a:endParaRPr lang="en-US" sz="6000" b="1" dirty="0">
              <a:solidFill>
                <a:schemeClr val="bg1"/>
              </a:solidFill>
            </a:endParaRPr>
          </a:p>
        </p:txBody>
      </p:sp>
    </p:spTree>
    <p:extLst>
      <p:ext uri="{BB962C8B-B14F-4D97-AF65-F5344CB8AC3E}">
        <p14:creationId xmlns:p14="http://schemas.microsoft.com/office/powerpoint/2010/main" val="2616846173"/>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 ليكون الشعب كالكاهن, والعبد كالسيد والأَمَة كسيدتها</a:t>
            </a:r>
            <a:endParaRPr lang="en-US" dirty="0"/>
          </a:p>
        </p:txBody>
      </p:sp>
    </p:spTree>
    <p:extLst>
      <p:ext uri="{BB962C8B-B14F-4D97-AF65-F5344CB8AC3E}">
        <p14:creationId xmlns:p14="http://schemas.microsoft.com/office/powerpoint/2010/main" val="447509276"/>
      </p:ext>
    </p:extLst>
  </p:cSld>
  <p:clrMapOvr>
    <a:masterClrMapping/>
  </p:clrMapOvr>
</p:sld>
</file>

<file path=ppt/slides/slide1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196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على الصلــيب</a:t>
            </a:r>
            <a:br>
              <a:rPr lang="en-US" sz="6000" b="1">
                <a:solidFill>
                  <a:schemeClr val="bg1"/>
                </a:solidFill>
              </a:rPr>
            </a:br>
            <a:r>
              <a:rPr lang="ar-SA" sz="6000" b="1" dirty="0">
                <a:solidFill>
                  <a:schemeClr val="bg1"/>
                </a:solidFill>
              </a:rPr>
              <a:t>من أجل الخطية</a:t>
            </a:r>
            <a:endParaRPr lang="en-US" sz="6000" b="1" dirty="0">
              <a:solidFill>
                <a:schemeClr val="bg1"/>
              </a:solidFill>
            </a:endParaRPr>
          </a:p>
        </p:txBody>
      </p:sp>
    </p:spTree>
    <p:extLst>
      <p:ext uri="{BB962C8B-B14F-4D97-AF65-F5344CB8AC3E}">
        <p14:creationId xmlns:p14="http://schemas.microsoft.com/office/powerpoint/2010/main" val="4182972770"/>
      </p:ext>
    </p:extLst>
  </p:cSld>
  <p:clrMapOvr>
    <a:masterClrMapping/>
  </p:clrMapOvr>
</p:sld>
</file>

<file path=ppt/slides/slide1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196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التي </a:t>
            </a:r>
            <a:r>
              <a:rPr lang="ar-SA" sz="6000" b="1">
                <a:solidFill>
                  <a:schemeClr val="bg1"/>
                </a:solidFill>
              </a:rPr>
              <a:t>تجرأ</a:t>
            </a:r>
            <a:r>
              <a:rPr lang="en-US" sz="6000" b="1">
                <a:solidFill>
                  <a:schemeClr val="bg1"/>
                </a:solidFill>
              </a:rPr>
              <a:t> </a:t>
            </a:r>
            <a:r>
              <a:rPr lang="ar-SA" sz="6000" b="1" dirty="0">
                <a:solidFill>
                  <a:schemeClr val="bg1"/>
                </a:solidFill>
              </a:rPr>
              <a:t>عليها</a:t>
            </a:r>
            <a:br>
              <a:rPr lang="en-US" sz="6000" b="1">
                <a:solidFill>
                  <a:schemeClr val="bg1"/>
                </a:solidFill>
              </a:rPr>
            </a:br>
            <a:r>
              <a:rPr lang="ar-SA" sz="6000" b="1" dirty="0">
                <a:solidFill>
                  <a:schemeClr val="bg1"/>
                </a:solidFill>
              </a:rPr>
              <a:t>آدم في الفردوس</a:t>
            </a:r>
            <a:endParaRPr lang="en-US" sz="6000" b="1" dirty="0">
              <a:solidFill>
                <a:schemeClr val="bg1"/>
              </a:solidFill>
            </a:endParaRPr>
          </a:p>
        </p:txBody>
      </p:sp>
    </p:spTree>
    <p:extLst>
      <p:ext uri="{BB962C8B-B14F-4D97-AF65-F5344CB8AC3E}">
        <p14:creationId xmlns:p14="http://schemas.microsoft.com/office/powerpoint/2010/main" val="236467800"/>
      </p:ext>
    </p:extLst>
  </p:cSld>
  <p:clrMapOvr>
    <a:masterClrMapping/>
  </p:clrMapOvr>
</p:sld>
</file>

<file path=ppt/slides/slide1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مزق كتــاب</a:t>
            </a:r>
            <a:br>
              <a:rPr lang="ar-SA" sz="6000" b="1" dirty="0">
                <a:solidFill>
                  <a:schemeClr val="bg1"/>
                </a:solidFill>
              </a:rPr>
            </a:br>
            <a:r>
              <a:rPr lang="ar-SA" sz="6000" b="1" dirty="0">
                <a:solidFill>
                  <a:schemeClr val="bg1"/>
                </a:solidFill>
              </a:rPr>
              <a:t>خطايانا</a:t>
            </a:r>
            <a:r>
              <a:rPr lang="ar-SA" sz="6000" b="1">
                <a:solidFill>
                  <a:schemeClr val="bg1"/>
                </a:solidFill>
              </a:rPr>
              <a:t>، أيهـا</a:t>
            </a:r>
            <a:endParaRPr lang="ar-SA" sz="6000" b="1" dirty="0">
              <a:solidFill>
                <a:schemeClr val="bg1"/>
              </a:solidFill>
            </a:endParaRPr>
          </a:p>
        </p:txBody>
      </p:sp>
    </p:spTree>
    <p:extLst>
      <p:ext uri="{BB962C8B-B14F-4D97-AF65-F5344CB8AC3E}">
        <p14:creationId xmlns:p14="http://schemas.microsoft.com/office/powerpoint/2010/main" val="458780853"/>
      </p:ext>
    </p:extLst>
  </p:cSld>
  <p:clrMapOvr>
    <a:masterClrMapping/>
  </p:clrMapOvr>
</p:sld>
</file>

<file path=ppt/slides/slide1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المسيح إلـهنا</a:t>
            </a:r>
            <a:br>
              <a:rPr lang="ar-SA" sz="6000" b="1">
                <a:solidFill>
                  <a:schemeClr val="bg1"/>
                </a:solidFill>
              </a:rPr>
            </a:br>
            <a:r>
              <a:rPr lang="ar-SA" sz="6000" b="1">
                <a:solidFill>
                  <a:schemeClr val="bg1"/>
                </a:solidFill>
              </a:rPr>
              <a:t>و</a:t>
            </a:r>
            <a:r>
              <a:rPr lang="ar-EG" sz="6000" b="1">
                <a:solidFill>
                  <a:schemeClr val="bg1"/>
                </a:solidFill>
              </a:rPr>
              <a:t>خلصنا</a:t>
            </a:r>
            <a:endParaRPr lang="ar-SA" sz="6000" b="1" dirty="0">
              <a:solidFill>
                <a:schemeClr val="bg1"/>
              </a:solidFill>
            </a:endParaRPr>
          </a:p>
        </p:txBody>
      </p:sp>
    </p:spTree>
    <p:extLst>
      <p:ext uri="{BB962C8B-B14F-4D97-AF65-F5344CB8AC3E}">
        <p14:creationId xmlns:p14="http://schemas.microsoft.com/office/powerpoint/2010/main" val="146334937"/>
      </p:ext>
    </p:extLst>
  </p:cSld>
  <p:clrMapOvr>
    <a:masterClrMapping/>
  </p:clrMapOvr>
</p:sld>
</file>

<file path=ppt/slides/slide1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8D544-7260-4C55-AFD7-ABC82586C46A}"/>
              </a:ext>
            </a:extLst>
          </p:cNvPr>
          <p:cNvSpPr>
            <a:spLocks noGrp="1"/>
          </p:cNvSpPr>
          <p:nvPr>
            <p:ph type="title"/>
          </p:nvPr>
        </p:nvSpPr>
        <p:spPr>
          <a:xfrm>
            <a:off x="0" y="4465765"/>
            <a:ext cx="9144000" cy="782371"/>
          </a:xfrm>
        </p:spPr>
        <p:txBody>
          <a:bodyPr>
            <a:noAutofit/>
          </a:bodyPr>
          <a:lstStyle/>
          <a:p>
            <a:r>
              <a:rPr lang="ar-EG" sz="4800" dirty="0"/>
              <a:t>يا من في اليوم السادس</a:t>
            </a:r>
            <a:endParaRPr lang="en-US" sz="4800" dirty="0"/>
          </a:p>
        </p:txBody>
      </p:sp>
      <p:sp>
        <p:nvSpPr>
          <p:cNvPr id="4" name="Text Placeholder 3">
            <a:extLst>
              <a:ext uri="{FF2B5EF4-FFF2-40B4-BE49-F238E27FC236}">
                <a16:creationId xmlns:a16="http://schemas.microsoft.com/office/drawing/2014/main" id="{8BD48500-6D50-4B78-A5AE-D26A963C413A}"/>
              </a:ext>
            </a:extLst>
          </p:cNvPr>
          <p:cNvSpPr>
            <a:spLocks noGrp="1"/>
          </p:cNvSpPr>
          <p:nvPr>
            <p:ph type="body" idx="1"/>
          </p:nvPr>
        </p:nvSpPr>
        <p:spPr/>
        <p:txBody>
          <a:bodyPr/>
          <a:lstStyle/>
          <a:p>
            <a:r>
              <a:rPr lang="ar-EG" sz="4400" dirty="0"/>
              <a:t>أوفي إت خين بـي اِى هُو أُووإمْماسو</a:t>
            </a:r>
          </a:p>
        </p:txBody>
      </p:sp>
      <p:sp>
        <p:nvSpPr>
          <p:cNvPr id="5" name="Text Placeholder 4">
            <a:extLst>
              <a:ext uri="{FF2B5EF4-FFF2-40B4-BE49-F238E27FC236}">
                <a16:creationId xmlns:a16="http://schemas.microsoft.com/office/drawing/2014/main" id="{8EBAF5C4-FC68-4E45-B69C-30CA82EE6A2C}"/>
              </a:ext>
            </a:extLst>
          </p:cNvPr>
          <p:cNvSpPr>
            <a:spLocks noGrp="1"/>
          </p:cNvSpPr>
          <p:nvPr>
            <p:ph type="body" sz="quarter" idx="3"/>
          </p:nvPr>
        </p:nvSpPr>
        <p:spPr/>
        <p:txBody>
          <a:bodyPr/>
          <a:lstStyle/>
          <a:p>
            <a:r>
              <a:rPr lang="en-US" sz="4800" dirty="0" err="1"/>
              <a:t>Wvhet</a:t>
            </a:r>
            <a:r>
              <a:rPr lang="en-US" sz="4800" dirty="0"/>
              <a:t> '</a:t>
            </a:r>
            <a:r>
              <a:rPr lang="en-US" sz="4800" dirty="0" err="1"/>
              <a:t>en</a:t>
            </a:r>
            <a:r>
              <a:rPr lang="en-US" sz="4800" dirty="0"/>
              <a:t> </a:t>
            </a:r>
            <a:r>
              <a:rPr lang="en-US" sz="4800" dirty="0" err="1"/>
              <a:t>pi`e</a:t>
            </a:r>
            <a:r>
              <a:rPr lang="en-US" sz="4800" dirty="0"/>
              <a:t>\</a:t>
            </a:r>
            <a:r>
              <a:rPr lang="en-US" sz="4800" dirty="0" err="1"/>
              <a:t>oou</a:t>
            </a:r>
            <a:r>
              <a:rPr lang="en-US" sz="4800" dirty="0"/>
              <a:t> `</a:t>
            </a:r>
            <a:r>
              <a:rPr lang="en-US" sz="4800" dirty="0" err="1"/>
              <a:t>mma</a:t>
            </a:r>
            <a:r>
              <a:rPr lang="en-US" sz="4800" dirty="0"/>
              <a:t>\ </a:t>
            </a:r>
            <a:r>
              <a:rPr lang="en-US" sz="4800" dirty="0" err="1"/>
              <a:t>coou</a:t>
            </a:r>
            <a:endParaRPr lang="en-US" sz="4800" dirty="0"/>
          </a:p>
        </p:txBody>
      </p:sp>
    </p:spTree>
    <p:extLst>
      <p:ext uri="{BB962C8B-B14F-4D97-AF65-F5344CB8AC3E}">
        <p14:creationId xmlns:p14="http://schemas.microsoft.com/office/powerpoint/2010/main" val="3732643609"/>
      </p:ext>
    </p:extLst>
  </p:cSld>
  <p:clrMapOvr>
    <a:masterClrMapping/>
  </p:clrMapOvr>
</p:sld>
</file>

<file path=ppt/slides/slide1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00844-52D8-49FB-93BE-60D5A871FD23}"/>
              </a:ext>
            </a:extLst>
          </p:cNvPr>
          <p:cNvSpPr>
            <a:spLocks noGrp="1"/>
          </p:cNvSpPr>
          <p:nvPr>
            <p:ph type="title"/>
          </p:nvPr>
        </p:nvSpPr>
        <p:spPr>
          <a:xfrm>
            <a:off x="0" y="4465765"/>
            <a:ext cx="9144000" cy="782371"/>
          </a:xfrm>
        </p:spPr>
        <p:txBody>
          <a:bodyPr>
            <a:normAutofit/>
          </a:bodyPr>
          <a:lstStyle/>
          <a:p>
            <a:r>
              <a:rPr lang="ar-EG" sz="4800" dirty="0"/>
              <a:t>وفي وقت الساعة السادسة، سمرت</a:t>
            </a:r>
            <a:endParaRPr lang="en-US" sz="4800" dirty="0"/>
          </a:p>
        </p:txBody>
      </p:sp>
      <p:sp>
        <p:nvSpPr>
          <p:cNvPr id="4" name="Text Placeholder 3">
            <a:extLst>
              <a:ext uri="{FF2B5EF4-FFF2-40B4-BE49-F238E27FC236}">
                <a16:creationId xmlns:a16="http://schemas.microsoft.com/office/drawing/2014/main" id="{9362F893-1F54-4D77-BA1F-E6570A8052FA}"/>
              </a:ext>
            </a:extLst>
          </p:cNvPr>
          <p:cNvSpPr>
            <a:spLocks noGrp="1"/>
          </p:cNvSpPr>
          <p:nvPr>
            <p:ph type="body" idx="1"/>
          </p:nvPr>
        </p:nvSpPr>
        <p:spPr/>
        <p:txBody>
          <a:bodyPr/>
          <a:lstStyle/>
          <a:p>
            <a:r>
              <a:rPr lang="ar-EG" sz="4400" dirty="0"/>
              <a:t>خين إفناف إن أجْب</a:t>
            </a:r>
            <a:r>
              <a:rPr lang="en-US" sz="4400" dirty="0"/>
              <a:t> </a:t>
            </a:r>
            <a:r>
              <a:rPr lang="ar-EG" sz="4400" dirty="0"/>
              <a:t>سو.أفتي اِفت نـاك</a:t>
            </a:r>
          </a:p>
        </p:txBody>
      </p:sp>
      <p:sp>
        <p:nvSpPr>
          <p:cNvPr id="5" name="Text Placeholder 4">
            <a:extLst>
              <a:ext uri="{FF2B5EF4-FFF2-40B4-BE49-F238E27FC236}">
                <a16:creationId xmlns:a16="http://schemas.microsoft.com/office/drawing/2014/main" id="{669F42F9-1C95-4B8F-AE0A-3734D4803591}"/>
              </a:ext>
            </a:extLst>
          </p:cNvPr>
          <p:cNvSpPr>
            <a:spLocks noGrp="1"/>
          </p:cNvSpPr>
          <p:nvPr>
            <p:ph type="body" sz="quarter" idx="3"/>
          </p:nvPr>
        </p:nvSpPr>
        <p:spPr/>
        <p:txBody>
          <a:bodyPr/>
          <a:lstStyle/>
          <a:p>
            <a:r>
              <a:rPr lang="fr-FR" sz="4800" dirty="0"/>
              <a:t>'en `</a:t>
            </a:r>
            <a:r>
              <a:rPr lang="fr-FR" sz="4800" dirty="0" err="1"/>
              <a:t>vnau</a:t>
            </a:r>
            <a:r>
              <a:rPr lang="fr-FR" sz="4800" dirty="0"/>
              <a:t>   `</a:t>
            </a:r>
            <a:r>
              <a:rPr lang="fr-FR" sz="4800" dirty="0" err="1"/>
              <a:t>najp</a:t>
            </a:r>
            <a:r>
              <a:rPr lang="fr-FR" sz="4800" dirty="0"/>
              <a:t> </a:t>
            </a:r>
            <a:r>
              <a:rPr lang="fr-FR" sz="4800" dirty="0" err="1"/>
              <a:t>coou</a:t>
            </a:r>
            <a:r>
              <a:rPr lang="fr-FR" sz="4800" dirty="0"/>
              <a:t>&gt; </a:t>
            </a:r>
            <a:r>
              <a:rPr lang="fr-FR" sz="4800" dirty="0" err="1"/>
              <a:t>au;ift</a:t>
            </a:r>
            <a:r>
              <a:rPr lang="fr-FR" sz="4800" dirty="0"/>
              <a:t> </a:t>
            </a:r>
            <a:r>
              <a:rPr lang="fr-FR" sz="4800" dirty="0" err="1"/>
              <a:t>nak</a:t>
            </a:r>
            <a:r>
              <a:rPr lang="fr-FR" sz="4800" dirty="0"/>
              <a:t> </a:t>
            </a:r>
          </a:p>
        </p:txBody>
      </p:sp>
    </p:spTree>
    <p:extLst>
      <p:ext uri="{BB962C8B-B14F-4D97-AF65-F5344CB8AC3E}">
        <p14:creationId xmlns:p14="http://schemas.microsoft.com/office/powerpoint/2010/main" val="844354803"/>
      </p:ext>
    </p:extLst>
  </p:cSld>
  <p:clrMapOvr>
    <a:masterClrMapping/>
  </p:clrMapOvr>
</p:sld>
</file>

<file path=ppt/slides/slide1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A66D6-9F23-44AB-B2E6-4014CAD59739}"/>
              </a:ext>
            </a:extLst>
          </p:cNvPr>
          <p:cNvSpPr>
            <a:spLocks noGrp="1"/>
          </p:cNvSpPr>
          <p:nvPr>
            <p:ph type="title"/>
          </p:nvPr>
        </p:nvSpPr>
        <p:spPr>
          <a:xfrm>
            <a:off x="-1" y="4396319"/>
            <a:ext cx="9144000" cy="782371"/>
          </a:xfrm>
        </p:spPr>
        <p:txBody>
          <a:bodyPr>
            <a:noAutofit/>
          </a:bodyPr>
          <a:lstStyle/>
          <a:p>
            <a:r>
              <a:rPr lang="ar-EG" sz="5400" dirty="0"/>
              <a:t>على الصليب</a:t>
            </a:r>
            <a:endParaRPr lang="en-US" sz="5400" dirty="0"/>
          </a:p>
        </p:txBody>
      </p:sp>
      <p:sp>
        <p:nvSpPr>
          <p:cNvPr id="4" name="Text Placeholder 3">
            <a:extLst>
              <a:ext uri="{FF2B5EF4-FFF2-40B4-BE49-F238E27FC236}">
                <a16:creationId xmlns:a16="http://schemas.microsoft.com/office/drawing/2014/main" id="{DD2F72CF-8329-41E8-A4C8-2A1287716869}"/>
              </a:ext>
            </a:extLst>
          </p:cNvPr>
          <p:cNvSpPr>
            <a:spLocks noGrp="1"/>
          </p:cNvSpPr>
          <p:nvPr>
            <p:ph type="body" idx="1"/>
          </p:nvPr>
        </p:nvSpPr>
        <p:spPr/>
        <p:txBody>
          <a:bodyPr/>
          <a:lstStyle/>
          <a:p>
            <a:r>
              <a:rPr lang="ar-EG" sz="4800" dirty="0"/>
              <a:t>إيخــون اِبــي إسـتـافــروس</a:t>
            </a:r>
          </a:p>
        </p:txBody>
      </p:sp>
      <p:sp>
        <p:nvSpPr>
          <p:cNvPr id="5" name="Text Placeholder 4">
            <a:extLst>
              <a:ext uri="{FF2B5EF4-FFF2-40B4-BE49-F238E27FC236}">
                <a16:creationId xmlns:a16="http://schemas.microsoft.com/office/drawing/2014/main" id="{1CEB568A-5A0B-4FC7-8121-00F480A1EE88}"/>
              </a:ext>
            </a:extLst>
          </p:cNvPr>
          <p:cNvSpPr>
            <a:spLocks noGrp="1"/>
          </p:cNvSpPr>
          <p:nvPr>
            <p:ph type="body" sz="quarter" idx="3"/>
          </p:nvPr>
        </p:nvSpPr>
        <p:spPr/>
        <p:txBody>
          <a:bodyPr/>
          <a:lstStyle/>
          <a:p>
            <a:r>
              <a:rPr lang="en-US" sz="5400" dirty="0" err="1"/>
              <a:t>e'oun</a:t>
            </a:r>
            <a:r>
              <a:rPr lang="en-US" sz="5400" dirty="0"/>
              <a:t> `</a:t>
            </a:r>
            <a:r>
              <a:rPr lang="en-US" sz="5400" dirty="0" err="1"/>
              <a:t>epictauroc</a:t>
            </a:r>
            <a:endParaRPr lang="en-US" sz="5400" dirty="0"/>
          </a:p>
        </p:txBody>
      </p:sp>
    </p:spTree>
    <p:extLst>
      <p:ext uri="{BB962C8B-B14F-4D97-AF65-F5344CB8AC3E}">
        <p14:creationId xmlns:p14="http://schemas.microsoft.com/office/powerpoint/2010/main" val="2536953601"/>
      </p:ext>
    </p:extLst>
  </p:cSld>
  <p:clrMapOvr>
    <a:masterClrMapping/>
  </p:clrMapOvr>
</p:sld>
</file>

<file path=ppt/slides/slide1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43812-DE93-4A44-81AC-BC351E062DA5}"/>
              </a:ext>
            </a:extLst>
          </p:cNvPr>
          <p:cNvSpPr>
            <a:spLocks noGrp="1"/>
          </p:cNvSpPr>
          <p:nvPr>
            <p:ph type="title"/>
          </p:nvPr>
        </p:nvSpPr>
        <p:spPr>
          <a:xfrm>
            <a:off x="0" y="4419465"/>
            <a:ext cx="9144000" cy="782371"/>
          </a:xfrm>
        </p:spPr>
        <p:txBody>
          <a:bodyPr>
            <a:normAutofit/>
          </a:bodyPr>
          <a:lstStyle/>
          <a:p>
            <a:r>
              <a:rPr lang="ar-EG" sz="4800" dirty="0"/>
              <a:t> من أجل الخطيئة التي تجرأ عليها </a:t>
            </a:r>
            <a:endParaRPr lang="en-US" sz="4800" dirty="0"/>
          </a:p>
        </p:txBody>
      </p:sp>
      <p:sp>
        <p:nvSpPr>
          <p:cNvPr id="4" name="Text Placeholder 3">
            <a:extLst>
              <a:ext uri="{FF2B5EF4-FFF2-40B4-BE49-F238E27FC236}">
                <a16:creationId xmlns:a16="http://schemas.microsoft.com/office/drawing/2014/main" id="{4ACD64BA-5F79-467C-9B53-3B0A30432EB9}"/>
              </a:ext>
            </a:extLst>
          </p:cNvPr>
          <p:cNvSpPr>
            <a:spLocks noGrp="1"/>
          </p:cNvSpPr>
          <p:nvPr>
            <p:ph type="body" idx="1"/>
          </p:nvPr>
        </p:nvSpPr>
        <p:spPr/>
        <p:txBody>
          <a:bodyPr/>
          <a:lstStyle/>
          <a:p>
            <a:r>
              <a:rPr lang="ar-EG" sz="4400" dirty="0"/>
              <a:t>اِثفى إفنوفي ايطاف</a:t>
            </a:r>
            <a:r>
              <a:rPr lang="en-US" sz="4400" dirty="0"/>
              <a:t> </a:t>
            </a:r>
            <a:r>
              <a:rPr lang="ar-EG" sz="4400" dirty="0"/>
              <a:t>ايرتولمان اِى روف</a:t>
            </a:r>
          </a:p>
        </p:txBody>
      </p:sp>
      <p:sp>
        <p:nvSpPr>
          <p:cNvPr id="5" name="Text Placeholder 4">
            <a:extLst>
              <a:ext uri="{FF2B5EF4-FFF2-40B4-BE49-F238E27FC236}">
                <a16:creationId xmlns:a16="http://schemas.microsoft.com/office/drawing/2014/main" id="{52CFC3EA-82CF-4667-9AA5-B404A013B068}"/>
              </a:ext>
            </a:extLst>
          </p:cNvPr>
          <p:cNvSpPr>
            <a:spLocks noGrp="1"/>
          </p:cNvSpPr>
          <p:nvPr>
            <p:ph type="body" sz="quarter" idx="3"/>
          </p:nvPr>
        </p:nvSpPr>
        <p:spPr/>
        <p:txBody>
          <a:bodyPr/>
          <a:lstStyle/>
          <a:p>
            <a:r>
              <a:rPr lang="en-US" sz="4800" dirty="0" err="1"/>
              <a:t>eqbe</a:t>
            </a:r>
            <a:r>
              <a:rPr lang="en-US" sz="4800" dirty="0"/>
              <a:t> `</a:t>
            </a:r>
            <a:r>
              <a:rPr lang="en-US" sz="4800" dirty="0" err="1"/>
              <a:t>vnobi</a:t>
            </a:r>
            <a:r>
              <a:rPr lang="en-US" sz="4800" dirty="0"/>
              <a:t> </a:t>
            </a:r>
            <a:r>
              <a:rPr lang="en-US" sz="4800" dirty="0" err="1"/>
              <a:t>etafertolman</a:t>
            </a:r>
            <a:r>
              <a:rPr lang="en-US" sz="4800" dirty="0"/>
              <a:t>  `</a:t>
            </a:r>
            <a:r>
              <a:rPr lang="en-US" sz="4800" dirty="0" err="1"/>
              <a:t>erof</a:t>
            </a:r>
            <a:r>
              <a:rPr lang="en-US" sz="4800" dirty="0"/>
              <a:t>&gt;</a:t>
            </a:r>
          </a:p>
        </p:txBody>
      </p:sp>
    </p:spTree>
    <p:extLst>
      <p:ext uri="{BB962C8B-B14F-4D97-AF65-F5344CB8AC3E}">
        <p14:creationId xmlns:p14="http://schemas.microsoft.com/office/powerpoint/2010/main" val="3636208778"/>
      </p:ext>
    </p:extLst>
  </p:cSld>
  <p:clrMapOvr>
    <a:masterClrMapping/>
  </p:clrMapOvr>
</p:sld>
</file>

<file path=ppt/slides/slide1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56973-6C03-4AD1-A97C-19725B662EE9}"/>
              </a:ext>
            </a:extLst>
          </p:cNvPr>
          <p:cNvSpPr>
            <a:spLocks noGrp="1"/>
          </p:cNvSpPr>
          <p:nvPr>
            <p:ph type="title"/>
          </p:nvPr>
        </p:nvSpPr>
        <p:spPr>
          <a:xfrm>
            <a:off x="0" y="4350021"/>
            <a:ext cx="9144000" cy="782371"/>
          </a:xfrm>
        </p:spPr>
        <p:txBody>
          <a:bodyPr>
            <a:noAutofit/>
          </a:bodyPr>
          <a:lstStyle/>
          <a:p>
            <a:r>
              <a:rPr lang="ar-EG" sz="5400" dirty="0"/>
              <a:t> آدم في الفردوس</a:t>
            </a:r>
            <a:endParaRPr lang="en-US" sz="5400" dirty="0"/>
          </a:p>
        </p:txBody>
      </p:sp>
      <p:sp>
        <p:nvSpPr>
          <p:cNvPr id="4" name="Text Placeholder 3">
            <a:extLst>
              <a:ext uri="{FF2B5EF4-FFF2-40B4-BE49-F238E27FC236}">
                <a16:creationId xmlns:a16="http://schemas.microsoft.com/office/drawing/2014/main" id="{1C08B5BA-B9FB-4050-89D9-070073B9CA63}"/>
              </a:ext>
            </a:extLst>
          </p:cNvPr>
          <p:cNvSpPr>
            <a:spLocks noGrp="1"/>
          </p:cNvSpPr>
          <p:nvPr>
            <p:ph type="body" idx="1"/>
          </p:nvPr>
        </p:nvSpPr>
        <p:spPr/>
        <p:txBody>
          <a:bodyPr/>
          <a:lstStyle/>
          <a:p>
            <a:r>
              <a:rPr lang="ar-EG" sz="4800" dirty="0"/>
              <a:t>إنجـي آدام خـين</a:t>
            </a:r>
            <a:r>
              <a:rPr lang="en-US" sz="4800" dirty="0"/>
              <a:t> </a:t>
            </a:r>
            <a:r>
              <a:rPr lang="ar-EG" sz="4800" dirty="0"/>
              <a:t>بي باراذيسـوس</a:t>
            </a:r>
          </a:p>
        </p:txBody>
      </p:sp>
      <p:sp>
        <p:nvSpPr>
          <p:cNvPr id="5" name="Text Placeholder 4">
            <a:extLst>
              <a:ext uri="{FF2B5EF4-FFF2-40B4-BE49-F238E27FC236}">
                <a16:creationId xmlns:a16="http://schemas.microsoft.com/office/drawing/2014/main" id="{D4974B39-EE6A-4A5C-8E0A-475A6E54D46D}"/>
              </a:ext>
            </a:extLst>
          </p:cNvPr>
          <p:cNvSpPr>
            <a:spLocks noGrp="1"/>
          </p:cNvSpPr>
          <p:nvPr>
            <p:ph type="body" sz="quarter" idx="3"/>
          </p:nvPr>
        </p:nvSpPr>
        <p:spPr/>
        <p:txBody>
          <a:bodyPr/>
          <a:lstStyle/>
          <a:p>
            <a:r>
              <a:rPr lang="en-US" sz="5400" dirty="0"/>
              <a:t>`</a:t>
            </a:r>
            <a:r>
              <a:rPr lang="en-US" sz="5400" dirty="0" err="1"/>
              <a:t>nje</a:t>
            </a:r>
            <a:r>
              <a:rPr lang="en-US" sz="5400" dirty="0"/>
              <a:t> ~Adam '</a:t>
            </a:r>
            <a:r>
              <a:rPr lang="en-US" sz="5400" dirty="0" err="1"/>
              <a:t>en</a:t>
            </a:r>
            <a:r>
              <a:rPr lang="en-US" sz="5400" dirty="0"/>
              <a:t> </a:t>
            </a:r>
            <a:r>
              <a:rPr lang="en-US" sz="5400" dirty="0" err="1"/>
              <a:t>piparadicoc</a:t>
            </a:r>
            <a:endParaRPr lang="en-US" sz="5400" dirty="0"/>
          </a:p>
        </p:txBody>
      </p:sp>
    </p:spTree>
    <p:extLst>
      <p:ext uri="{BB962C8B-B14F-4D97-AF65-F5344CB8AC3E}">
        <p14:creationId xmlns:p14="http://schemas.microsoft.com/office/powerpoint/2010/main" val="3094343671"/>
      </p:ext>
    </p:extLst>
  </p:cSld>
  <p:clrMapOvr>
    <a:masterClrMapping/>
  </p:clrMapOvr>
</p:sld>
</file>

<file path=ppt/slides/slide1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5B13E-DADF-412B-BB21-BC77966BE939}"/>
              </a:ext>
            </a:extLst>
          </p:cNvPr>
          <p:cNvSpPr>
            <a:spLocks noGrp="1"/>
          </p:cNvSpPr>
          <p:nvPr>
            <p:ph type="title"/>
          </p:nvPr>
        </p:nvSpPr>
        <p:spPr>
          <a:xfrm>
            <a:off x="0" y="4442615"/>
            <a:ext cx="9144000" cy="782371"/>
          </a:xfrm>
        </p:spPr>
        <p:txBody>
          <a:bodyPr>
            <a:noAutofit/>
          </a:bodyPr>
          <a:lstStyle/>
          <a:p>
            <a:r>
              <a:rPr lang="ar-EG" sz="4800" dirty="0"/>
              <a:t>مزق كتاب يد خطايانا</a:t>
            </a:r>
            <a:endParaRPr lang="en-US" sz="4800" dirty="0"/>
          </a:p>
        </p:txBody>
      </p:sp>
      <p:sp>
        <p:nvSpPr>
          <p:cNvPr id="4" name="Text Placeholder 3">
            <a:extLst>
              <a:ext uri="{FF2B5EF4-FFF2-40B4-BE49-F238E27FC236}">
                <a16:creationId xmlns:a16="http://schemas.microsoft.com/office/drawing/2014/main" id="{3C741FAD-6650-400F-B9A7-2EAE7F47E67A}"/>
              </a:ext>
            </a:extLst>
          </p:cNvPr>
          <p:cNvSpPr>
            <a:spLocks noGrp="1"/>
          </p:cNvSpPr>
          <p:nvPr>
            <p:ph type="body" idx="1"/>
          </p:nvPr>
        </p:nvSpPr>
        <p:spPr/>
        <p:txBody>
          <a:bodyPr/>
          <a:lstStyle/>
          <a:p>
            <a:r>
              <a:rPr lang="ar-EG" sz="4400" dirty="0"/>
              <a:t>فوخ إمبـي إسخي إنجيج اِنتــى نين نوفي</a:t>
            </a:r>
          </a:p>
        </p:txBody>
      </p:sp>
      <p:sp>
        <p:nvSpPr>
          <p:cNvPr id="5" name="Text Placeholder 4">
            <a:extLst>
              <a:ext uri="{FF2B5EF4-FFF2-40B4-BE49-F238E27FC236}">
                <a16:creationId xmlns:a16="http://schemas.microsoft.com/office/drawing/2014/main" id="{E383D1EC-FDF2-4FC5-9D3C-5E9A6FDD72F1}"/>
              </a:ext>
            </a:extLst>
          </p:cNvPr>
          <p:cNvSpPr>
            <a:spLocks noGrp="1"/>
          </p:cNvSpPr>
          <p:nvPr>
            <p:ph type="body" sz="quarter" idx="3"/>
          </p:nvPr>
        </p:nvSpPr>
        <p:spPr/>
        <p:txBody>
          <a:bodyPr/>
          <a:lstStyle/>
          <a:p>
            <a:r>
              <a:rPr lang="en-US" sz="4800" dirty="0" err="1"/>
              <a:t>vw</a:t>
            </a:r>
            <a:r>
              <a:rPr lang="en-US" sz="4800" dirty="0"/>
              <a:t>' `</a:t>
            </a:r>
            <a:r>
              <a:rPr lang="en-US" sz="4800" dirty="0" err="1"/>
              <a:t>mpi`c'i</a:t>
            </a:r>
            <a:r>
              <a:rPr lang="en-US" sz="4800" dirty="0"/>
              <a:t> `</a:t>
            </a:r>
            <a:r>
              <a:rPr lang="en-US" sz="4800" dirty="0" err="1"/>
              <a:t>njij</a:t>
            </a:r>
            <a:r>
              <a:rPr lang="en-US" sz="4800" dirty="0"/>
              <a:t> `</a:t>
            </a:r>
            <a:r>
              <a:rPr lang="en-US" sz="4800" dirty="0" err="1"/>
              <a:t>nte</a:t>
            </a:r>
            <a:r>
              <a:rPr lang="en-US" sz="4800" dirty="0"/>
              <a:t> </a:t>
            </a:r>
            <a:r>
              <a:rPr lang="en-US" sz="4800" dirty="0" err="1"/>
              <a:t>nennobi</a:t>
            </a:r>
            <a:endParaRPr lang="en-US" sz="4800" dirty="0"/>
          </a:p>
        </p:txBody>
      </p:sp>
    </p:spTree>
    <p:extLst>
      <p:ext uri="{BB962C8B-B14F-4D97-AF65-F5344CB8AC3E}">
        <p14:creationId xmlns:p14="http://schemas.microsoft.com/office/powerpoint/2010/main" val="1629435969"/>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والشاري كالبائع، والمُقرض كالمقترض، والمديون كالدائن،</a:t>
            </a:r>
            <a:endParaRPr lang="en-US" dirty="0"/>
          </a:p>
        </p:txBody>
      </p:sp>
    </p:spTree>
    <p:extLst>
      <p:ext uri="{BB962C8B-B14F-4D97-AF65-F5344CB8AC3E}">
        <p14:creationId xmlns:p14="http://schemas.microsoft.com/office/powerpoint/2010/main" val="2846751765"/>
      </p:ext>
    </p:extLst>
  </p:cSld>
  <p:clrMapOvr>
    <a:masterClrMapping/>
  </p:clrMapOvr>
</p:sld>
</file>

<file path=ppt/slides/slide1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77110-0B0B-4D75-97D8-1DDD52850E58}"/>
              </a:ext>
            </a:extLst>
          </p:cNvPr>
          <p:cNvSpPr>
            <a:spLocks noGrp="1"/>
          </p:cNvSpPr>
          <p:nvPr>
            <p:ph type="title"/>
          </p:nvPr>
        </p:nvSpPr>
        <p:spPr>
          <a:xfrm>
            <a:off x="0" y="4407891"/>
            <a:ext cx="9144000" cy="782371"/>
          </a:xfrm>
        </p:spPr>
        <p:txBody>
          <a:bodyPr>
            <a:normAutofit/>
          </a:bodyPr>
          <a:lstStyle/>
          <a:p>
            <a:r>
              <a:rPr lang="ar-EG" dirty="0"/>
              <a:t>أيها المسيح إلهنا ونجنا.</a:t>
            </a:r>
            <a:endParaRPr lang="en-US" dirty="0"/>
          </a:p>
        </p:txBody>
      </p:sp>
      <p:sp>
        <p:nvSpPr>
          <p:cNvPr id="4" name="Text Placeholder 3">
            <a:extLst>
              <a:ext uri="{FF2B5EF4-FFF2-40B4-BE49-F238E27FC236}">
                <a16:creationId xmlns:a16="http://schemas.microsoft.com/office/drawing/2014/main" id="{5E3503A0-6895-4E7C-AF53-61810D5C2708}"/>
              </a:ext>
            </a:extLst>
          </p:cNvPr>
          <p:cNvSpPr>
            <a:spLocks noGrp="1"/>
          </p:cNvSpPr>
          <p:nvPr>
            <p:ph type="body" idx="1"/>
          </p:nvPr>
        </p:nvSpPr>
        <p:spPr/>
        <p:txBody>
          <a:bodyPr/>
          <a:lstStyle/>
          <a:p>
            <a:r>
              <a:rPr lang="ar-EG" dirty="0"/>
              <a:t>أوبي إخرسـتوس</a:t>
            </a:r>
            <a:r>
              <a:rPr lang="en-US" dirty="0"/>
              <a:t> </a:t>
            </a:r>
            <a:r>
              <a:rPr lang="ar-EG" dirty="0"/>
              <a:t>بنُّوتي أوُّوه ناهمين</a:t>
            </a:r>
          </a:p>
        </p:txBody>
      </p:sp>
      <p:sp>
        <p:nvSpPr>
          <p:cNvPr id="5" name="Text Placeholder 4">
            <a:extLst>
              <a:ext uri="{FF2B5EF4-FFF2-40B4-BE49-F238E27FC236}">
                <a16:creationId xmlns:a16="http://schemas.microsoft.com/office/drawing/2014/main" id="{08007EDF-ED42-4760-B094-399CC6A11053}"/>
              </a:ext>
            </a:extLst>
          </p:cNvPr>
          <p:cNvSpPr>
            <a:spLocks noGrp="1"/>
          </p:cNvSpPr>
          <p:nvPr>
            <p:ph type="body" sz="quarter" idx="3"/>
          </p:nvPr>
        </p:nvSpPr>
        <p:spPr/>
        <p:txBody>
          <a:bodyPr/>
          <a:lstStyle/>
          <a:p>
            <a:r>
              <a:rPr lang="pt-BR" sz="4800" dirty="0"/>
              <a:t>`wpixrictoc pennou; ouo\ na\men.</a:t>
            </a:r>
          </a:p>
        </p:txBody>
      </p:sp>
    </p:spTree>
    <p:extLst>
      <p:ext uri="{BB962C8B-B14F-4D97-AF65-F5344CB8AC3E}">
        <p14:creationId xmlns:p14="http://schemas.microsoft.com/office/powerpoint/2010/main" val="3117741857"/>
      </p:ext>
    </p:extLst>
  </p:cSld>
  <p:clrMapOvr>
    <a:masterClrMapping/>
  </p:clrMapOvr>
</p:sld>
</file>

<file path=ppt/slides/slide1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a:normAutofit/>
          </a:bodyPr>
          <a:lstStyle/>
          <a:p>
            <a:pPr algn="ctr">
              <a:defRPr/>
            </a:pPr>
            <a:r>
              <a:rPr lang="ar-SA" sz="6000" b="1" dirty="0">
                <a:solidFill>
                  <a:schemeClr val="bg1"/>
                </a:solidFill>
              </a:rPr>
              <a:t>أنا صرخت إلى الله والرب سمعني، اللهمَّ اسمع</a:t>
            </a:r>
          </a:p>
        </p:txBody>
      </p:sp>
    </p:spTree>
    <p:extLst>
      <p:ext uri="{BB962C8B-B14F-4D97-AF65-F5344CB8AC3E}">
        <p14:creationId xmlns:p14="http://schemas.microsoft.com/office/powerpoint/2010/main" val="1612743286"/>
      </p:ext>
    </p:extLst>
  </p:cSld>
  <p:clrMapOvr>
    <a:masterClrMapping/>
  </p:clrMapOvr>
</p:sld>
</file>

<file path=ppt/slides/slide1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صلاتي ولا ترفض طلبتي. التفت إليَّ واسمعني</a:t>
            </a:r>
          </a:p>
        </p:txBody>
      </p:sp>
    </p:spTree>
    <p:extLst>
      <p:ext uri="{BB962C8B-B14F-4D97-AF65-F5344CB8AC3E}">
        <p14:creationId xmlns:p14="http://schemas.microsoft.com/office/powerpoint/2010/main" val="3951542213"/>
      </p:ext>
    </p:extLst>
  </p:cSld>
  <p:clrMapOvr>
    <a:masterClrMapping/>
  </p:clrMapOvr>
</p:sld>
</file>

<file path=ppt/slides/slide1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8D544-7260-4C55-AFD7-ABC82586C46A}"/>
              </a:ext>
            </a:extLst>
          </p:cNvPr>
          <p:cNvSpPr>
            <a:spLocks noGrp="1"/>
          </p:cNvSpPr>
          <p:nvPr>
            <p:ph type="title"/>
          </p:nvPr>
        </p:nvSpPr>
        <p:spPr>
          <a:xfrm>
            <a:off x="0" y="4465765"/>
            <a:ext cx="9144000" cy="782371"/>
          </a:xfrm>
        </p:spPr>
        <p:txBody>
          <a:bodyPr>
            <a:noAutofit/>
          </a:bodyPr>
          <a:lstStyle/>
          <a:p>
            <a:r>
              <a:rPr lang="ar-EG" sz="4800" dirty="0"/>
              <a:t>يا من في اليوم السادس</a:t>
            </a:r>
            <a:endParaRPr lang="en-US" sz="4800" dirty="0"/>
          </a:p>
        </p:txBody>
      </p:sp>
      <p:sp>
        <p:nvSpPr>
          <p:cNvPr id="4" name="Text Placeholder 3">
            <a:extLst>
              <a:ext uri="{FF2B5EF4-FFF2-40B4-BE49-F238E27FC236}">
                <a16:creationId xmlns:a16="http://schemas.microsoft.com/office/drawing/2014/main" id="{8BD48500-6D50-4B78-A5AE-D26A963C413A}"/>
              </a:ext>
            </a:extLst>
          </p:cNvPr>
          <p:cNvSpPr>
            <a:spLocks noGrp="1"/>
          </p:cNvSpPr>
          <p:nvPr>
            <p:ph type="body" idx="1"/>
          </p:nvPr>
        </p:nvSpPr>
        <p:spPr/>
        <p:txBody>
          <a:bodyPr/>
          <a:lstStyle/>
          <a:p>
            <a:r>
              <a:rPr lang="ar-EG" sz="4400" dirty="0"/>
              <a:t>أوفي إت خين بـي اِى هُو أُووإمْماسو</a:t>
            </a:r>
          </a:p>
        </p:txBody>
      </p:sp>
      <p:sp>
        <p:nvSpPr>
          <p:cNvPr id="5" name="Text Placeholder 4">
            <a:extLst>
              <a:ext uri="{FF2B5EF4-FFF2-40B4-BE49-F238E27FC236}">
                <a16:creationId xmlns:a16="http://schemas.microsoft.com/office/drawing/2014/main" id="{8EBAF5C4-FC68-4E45-B69C-30CA82EE6A2C}"/>
              </a:ext>
            </a:extLst>
          </p:cNvPr>
          <p:cNvSpPr>
            <a:spLocks noGrp="1"/>
          </p:cNvSpPr>
          <p:nvPr>
            <p:ph type="body" sz="quarter" idx="3"/>
          </p:nvPr>
        </p:nvSpPr>
        <p:spPr/>
        <p:txBody>
          <a:bodyPr/>
          <a:lstStyle/>
          <a:p>
            <a:r>
              <a:rPr lang="en-US" sz="4800" dirty="0" err="1"/>
              <a:t>Wvhet</a:t>
            </a:r>
            <a:r>
              <a:rPr lang="en-US" sz="4800" dirty="0"/>
              <a:t> '</a:t>
            </a:r>
            <a:r>
              <a:rPr lang="en-US" sz="4800" dirty="0" err="1"/>
              <a:t>en</a:t>
            </a:r>
            <a:r>
              <a:rPr lang="en-US" sz="4800" dirty="0"/>
              <a:t> </a:t>
            </a:r>
            <a:r>
              <a:rPr lang="en-US" sz="4800" dirty="0" err="1"/>
              <a:t>pi`e</a:t>
            </a:r>
            <a:r>
              <a:rPr lang="en-US" sz="4800" dirty="0"/>
              <a:t>\</a:t>
            </a:r>
            <a:r>
              <a:rPr lang="en-US" sz="4800" dirty="0" err="1"/>
              <a:t>oou</a:t>
            </a:r>
            <a:r>
              <a:rPr lang="en-US" sz="4800" dirty="0"/>
              <a:t> `</a:t>
            </a:r>
            <a:r>
              <a:rPr lang="en-US" sz="4800" dirty="0" err="1"/>
              <a:t>mma</a:t>
            </a:r>
            <a:r>
              <a:rPr lang="en-US" sz="4800" dirty="0"/>
              <a:t>\ </a:t>
            </a:r>
            <a:r>
              <a:rPr lang="en-US" sz="4800" dirty="0" err="1"/>
              <a:t>coou</a:t>
            </a:r>
            <a:endParaRPr lang="en-US" sz="4800" dirty="0"/>
          </a:p>
        </p:txBody>
      </p:sp>
    </p:spTree>
    <p:extLst>
      <p:ext uri="{BB962C8B-B14F-4D97-AF65-F5344CB8AC3E}">
        <p14:creationId xmlns:p14="http://schemas.microsoft.com/office/powerpoint/2010/main" val="3900002470"/>
      </p:ext>
    </p:extLst>
  </p:cSld>
  <p:clrMapOvr>
    <a:masterClrMapping/>
  </p:clrMapOvr>
</p:sld>
</file>

<file path=ppt/slides/slide1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00844-52D8-49FB-93BE-60D5A871FD23}"/>
              </a:ext>
            </a:extLst>
          </p:cNvPr>
          <p:cNvSpPr>
            <a:spLocks noGrp="1"/>
          </p:cNvSpPr>
          <p:nvPr>
            <p:ph type="title"/>
          </p:nvPr>
        </p:nvSpPr>
        <p:spPr>
          <a:xfrm>
            <a:off x="0" y="4465765"/>
            <a:ext cx="9144000" cy="782371"/>
          </a:xfrm>
        </p:spPr>
        <p:txBody>
          <a:bodyPr>
            <a:normAutofit/>
          </a:bodyPr>
          <a:lstStyle/>
          <a:p>
            <a:r>
              <a:rPr lang="ar-EG" sz="4800" dirty="0"/>
              <a:t>وفي وقت الساعة السادسة، سمرت</a:t>
            </a:r>
            <a:endParaRPr lang="en-US" sz="4800" dirty="0"/>
          </a:p>
        </p:txBody>
      </p:sp>
      <p:sp>
        <p:nvSpPr>
          <p:cNvPr id="4" name="Text Placeholder 3">
            <a:extLst>
              <a:ext uri="{FF2B5EF4-FFF2-40B4-BE49-F238E27FC236}">
                <a16:creationId xmlns:a16="http://schemas.microsoft.com/office/drawing/2014/main" id="{9362F893-1F54-4D77-BA1F-E6570A8052FA}"/>
              </a:ext>
            </a:extLst>
          </p:cNvPr>
          <p:cNvSpPr>
            <a:spLocks noGrp="1"/>
          </p:cNvSpPr>
          <p:nvPr>
            <p:ph type="body" idx="1"/>
          </p:nvPr>
        </p:nvSpPr>
        <p:spPr/>
        <p:txBody>
          <a:bodyPr/>
          <a:lstStyle/>
          <a:p>
            <a:r>
              <a:rPr lang="ar-EG" sz="4400" dirty="0"/>
              <a:t>خين إفناف إن أجْب</a:t>
            </a:r>
            <a:r>
              <a:rPr lang="en-US" sz="4400" dirty="0"/>
              <a:t> </a:t>
            </a:r>
            <a:r>
              <a:rPr lang="ar-EG" sz="4400" dirty="0"/>
              <a:t>سو.أفتي اِفت نـاك</a:t>
            </a:r>
          </a:p>
        </p:txBody>
      </p:sp>
      <p:sp>
        <p:nvSpPr>
          <p:cNvPr id="5" name="Text Placeholder 4">
            <a:extLst>
              <a:ext uri="{FF2B5EF4-FFF2-40B4-BE49-F238E27FC236}">
                <a16:creationId xmlns:a16="http://schemas.microsoft.com/office/drawing/2014/main" id="{669F42F9-1C95-4B8F-AE0A-3734D4803591}"/>
              </a:ext>
            </a:extLst>
          </p:cNvPr>
          <p:cNvSpPr>
            <a:spLocks noGrp="1"/>
          </p:cNvSpPr>
          <p:nvPr>
            <p:ph type="body" sz="quarter" idx="3"/>
          </p:nvPr>
        </p:nvSpPr>
        <p:spPr/>
        <p:txBody>
          <a:bodyPr/>
          <a:lstStyle/>
          <a:p>
            <a:r>
              <a:rPr lang="fr-FR" sz="4800" dirty="0"/>
              <a:t>'en `</a:t>
            </a:r>
            <a:r>
              <a:rPr lang="fr-FR" sz="4800" dirty="0" err="1"/>
              <a:t>vnau</a:t>
            </a:r>
            <a:r>
              <a:rPr lang="fr-FR" sz="4800" dirty="0"/>
              <a:t>   `</a:t>
            </a:r>
            <a:r>
              <a:rPr lang="fr-FR" sz="4800" dirty="0" err="1"/>
              <a:t>najp</a:t>
            </a:r>
            <a:r>
              <a:rPr lang="fr-FR" sz="4800" dirty="0"/>
              <a:t> </a:t>
            </a:r>
            <a:r>
              <a:rPr lang="fr-FR" sz="4800" dirty="0" err="1"/>
              <a:t>coou</a:t>
            </a:r>
            <a:r>
              <a:rPr lang="fr-FR" sz="4800" dirty="0"/>
              <a:t>&gt; </a:t>
            </a:r>
            <a:r>
              <a:rPr lang="fr-FR" sz="4800" dirty="0" err="1"/>
              <a:t>au;ift</a:t>
            </a:r>
            <a:r>
              <a:rPr lang="fr-FR" sz="4800" dirty="0"/>
              <a:t> </a:t>
            </a:r>
            <a:r>
              <a:rPr lang="fr-FR" sz="4800" dirty="0" err="1"/>
              <a:t>nak</a:t>
            </a:r>
            <a:r>
              <a:rPr lang="fr-FR" sz="4800" dirty="0"/>
              <a:t> </a:t>
            </a:r>
          </a:p>
        </p:txBody>
      </p:sp>
    </p:spTree>
    <p:extLst>
      <p:ext uri="{BB962C8B-B14F-4D97-AF65-F5344CB8AC3E}">
        <p14:creationId xmlns:p14="http://schemas.microsoft.com/office/powerpoint/2010/main" val="2456964569"/>
      </p:ext>
    </p:extLst>
  </p:cSld>
  <p:clrMapOvr>
    <a:masterClrMapping/>
  </p:clrMapOvr>
</p:sld>
</file>

<file path=ppt/slides/slide1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A66D6-9F23-44AB-B2E6-4014CAD59739}"/>
              </a:ext>
            </a:extLst>
          </p:cNvPr>
          <p:cNvSpPr>
            <a:spLocks noGrp="1"/>
          </p:cNvSpPr>
          <p:nvPr>
            <p:ph type="title"/>
          </p:nvPr>
        </p:nvSpPr>
        <p:spPr>
          <a:xfrm>
            <a:off x="-1" y="4396319"/>
            <a:ext cx="9144000" cy="782371"/>
          </a:xfrm>
        </p:spPr>
        <p:txBody>
          <a:bodyPr>
            <a:noAutofit/>
          </a:bodyPr>
          <a:lstStyle/>
          <a:p>
            <a:r>
              <a:rPr lang="ar-EG" sz="5400" dirty="0"/>
              <a:t>على الصليب</a:t>
            </a:r>
            <a:endParaRPr lang="en-US" sz="5400" dirty="0"/>
          </a:p>
        </p:txBody>
      </p:sp>
      <p:sp>
        <p:nvSpPr>
          <p:cNvPr id="4" name="Text Placeholder 3">
            <a:extLst>
              <a:ext uri="{FF2B5EF4-FFF2-40B4-BE49-F238E27FC236}">
                <a16:creationId xmlns:a16="http://schemas.microsoft.com/office/drawing/2014/main" id="{DD2F72CF-8329-41E8-A4C8-2A1287716869}"/>
              </a:ext>
            </a:extLst>
          </p:cNvPr>
          <p:cNvSpPr>
            <a:spLocks noGrp="1"/>
          </p:cNvSpPr>
          <p:nvPr>
            <p:ph type="body" idx="1"/>
          </p:nvPr>
        </p:nvSpPr>
        <p:spPr/>
        <p:txBody>
          <a:bodyPr/>
          <a:lstStyle/>
          <a:p>
            <a:r>
              <a:rPr lang="ar-EG" sz="4800" dirty="0"/>
              <a:t>إيخــون اِبــي إسـتـافــروس</a:t>
            </a:r>
          </a:p>
        </p:txBody>
      </p:sp>
      <p:sp>
        <p:nvSpPr>
          <p:cNvPr id="5" name="Text Placeholder 4">
            <a:extLst>
              <a:ext uri="{FF2B5EF4-FFF2-40B4-BE49-F238E27FC236}">
                <a16:creationId xmlns:a16="http://schemas.microsoft.com/office/drawing/2014/main" id="{1CEB568A-5A0B-4FC7-8121-00F480A1EE88}"/>
              </a:ext>
            </a:extLst>
          </p:cNvPr>
          <p:cNvSpPr>
            <a:spLocks noGrp="1"/>
          </p:cNvSpPr>
          <p:nvPr>
            <p:ph type="body" sz="quarter" idx="3"/>
          </p:nvPr>
        </p:nvSpPr>
        <p:spPr/>
        <p:txBody>
          <a:bodyPr/>
          <a:lstStyle/>
          <a:p>
            <a:r>
              <a:rPr lang="en-US" sz="5400" dirty="0" err="1"/>
              <a:t>e'oun</a:t>
            </a:r>
            <a:r>
              <a:rPr lang="en-US" sz="5400" dirty="0"/>
              <a:t> `</a:t>
            </a:r>
            <a:r>
              <a:rPr lang="en-US" sz="5400" dirty="0" err="1"/>
              <a:t>epictauroc</a:t>
            </a:r>
            <a:endParaRPr lang="en-US" sz="5400" dirty="0"/>
          </a:p>
        </p:txBody>
      </p:sp>
    </p:spTree>
    <p:extLst>
      <p:ext uri="{BB962C8B-B14F-4D97-AF65-F5344CB8AC3E}">
        <p14:creationId xmlns:p14="http://schemas.microsoft.com/office/powerpoint/2010/main" val="4214611028"/>
      </p:ext>
    </p:extLst>
  </p:cSld>
  <p:clrMapOvr>
    <a:masterClrMapping/>
  </p:clrMapOvr>
</p:sld>
</file>

<file path=ppt/slides/slide1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43812-DE93-4A44-81AC-BC351E062DA5}"/>
              </a:ext>
            </a:extLst>
          </p:cNvPr>
          <p:cNvSpPr>
            <a:spLocks noGrp="1"/>
          </p:cNvSpPr>
          <p:nvPr>
            <p:ph type="title"/>
          </p:nvPr>
        </p:nvSpPr>
        <p:spPr>
          <a:xfrm>
            <a:off x="0" y="4419465"/>
            <a:ext cx="9144000" cy="782371"/>
          </a:xfrm>
        </p:spPr>
        <p:txBody>
          <a:bodyPr>
            <a:normAutofit/>
          </a:bodyPr>
          <a:lstStyle/>
          <a:p>
            <a:r>
              <a:rPr lang="ar-EG" sz="4800" dirty="0"/>
              <a:t> من أجل الخطيئة التي تجرأ عليها </a:t>
            </a:r>
            <a:endParaRPr lang="en-US" sz="4800" dirty="0"/>
          </a:p>
        </p:txBody>
      </p:sp>
      <p:sp>
        <p:nvSpPr>
          <p:cNvPr id="4" name="Text Placeholder 3">
            <a:extLst>
              <a:ext uri="{FF2B5EF4-FFF2-40B4-BE49-F238E27FC236}">
                <a16:creationId xmlns:a16="http://schemas.microsoft.com/office/drawing/2014/main" id="{4ACD64BA-5F79-467C-9B53-3B0A30432EB9}"/>
              </a:ext>
            </a:extLst>
          </p:cNvPr>
          <p:cNvSpPr>
            <a:spLocks noGrp="1"/>
          </p:cNvSpPr>
          <p:nvPr>
            <p:ph type="body" idx="1"/>
          </p:nvPr>
        </p:nvSpPr>
        <p:spPr/>
        <p:txBody>
          <a:bodyPr/>
          <a:lstStyle/>
          <a:p>
            <a:r>
              <a:rPr lang="ar-EG" sz="4400" dirty="0"/>
              <a:t>اِثفى إفنوفي ايطاف</a:t>
            </a:r>
            <a:r>
              <a:rPr lang="en-US" sz="4400" dirty="0"/>
              <a:t> </a:t>
            </a:r>
            <a:r>
              <a:rPr lang="ar-EG" sz="4400" dirty="0"/>
              <a:t>ايرتولمان اِى روف</a:t>
            </a:r>
          </a:p>
        </p:txBody>
      </p:sp>
      <p:sp>
        <p:nvSpPr>
          <p:cNvPr id="5" name="Text Placeholder 4">
            <a:extLst>
              <a:ext uri="{FF2B5EF4-FFF2-40B4-BE49-F238E27FC236}">
                <a16:creationId xmlns:a16="http://schemas.microsoft.com/office/drawing/2014/main" id="{52CFC3EA-82CF-4667-9AA5-B404A013B068}"/>
              </a:ext>
            </a:extLst>
          </p:cNvPr>
          <p:cNvSpPr>
            <a:spLocks noGrp="1"/>
          </p:cNvSpPr>
          <p:nvPr>
            <p:ph type="body" sz="quarter" idx="3"/>
          </p:nvPr>
        </p:nvSpPr>
        <p:spPr/>
        <p:txBody>
          <a:bodyPr/>
          <a:lstStyle/>
          <a:p>
            <a:r>
              <a:rPr lang="en-US" sz="4800" dirty="0" err="1"/>
              <a:t>eqbe</a:t>
            </a:r>
            <a:r>
              <a:rPr lang="en-US" sz="4800" dirty="0"/>
              <a:t> `</a:t>
            </a:r>
            <a:r>
              <a:rPr lang="en-US" sz="4800" dirty="0" err="1"/>
              <a:t>vnobi</a:t>
            </a:r>
            <a:r>
              <a:rPr lang="en-US" sz="4800" dirty="0"/>
              <a:t> </a:t>
            </a:r>
            <a:r>
              <a:rPr lang="en-US" sz="4800" dirty="0" err="1"/>
              <a:t>etafertolman</a:t>
            </a:r>
            <a:r>
              <a:rPr lang="en-US" sz="4800" dirty="0"/>
              <a:t>  `</a:t>
            </a:r>
            <a:r>
              <a:rPr lang="en-US" sz="4800" dirty="0" err="1"/>
              <a:t>erof</a:t>
            </a:r>
            <a:r>
              <a:rPr lang="en-US" sz="4800" dirty="0"/>
              <a:t>&gt;</a:t>
            </a:r>
          </a:p>
        </p:txBody>
      </p:sp>
    </p:spTree>
    <p:extLst>
      <p:ext uri="{BB962C8B-B14F-4D97-AF65-F5344CB8AC3E}">
        <p14:creationId xmlns:p14="http://schemas.microsoft.com/office/powerpoint/2010/main" val="3981328545"/>
      </p:ext>
    </p:extLst>
  </p:cSld>
  <p:clrMapOvr>
    <a:masterClrMapping/>
  </p:clrMapOvr>
</p:sld>
</file>

<file path=ppt/slides/slide1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56973-6C03-4AD1-A97C-19725B662EE9}"/>
              </a:ext>
            </a:extLst>
          </p:cNvPr>
          <p:cNvSpPr>
            <a:spLocks noGrp="1"/>
          </p:cNvSpPr>
          <p:nvPr>
            <p:ph type="title"/>
          </p:nvPr>
        </p:nvSpPr>
        <p:spPr>
          <a:xfrm>
            <a:off x="0" y="4350021"/>
            <a:ext cx="9144000" cy="782371"/>
          </a:xfrm>
        </p:spPr>
        <p:txBody>
          <a:bodyPr>
            <a:noAutofit/>
          </a:bodyPr>
          <a:lstStyle/>
          <a:p>
            <a:r>
              <a:rPr lang="ar-EG" sz="5400" dirty="0"/>
              <a:t> آدم في الفردوس</a:t>
            </a:r>
            <a:endParaRPr lang="en-US" sz="5400" dirty="0"/>
          </a:p>
        </p:txBody>
      </p:sp>
      <p:sp>
        <p:nvSpPr>
          <p:cNvPr id="4" name="Text Placeholder 3">
            <a:extLst>
              <a:ext uri="{FF2B5EF4-FFF2-40B4-BE49-F238E27FC236}">
                <a16:creationId xmlns:a16="http://schemas.microsoft.com/office/drawing/2014/main" id="{1C08B5BA-B9FB-4050-89D9-070073B9CA63}"/>
              </a:ext>
            </a:extLst>
          </p:cNvPr>
          <p:cNvSpPr>
            <a:spLocks noGrp="1"/>
          </p:cNvSpPr>
          <p:nvPr>
            <p:ph type="body" idx="1"/>
          </p:nvPr>
        </p:nvSpPr>
        <p:spPr/>
        <p:txBody>
          <a:bodyPr/>
          <a:lstStyle/>
          <a:p>
            <a:r>
              <a:rPr lang="ar-EG" sz="4800" dirty="0"/>
              <a:t>إنجـي آدام خـين</a:t>
            </a:r>
            <a:r>
              <a:rPr lang="en-US" sz="4800" dirty="0"/>
              <a:t> </a:t>
            </a:r>
            <a:r>
              <a:rPr lang="ar-EG" sz="4800" dirty="0"/>
              <a:t>بي باراذيسـوس</a:t>
            </a:r>
          </a:p>
        </p:txBody>
      </p:sp>
      <p:sp>
        <p:nvSpPr>
          <p:cNvPr id="5" name="Text Placeholder 4">
            <a:extLst>
              <a:ext uri="{FF2B5EF4-FFF2-40B4-BE49-F238E27FC236}">
                <a16:creationId xmlns:a16="http://schemas.microsoft.com/office/drawing/2014/main" id="{D4974B39-EE6A-4A5C-8E0A-475A6E54D46D}"/>
              </a:ext>
            </a:extLst>
          </p:cNvPr>
          <p:cNvSpPr>
            <a:spLocks noGrp="1"/>
          </p:cNvSpPr>
          <p:nvPr>
            <p:ph type="body" sz="quarter" idx="3"/>
          </p:nvPr>
        </p:nvSpPr>
        <p:spPr/>
        <p:txBody>
          <a:bodyPr/>
          <a:lstStyle/>
          <a:p>
            <a:r>
              <a:rPr lang="en-US" sz="5400" dirty="0"/>
              <a:t>`</a:t>
            </a:r>
            <a:r>
              <a:rPr lang="en-US" sz="5400" dirty="0" err="1"/>
              <a:t>nje</a:t>
            </a:r>
            <a:r>
              <a:rPr lang="en-US" sz="5400" dirty="0"/>
              <a:t> ~Adam '</a:t>
            </a:r>
            <a:r>
              <a:rPr lang="en-US" sz="5400" dirty="0" err="1"/>
              <a:t>en</a:t>
            </a:r>
            <a:r>
              <a:rPr lang="en-US" sz="5400" dirty="0"/>
              <a:t> </a:t>
            </a:r>
            <a:r>
              <a:rPr lang="en-US" sz="5400" dirty="0" err="1"/>
              <a:t>piparadicoc</a:t>
            </a:r>
            <a:endParaRPr lang="en-US" sz="5400" dirty="0"/>
          </a:p>
        </p:txBody>
      </p:sp>
    </p:spTree>
    <p:extLst>
      <p:ext uri="{BB962C8B-B14F-4D97-AF65-F5344CB8AC3E}">
        <p14:creationId xmlns:p14="http://schemas.microsoft.com/office/powerpoint/2010/main" val="1572523432"/>
      </p:ext>
    </p:extLst>
  </p:cSld>
  <p:clrMapOvr>
    <a:masterClrMapping/>
  </p:clrMapOvr>
</p:sld>
</file>

<file path=ppt/slides/slide1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5B13E-DADF-412B-BB21-BC77966BE939}"/>
              </a:ext>
            </a:extLst>
          </p:cNvPr>
          <p:cNvSpPr>
            <a:spLocks noGrp="1"/>
          </p:cNvSpPr>
          <p:nvPr>
            <p:ph type="title"/>
          </p:nvPr>
        </p:nvSpPr>
        <p:spPr>
          <a:xfrm>
            <a:off x="0" y="4442615"/>
            <a:ext cx="9144000" cy="782371"/>
          </a:xfrm>
        </p:spPr>
        <p:txBody>
          <a:bodyPr>
            <a:noAutofit/>
          </a:bodyPr>
          <a:lstStyle/>
          <a:p>
            <a:r>
              <a:rPr lang="ar-EG" sz="4800" dirty="0"/>
              <a:t>مزق كتاب يد خطايانا</a:t>
            </a:r>
            <a:endParaRPr lang="en-US" sz="4800" dirty="0"/>
          </a:p>
        </p:txBody>
      </p:sp>
      <p:sp>
        <p:nvSpPr>
          <p:cNvPr id="4" name="Text Placeholder 3">
            <a:extLst>
              <a:ext uri="{FF2B5EF4-FFF2-40B4-BE49-F238E27FC236}">
                <a16:creationId xmlns:a16="http://schemas.microsoft.com/office/drawing/2014/main" id="{3C741FAD-6650-400F-B9A7-2EAE7F47E67A}"/>
              </a:ext>
            </a:extLst>
          </p:cNvPr>
          <p:cNvSpPr>
            <a:spLocks noGrp="1"/>
          </p:cNvSpPr>
          <p:nvPr>
            <p:ph type="body" idx="1"/>
          </p:nvPr>
        </p:nvSpPr>
        <p:spPr/>
        <p:txBody>
          <a:bodyPr/>
          <a:lstStyle/>
          <a:p>
            <a:r>
              <a:rPr lang="ar-EG" sz="4400" dirty="0"/>
              <a:t>فوخ إمبـي إسخي إنجيج اِنتــى نين نوفي</a:t>
            </a:r>
          </a:p>
        </p:txBody>
      </p:sp>
      <p:sp>
        <p:nvSpPr>
          <p:cNvPr id="5" name="Text Placeholder 4">
            <a:extLst>
              <a:ext uri="{FF2B5EF4-FFF2-40B4-BE49-F238E27FC236}">
                <a16:creationId xmlns:a16="http://schemas.microsoft.com/office/drawing/2014/main" id="{E383D1EC-FDF2-4FC5-9D3C-5E9A6FDD72F1}"/>
              </a:ext>
            </a:extLst>
          </p:cNvPr>
          <p:cNvSpPr>
            <a:spLocks noGrp="1"/>
          </p:cNvSpPr>
          <p:nvPr>
            <p:ph type="body" sz="quarter" idx="3"/>
          </p:nvPr>
        </p:nvSpPr>
        <p:spPr/>
        <p:txBody>
          <a:bodyPr/>
          <a:lstStyle/>
          <a:p>
            <a:r>
              <a:rPr lang="en-US" sz="4800" dirty="0" err="1"/>
              <a:t>vw</a:t>
            </a:r>
            <a:r>
              <a:rPr lang="en-US" sz="4800" dirty="0"/>
              <a:t>' `</a:t>
            </a:r>
            <a:r>
              <a:rPr lang="en-US" sz="4800" dirty="0" err="1"/>
              <a:t>mpi`c'i</a:t>
            </a:r>
            <a:r>
              <a:rPr lang="en-US" sz="4800" dirty="0"/>
              <a:t> `</a:t>
            </a:r>
            <a:r>
              <a:rPr lang="en-US" sz="4800" dirty="0" err="1"/>
              <a:t>njij</a:t>
            </a:r>
            <a:r>
              <a:rPr lang="en-US" sz="4800" dirty="0"/>
              <a:t> `</a:t>
            </a:r>
            <a:r>
              <a:rPr lang="en-US" sz="4800" dirty="0" err="1"/>
              <a:t>nte</a:t>
            </a:r>
            <a:r>
              <a:rPr lang="en-US" sz="4800" dirty="0"/>
              <a:t> </a:t>
            </a:r>
            <a:r>
              <a:rPr lang="en-US" sz="4800" dirty="0" err="1"/>
              <a:t>nennobi</a:t>
            </a:r>
            <a:endParaRPr lang="en-US" sz="4800" dirty="0"/>
          </a:p>
        </p:txBody>
      </p:sp>
    </p:spTree>
    <p:extLst>
      <p:ext uri="{BB962C8B-B14F-4D97-AF65-F5344CB8AC3E}">
        <p14:creationId xmlns:p14="http://schemas.microsoft.com/office/powerpoint/2010/main" val="4017920290"/>
      </p:ext>
    </p:extLst>
  </p:cSld>
  <p:clrMapOvr>
    <a:masterClrMapping/>
  </p:clrMapOvr>
</p:sld>
</file>

<file path=ppt/slides/slide1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77110-0B0B-4D75-97D8-1DDD52850E58}"/>
              </a:ext>
            </a:extLst>
          </p:cNvPr>
          <p:cNvSpPr>
            <a:spLocks noGrp="1"/>
          </p:cNvSpPr>
          <p:nvPr>
            <p:ph type="title"/>
          </p:nvPr>
        </p:nvSpPr>
        <p:spPr>
          <a:xfrm>
            <a:off x="0" y="4407891"/>
            <a:ext cx="9144000" cy="782371"/>
          </a:xfrm>
        </p:spPr>
        <p:txBody>
          <a:bodyPr>
            <a:normAutofit/>
          </a:bodyPr>
          <a:lstStyle/>
          <a:p>
            <a:r>
              <a:rPr lang="ar-EG" dirty="0"/>
              <a:t>أيها المسيح إلهنا ونجنا.</a:t>
            </a:r>
            <a:endParaRPr lang="en-US" dirty="0"/>
          </a:p>
        </p:txBody>
      </p:sp>
      <p:sp>
        <p:nvSpPr>
          <p:cNvPr id="4" name="Text Placeholder 3">
            <a:extLst>
              <a:ext uri="{FF2B5EF4-FFF2-40B4-BE49-F238E27FC236}">
                <a16:creationId xmlns:a16="http://schemas.microsoft.com/office/drawing/2014/main" id="{5E3503A0-6895-4E7C-AF53-61810D5C2708}"/>
              </a:ext>
            </a:extLst>
          </p:cNvPr>
          <p:cNvSpPr>
            <a:spLocks noGrp="1"/>
          </p:cNvSpPr>
          <p:nvPr>
            <p:ph type="body" idx="1"/>
          </p:nvPr>
        </p:nvSpPr>
        <p:spPr/>
        <p:txBody>
          <a:bodyPr/>
          <a:lstStyle/>
          <a:p>
            <a:r>
              <a:rPr lang="ar-EG" dirty="0"/>
              <a:t>أوبي إخرسـتوس</a:t>
            </a:r>
            <a:r>
              <a:rPr lang="en-US" dirty="0"/>
              <a:t> </a:t>
            </a:r>
            <a:r>
              <a:rPr lang="ar-EG" dirty="0"/>
              <a:t>بنُّوتي أوُّوه ناهمين</a:t>
            </a:r>
          </a:p>
        </p:txBody>
      </p:sp>
      <p:sp>
        <p:nvSpPr>
          <p:cNvPr id="5" name="Text Placeholder 4">
            <a:extLst>
              <a:ext uri="{FF2B5EF4-FFF2-40B4-BE49-F238E27FC236}">
                <a16:creationId xmlns:a16="http://schemas.microsoft.com/office/drawing/2014/main" id="{08007EDF-ED42-4760-B094-399CC6A11053}"/>
              </a:ext>
            </a:extLst>
          </p:cNvPr>
          <p:cNvSpPr>
            <a:spLocks noGrp="1"/>
          </p:cNvSpPr>
          <p:nvPr>
            <p:ph type="body" sz="quarter" idx="3"/>
          </p:nvPr>
        </p:nvSpPr>
        <p:spPr/>
        <p:txBody>
          <a:bodyPr/>
          <a:lstStyle/>
          <a:p>
            <a:r>
              <a:rPr lang="pt-BR" sz="4800" dirty="0"/>
              <a:t>`wpixrictoc pennou; ouo\ na\men.</a:t>
            </a:r>
          </a:p>
        </p:txBody>
      </p:sp>
    </p:spTree>
    <p:extLst>
      <p:ext uri="{BB962C8B-B14F-4D97-AF65-F5344CB8AC3E}">
        <p14:creationId xmlns:p14="http://schemas.microsoft.com/office/powerpoint/2010/main" val="12294856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قدام  وجهك بنار آكلة. هو يبيدهم ويستأصلهم سريعًا كما قال الرب.</a:t>
            </a:r>
            <a:endParaRPr lang="en-US" dirty="0"/>
          </a:p>
        </p:txBody>
      </p:sp>
    </p:spTree>
    <p:extLst>
      <p:ext uri="{BB962C8B-B14F-4D97-AF65-F5344CB8AC3E}">
        <p14:creationId xmlns:p14="http://schemas.microsoft.com/office/powerpoint/2010/main" val="4157571665"/>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وتفسد الأرض فسادًا وتنهب الأرض نهبًا، لأن فم الرب تكلم بهذا.</a:t>
            </a:r>
            <a:endParaRPr lang="en-US" dirty="0"/>
          </a:p>
        </p:txBody>
      </p:sp>
    </p:spTree>
    <p:extLst>
      <p:ext uri="{BB962C8B-B14F-4D97-AF65-F5344CB8AC3E}">
        <p14:creationId xmlns:p14="http://schemas.microsoft.com/office/powerpoint/2010/main" val="4069579217"/>
      </p:ext>
    </p:extLst>
  </p:cSld>
  <p:clrMapOvr>
    <a:masterClrMapping/>
  </p:clrMapOvr>
</p:sld>
</file>

<file path=ppt/slides/slide1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a:normAutofit/>
          </a:bodyPr>
          <a:lstStyle/>
          <a:p>
            <a:pPr algn="ctr">
              <a:defRPr/>
            </a:pPr>
            <a:r>
              <a:rPr lang="ar-SA" sz="6000" b="1" dirty="0">
                <a:solidFill>
                  <a:schemeClr val="bg1"/>
                </a:solidFill>
              </a:rPr>
              <a:t>عشية وباكر ووقت الظهر. كلامي أقوله فيسمع</a:t>
            </a:r>
          </a:p>
        </p:txBody>
      </p:sp>
    </p:spTree>
    <p:extLst>
      <p:ext uri="{BB962C8B-B14F-4D97-AF65-F5344CB8AC3E}">
        <p14:creationId xmlns:p14="http://schemas.microsoft.com/office/powerpoint/2010/main" val="1536004749"/>
      </p:ext>
    </p:extLst>
  </p:cSld>
  <p:clrMapOvr>
    <a:masterClrMapping/>
  </p:clrMapOvr>
</p:sld>
</file>

<file path=ppt/slides/slide1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522807"/>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صوتي، ويخلص نفسي بسلام</a:t>
            </a:r>
          </a:p>
        </p:txBody>
      </p:sp>
    </p:spTree>
    <p:extLst>
      <p:ext uri="{BB962C8B-B14F-4D97-AF65-F5344CB8AC3E}">
        <p14:creationId xmlns:p14="http://schemas.microsoft.com/office/powerpoint/2010/main" val="2199840259"/>
      </p:ext>
    </p:extLst>
  </p:cSld>
  <p:clrMapOvr>
    <a:masterClrMapping/>
  </p:clrMapOvr>
</p:sld>
</file>

<file path=ppt/slides/slide1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المجد للآب والابن</a:t>
            </a:r>
            <a:br>
              <a:rPr lang="ar-SA" sz="6000" b="1" dirty="0">
                <a:solidFill>
                  <a:schemeClr val="bg1"/>
                </a:solidFill>
              </a:rPr>
            </a:br>
            <a:r>
              <a:rPr lang="ar-SA" sz="6000" b="1" dirty="0">
                <a:solidFill>
                  <a:schemeClr val="bg1"/>
                </a:solidFill>
              </a:rPr>
              <a:t>والروح</a:t>
            </a:r>
            <a:r>
              <a:rPr lang="ar-EG" sz="6000" b="1" dirty="0">
                <a:solidFill>
                  <a:schemeClr val="bg1"/>
                </a:solidFill>
              </a:rPr>
              <a:t> </a:t>
            </a:r>
            <a:r>
              <a:rPr lang="ar-SA" sz="6000" b="1" dirty="0">
                <a:solidFill>
                  <a:schemeClr val="bg1"/>
                </a:solidFill>
              </a:rPr>
              <a:t>القدس. </a:t>
            </a:r>
            <a:endParaRPr lang="en-US" sz="6000" b="1" dirty="0">
              <a:solidFill>
                <a:schemeClr val="bg1"/>
              </a:solidFill>
            </a:endParaRPr>
          </a:p>
        </p:txBody>
      </p:sp>
    </p:spTree>
    <p:extLst>
      <p:ext uri="{BB962C8B-B14F-4D97-AF65-F5344CB8AC3E}">
        <p14:creationId xmlns:p14="http://schemas.microsoft.com/office/powerpoint/2010/main" val="873620578"/>
      </p:ext>
    </p:extLst>
  </p:cSld>
  <p:clrMapOvr>
    <a:masterClrMapping/>
  </p:clrMapOvr>
</p:sld>
</file>

<file path=ppt/slides/slide1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يا يسوع المسيح إلهنا، الذي</a:t>
            </a:r>
            <a:br>
              <a:rPr lang="ar-SA" sz="6000" b="1" dirty="0">
                <a:solidFill>
                  <a:schemeClr val="bg1"/>
                </a:solidFill>
              </a:rPr>
            </a:br>
            <a:r>
              <a:rPr lang="ar-SA" sz="6000" b="1" dirty="0">
                <a:solidFill>
                  <a:schemeClr val="bg1"/>
                </a:solidFill>
              </a:rPr>
              <a:t>سُمرت على الصــليب في</a:t>
            </a:r>
          </a:p>
        </p:txBody>
      </p:sp>
    </p:spTree>
    <p:extLst>
      <p:ext uri="{BB962C8B-B14F-4D97-AF65-F5344CB8AC3E}">
        <p14:creationId xmlns:p14="http://schemas.microsoft.com/office/powerpoint/2010/main" val="1678575963"/>
      </p:ext>
    </p:extLst>
  </p:cSld>
  <p:clrMapOvr>
    <a:masterClrMapping/>
  </p:clrMapOvr>
</p:sld>
</file>

<file path=ppt/slides/slide1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الساعة الســادسة، وقتلت</a:t>
            </a:r>
            <a:br>
              <a:rPr lang="ar-SA" sz="6000" b="1" dirty="0">
                <a:solidFill>
                  <a:schemeClr val="bg1"/>
                </a:solidFill>
              </a:rPr>
            </a:br>
            <a:r>
              <a:rPr lang="ar-SA" sz="6000" b="1" dirty="0">
                <a:solidFill>
                  <a:schemeClr val="bg1"/>
                </a:solidFill>
              </a:rPr>
              <a:t>الخطية بالخـشبة، وأحييت</a:t>
            </a:r>
          </a:p>
        </p:txBody>
      </p:sp>
    </p:spTree>
    <p:extLst>
      <p:ext uri="{BB962C8B-B14F-4D97-AF65-F5344CB8AC3E}">
        <p14:creationId xmlns:p14="http://schemas.microsoft.com/office/powerpoint/2010/main" val="633381871"/>
      </p:ext>
    </p:extLst>
  </p:cSld>
  <p:clrMapOvr>
    <a:masterClrMapping/>
  </p:clrMapOvr>
</p:sld>
</file>

<file path=ppt/slides/slide1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الميـت بموتك، الــذي هو</a:t>
            </a:r>
            <a:br>
              <a:rPr lang="ar-SA" sz="6000" b="1" dirty="0">
                <a:solidFill>
                  <a:schemeClr val="bg1"/>
                </a:solidFill>
              </a:rPr>
            </a:br>
            <a:r>
              <a:rPr lang="ar-SA" sz="6000" b="1" dirty="0">
                <a:solidFill>
                  <a:schemeClr val="bg1"/>
                </a:solidFill>
              </a:rPr>
              <a:t>الإنسان</a:t>
            </a:r>
            <a:r>
              <a:rPr lang="ar-EG" sz="6000" b="1" dirty="0">
                <a:solidFill>
                  <a:schemeClr val="bg1"/>
                </a:solidFill>
              </a:rPr>
              <a:t> </a:t>
            </a:r>
            <a:r>
              <a:rPr lang="ar-SA" sz="6000" b="1" dirty="0">
                <a:solidFill>
                  <a:schemeClr val="bg1"/>
                </a:solidFill>
              </a:rPr>
              <a:t>الذي</a:t>
            </a:r>
          </a:p>
        </p:txBody>
      </p:sp>
    </p:spTree>
    <p:extLst>
      <p:ext uri="{BB962C8B-B14F-4D97-AF65-F5344CB8AC3E}">
        <p14:creationId xmlns:p14="http://schemas.microsoft.com/office/powerpoint/2010/main" val="3414762245"/>
      </p:ext>
    </p:extLst>
  </p:cSld>
  <p:clrMapOvr>
    <a:masterClrMapping/>
  </p:clrMapOvr>
</p:sld>
</file>

<file path=ppt/slides/slide1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خلقته بــيديك،</a:t>
            </a:r>
            <a:br>
              <a:rPr lang="ar-SA" sz="6000" b="1" dirty="0">
                <a:solidFill>
                  <a:schemeClr val="bg1"/>
                </a:solidFill>
              </a:rPr>
            </a:br>
            <a:r>
              <a:rPr lang="ar-SA" sz="6000" b="1" dirty="0">
                <a:solidFill>
                  <a:schemeClr val="bg1"/>
                </a:solidFill>
              </a:rPr>
              <a:t>الـذي مــات بالخطــية</a:t>
            </a:r>
          </a:p>
        </p:txBody>
      </p:sp>
    </p:spTree>
    <p:extLst>
      <p:ext uri="{BB962C8B-B14F-4D97-AF65-F5344CB8AC3E}">
        <p14:creationId xmlns:p14="http://schemas.microsoft.com/office/powerpoint/2010/main" val="3807879270"/>
      </p:ext>
    </p:extLst>
  </p:cSld>
  <p:clrMapOvr>
    <a:masterClrMapping/>
  </p:clrMapOvr>
</p:sld>
</file>

<file path=ppt/slides/slide1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اِقتل أوجاعنا بآلامك المُشفية</a:t>
            </a:r>
            <a:br>
              <a:rPr lang="ar-SA" sz="6000" b="1" dirty="0">
                <a:solidFill>
                  <a:schemeClr val="bg1"/>
                </a:solidFill>
              </a:rPr>
            </a:br>
            <a:r>
              <a:rPr lang="ar-SA" sz="6000" b="1" dirty="0">
                <a:solidFill>
                  <a:schemeClr val="bg1"/>
                </a:solidFill>
              </a:rPr>
              <a:t>المحيية. وبالمســامير التي</a:t>
            </a:r>
          </a:p>
        </p:txBody>
      </p:sp>
    </p:spTree>
    <p:extLst>
      <p:ext uri="{BB962C8B-B14F-4D97-AF65-F5344CB8AC3E}">
        <p14:creationId xmlns:p14="http://schemas.microsoft.com/office/powerpoint/2010/main" val="775570137"/>
      </p:ext>
    </p:extLst>
  </p:cSld>
  <p:clrMapOvr>
    <a:masterClrMapping/>
  </p:clrMapOvr>
</p:sld>
</file>

<file path=ppt/slides/slide1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سُمرت بها، اَنقذ عقـولنا من</a:t>
            </a:r>
            <a:br>
              <a:rPr lang="ar-SA" sz="6000" b="1" dirty="0">
                <a:solidFill>
                  <a:schemeClr val="bg1"/>
                </a:solidFill>
              </a:rPr>
            </a:br>
            <a:r>
              <a:rPr lang="ar-SA" sz="6000" b="1" dirty="0">
                <a:solidFill>
                  <a:schemeClr val="bg1"/>
                </a:solidFill>
              </a:rPr>
              <a:t>طياشة الأعمـال الهيــولية</a:t>
            </a:r>
          </a:p>
        </p:txBody>
      </p:sp>
    </p:spTree>
    <p:extLst>
      <p:ext uri="{BB962C8B-B14F-4D97-AF65-F5344CB8AC3E}">
        <p14:creationId xmlns:p14="http://schemas.microsoft.com/office/powerpoint/2010/main" val="4269696095"/>
      </p:ext>
    </p:extLst>
  </p:cSld>
  <p:clrMapOvr>
    <a:masterClrMapping/>
  </p:clrMapOvr>
</p:sld>
</file>

<file path=ppt/slides/slide1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والشهوات العالمية، إلى تذكار</a:t>
            </a:r>
            <a:br>
              <a:rPr lang="ar-SA" sz="6000" b="1" dirty="0">
                <a:solidFill>
                  <a:schemeClr val="bg1"/>
                </a:solidFill>
              </a:rPr>
            </a:br>
            <a:r>
              <a:rPr lang="ar-SA" sz="6000" b="1" dirty="0">
                <a:solidFill>
                  <a:schemeClr val="bg1"/>
                </a:solidFill>
              </a:rPr>
              <a:t>أحكـــامك الســمائية كرأفتك</a:t>
            </a:r>
          </a:p>
        </p:txBody>
      </p:sp>
    </p:spTree>
    <p:extLst>
      <p:ext uri="{BB962C8B-B14F-4D97-AF65-F5344CB8AC3E}">
        <p14:creationId xmlns:p14="http://schemas.microsoft.com/office/powerpoint/2010/main" val="600807"/>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a:t>حزن مرتفعوا الأرض، والأرض آثمت لأجل سكانها من أجل إنهم تركوا عنهم</a:t>
            </a:r>
            <a:endParaRPr lang="en-US" dirty="0"/>
          </a:p>
        </p:txBody>
      </p:sp>
    </p:spTree>
    <p:extLst>
      <p:ext uri="{BB962C8B-B14F-4D97-AF65-F5344CB8AC3E}">
        <p14:creationId xmlns:p14="http://schemas.microsoft.com/office/powerpoint/2010/main" val="1542905157"/>
      </p:ext>
    </p:extLst>
  </p:cSld>
  <p:clrMapOvr>
    <a:masterClrMapping/>
  </p:clrMapOvr>
</p:sld>
</file>

<file path=ppt/slides/slide1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الآن وكــــل</a:t>
            </a:r>
            <a:br>
              <a:rPr lang="ar-SA" sz="6000" b="1" dirty="0">
                <a:solidFill>
                  <a:schemeClr val="bg1"/>
                </a:solidFill>
              </a:rPr>
            </a:br>
            <a:r>
              <a:rPr lang="ar-SA" sz="6000" b="1" dirty="0">
                <a:solidFill>
                  <a:schemeClr val="bg1"/>
                </a:solidFill>
              </a:rPr>
              <a:t> أوان</a:t>
            </a:r>
            <a:r>
              <a:rPr lang="ar-EG" sz="6000" b="1" dirty="0">
                <a:solidFill>
                  <a:schemeClr val="bg1"/>
                </a:solidFill>
              </a:rPr>
              <a:t> </a:t>
            </a:r>
            <a:r>
              <a:rPr lang="ar-SA" sz="6000" b="1" dirty="0">
                <a:solidFill>
                  <a:schemeClr val="bg1"/>
                </a:solidFill>
              </a:rPr>
              <a:t>وإلــــى</a:t>
            </a:r>
            <a:r>
              <a:rPr lang="ar-EG" sz="6000" b="1" dirty="0">
                <a:solidFill>
                  <a:schemeClr val="bg1"/>
                </a:solidFill>
              </a:rPr>
              <a:t> </a:t>
            </a:r>
            <a:r>
              <a:rPr lang="ar-SA" sz="6000" b="1" dirty="0">
                <a:solidFill>
                  <a:schemeClr val="bg1"/>
                </a:solidFill>
              </a:rPr>
              <a:t>دهرالدهـورآمين</a:t>
            </a:r>
          </a:p>
        </p:txBody>
      </p:sp>
    </p:spTree>
    <p:extLst>
      <p:ext uri="{BB962C8B-B14F-4D97-AF65-F5344CB8AC3E}">
        <p14:creationId xmlns:p14="http://schemas.microsoft.com/office/powerpoint/2010/main" val="2538357225"/>
      </p:ext>
    </p:extLst>
  </p:cSld>
  <p:clrMapOvr>
    <a:masterClrMapping/>
  </p:clrMapOvr>
</p:sld>
</file>

<file path=ppt/slides/slide1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إذ ليس لنا دالة من أجل كثرة</a:t>
            </a:r>
            <a:br>
              <a:rPr lang="ar-SA" sz="6000" b="1" dirty="0">
                <a:solidFill>
                  <a:schemeClr val="bg1"/>
                </a:solidFill>
              </a:rPr>
            </a:br>
            <a:r>
              <a:rPr lang="ar-SA" sz="6000" b="1" dirty="0">
                <a:solidFill>
                  <a:schemeClr val="bg1"/>
                </a:solidFill>
              </a:rPr>
              <a:t>خطايانا، من أجلك يا والدة</a:t>
            </a:r>
          </a:p>
        </p:txBody>
      </p:sp>
    </p:spTree>
    <p:extLst>
      <p:ext uri="{BB962C8B-B14F-4D97-AF65-F5344CB8AC3E}">
        <p14:creationId xmlns:p14="http://schemas.microsoft.com/office/powerpoint/2010/main" val="522295590"/>
      </p:ext>
    </p:extLst>
  </p:cSld>
  <p:clrMapOvr>
    <a:masterClrMapping/>
  </p:clrMapOvr>
</p:sld>
</file>

<file path=ppt/slides/slide1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الإله العذراء  نجد دالة عند</a:t>
            </a:r>
            <a:br>
              <a:rPr lang="ar-SA" sz="6000" b="1" dirty="0">
                <a:solidFill>
                  <a:schemeClr val="bg1"/>
                </a:solidFill>
              </a:rPr>
            </a:br>
            <a:r>
              <a:rPr lang="ar-SA" sz="6000" b="1" dirty="0">
                <a:solidFill>
                  <a:schemeClr val="bg1"/>
                </a:solidFill>
              </a:rPr>
              <a:t>الذي ولدتيه، لأن كثيرة هي</a:t>
            </a:r>
          </a:p>
        </p:txBody>
      </p:sp>
    </p:spTree>
    <p:extLst>
      <p:ext uri="{BB962C8B-B14F-4D97-AF65-F5344CB8AC3E}">
        <p14:creationId xmlns:p14="http://schemas.microsoft.com/office/powerpoint/2010/main" val="958501492"/>
      </p:ext>
    </p:extLst>
  </p:cSld>
  <p:clrMapOvr>
    <a:masterClrMapping/>
  </p:clrMapOvr>
</p:sld>
</file>

<file path=ppt/slides/slide1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شفاعتك، قوية ومقبولة عند</a:t>
            </a:r>
            <a:br>
              <a:rPr lang="ar-SA" sz="6000" b="1" dirty="0">
                <a:solidFill>
                  <a:schemeClr val="bg1"/>
                </a:solidFill>
              </a:rPr>
            </a:br>
            <a:r>
              <a:rPr lang="ar-SA" sz="6000" b="1" dirty="0">
                <a:solidFill>
                  <a:schemeClr val="bg1"/>
                </a:solidFill>
              </a:rPr>
              <a:t>مخلصنا أيتها الأم الطاهرة</a:t>
            </a:r>
          </a:p>
        </p:txBody>
      </p:sp>
    </p:spTree>
    <p:extLst>
      <p:ext uri="{BB962C8B-B14F-4D97-AF65-F5344CB8AC3E}">
        <p14:creationId xmlns:p14="http://schemas.microsoft.com/office/powerpoint/2010/main" val="3118864100"/>
      </p:ext>
    </p:extLst>
  </p:cSld>
  <p:clrMapOvr>
    <a:masterClrMapping/>
  </p:clrMapOvr>
</p:sld>
</file>

<file path=ppt/slides/slide1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لا تخلي الخطاة من شفاعتك</a:t>
            </a:r>
            <a:br>
              <a:rPr lang="ar-SA" sz="6000" b="1" dirty="0">
                <a:solidFill>
                  <a:schemeClr val="bg1"/>
                </a:solidFill>
              </a:rPr>
            </a:br>
            <a:r>
              <a:rPr lang="ar-SA" sz="6000" b="1" dirty="0">
                <a:solidFill>
                  <a:schemeClr val="bg1"/>
                </a:solidFill>
              </a:rPr>
              <a:t>عند الذي ولدتيه، لأنه رحوم</a:t>
            </a:r>
          </a:p>
        </p:txBody>
      </p:sp>
    </p:spTree>
    <p:extLst>
      <p:ext uri="{BB962C8B-B14F-4D97-AF65-F5344CB8AC3E}">
        <p14:creationId xmlns:p14="http://schemas.microsoft.com/office/powerpoint/2010/main" val="2405690347"/>
      </p:ext>
    </p:extLst>
  </p:cSld>
  <p:clrMapOvr>
    <a:masterClrMapping/>
  </p:clrMapOvr>
</p:sld>
</file>

<file path=ppt/slides/slide1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وقادر على خلاصنا. لأنه تألم</a:t>
            </a:r>
            <a:br>
              <a:rPr lang="ar-SA" sz="6000" b="1" dirty="0">
                <a:solidFill>
                  <a:schemeClr val="bg1"/>
                </a:solidFill>
              </a:rPr>
            </a:br>
            <a:r>
              <a:rPr lang="ar-SA" sz="6000" b="1" dirty="0">
                <a:solidFill>
                  <a:schemeClr val="bg1"/>
                </a:solidFill>
              </a:rPr>
              <a:t>من أجلنا لكي ينقذنا. فلتُدركنا</a:t>
            </a:r>
          </a:p>
        </p:txBody>
      </p:sp>
    </p:spTree>
    <p:extLst>
      <p:ext uri="{BB962C8B-B14F-4D97-AF65-F5344CB8AC3E}">
        <p14:creationId xmlns:p14="http://schemas.microsoft.com/office/powerpoint/2010/main" val="2032987724"/>
      </p:ext>
    </p:extLst>
  </p:cSld>
  <p:clrMapOvr>
    <a:masterClrMapping/>
  </p:clrMapOvr>
</p:sld>
</file>

<file path=ppt/slides/slide1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رأفاتك سريعًا، لأننا قد تمسكَّنا</a:t>
            </a:r>
            <a:br>
              <a:rPr lang="ar-SA" sz="6000" b="1" dirty="0">
                <a:solidFill>
                  <a:schemeClr val="bg1"/>
                </a:solidFill>
              </a:rPr>
            </a:br>
            <a:r>
              <a:rPr lang="ar-SA" sz="6000" b="1" dirty="0">
                <a:solidFill>
                  <a:schemeClr val="bg1"/>
                </a:solidFill>
              </a:rPr>
              <a:t>جدًا.</a:t>
            </a:r>
          </a:p>
        </p:txBody>
      </p:sp>
    </p:spTree>
    <p:extLst>
      <p:ext uri="{BB962C8B-B14F-4D97-AF65-F5344CB8AC3E}">
        <p14:creationId xmlns:p14="http://schemas.microsoft.com/office/powerpoint/2010/main" val="2201071868"/>
      </p:ext>
    </p:extLst>
  </p:cSld>
  <p:clrMapOvr>
    <a:masterClrMapping/>
  </p:clrMapOvr>
</p:sld>
</file>

<file path=ppt/slides/slide1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أعنَّا يا الله مخلصنا من</a:t>
            </a:r>
            <a:br>
              <a:rPr lang="ar-SA" sz="6000" b="1" dirty="0">
                <a:solidFill>
                  <a:schemeClr val="bg1"/>
                </a:solidFill>
              </a:rPr>
            </a:br>
            <a:r>
              <a:rPr lang="ar-SA" sz="6000" b="1" dirty="0">
                <a:solidFill>
                  <a:schemeClr val="bg1"/>
                </a:solidFill>
              </a:rPr>
              <a:t>أجل مجد اسمك</a:t>
            </a:r>
            <a:r>
              <a:rPr lang="en-US" sz="6000" b="1" dirty="0">
                <a:solidFill>
                  <a:schemeClr val="bg1"/>
                </a:solidFill>
              </a:rPr>
              <a:t>.</a:t>
            </a:r>
            <a:r>
              <a:rPr lang="ar-SA" sz="6000" b="1" dirty="0">
                <a:solidFill>
                  <a:schemeClr val="bg1"/>
                </a:solidFill>
              </a:rPr>
              <a:t> يا رب</a:t>
            </a:r>
          </a:p>
        </p:txBody>
      </p:sp>
    </p:spTree>
    <p:extLst>
      <p:ext uri="{BB962C8B-B14F-4D97-AF65-F5344CB8AC3E}">
        <p14:creationId xmlns:p14="http://schemas.microsoft.com/office/powerpoint/2010/main" val="1918062181"/>
      </p:ext>
    </p:extLst>
  </p:cSld>
  <p:clrMapOvr>
    <a:masterClrMapping/>
  </p:clrMapOvr>
</p:sld>
</file>

<file path=ppt/slides/slide1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نجنا، واغفر لنا خطايانا،</a:t>
            </a:r>
            <a:br>
              <a:rPr lang="ar-SA" sz="6000" b="1" dirty="0">
                <a:solidFill>
                  <a:schemeClr val="bg1"/>
                </a:solidFill>
              </a:rPr>
            </a:br>
            <a:r>
              <a:rPr lang="ar-SA" sz="6000" b="1" dirty="0">
                <a:solidFill>
                  <a:schemeClr val="bg1"/>
                </a:solidFill>
              </a:rPr>
              <a:t>من أجل اسمك القدوس</a:t>
            </a:r>
          </a:p>
        </p:txBody>
      </p:sp>
    </p:spTree>
    <p:extLst>
      <p:ext uri="{BB962C8B-B14F-4D97-AF65-F5344CB8AC3E}">
        <p14:creationId xmlns:p14="http://schemas.microsoft.com/office/powerpoint/2010/main" val="2321783423"/>
      </p:ext>
    </p:extLst>
  </p:cSld>
  <p:clrMapOvr>
    <a:masterClrMapping/>
  </p:clrMapOvr>
</p:sld>
</file>

<file path=ppt/slides/slide1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الآن وكــــل</a:t>
            </a:r>
            <a:br>
              <a:rPr lang="ar-SA" sz="6000" b="1" dirty="0">
                <a:solidFill>
                  <a:schemeClr val="bg1"/>
                </a:solidFill>
              </a:rPr>
            </a:br>
            <a:r>
              <a:rPr lang="ar-SA" sz="6000" b="1" dirty="0">
                <a:solidFill>
                  <a:schemeClr val="bg1"/>
                </a:solidFill>
              </a:rPr>
              <a:t> أوان</a:t>
            </a:r>
            <a:r>
              <a:rPr lang="ar-EG" sz="6000" b="1" dirty="0">
                <a:solidFill>
                  <a:schemeClr val="bg1"/>
                </a:solidFill>
              </a:rPr>
              <a:t> </a:t>
            </a:r>
            <a:r>
              <a:rPr lang="ar-SA" sz="6000" b="1" dirty="0">
                <a:solidFill>
                  <a:schemeClr val="bg1"/>
                </a:solidFill>
              </a:rPr>
              <a:t>وإلــــى</a:t>
            </a:r>
            <a:r>
              <a:rPr lang="ar-EG" sz="6000" b="1" dirty="0">
                <a:solidFill>
                  <a:schemeClr val="bg1"/>
                </a:solidFill>
              </a:rPr>
              <a:t> </a:t>
            </a:r>
            <a:r>
              <a:rPr lang="ar-SA" sz="6000" b="1" dirty="0">
                <a:solidFill>
                  <a:schemeClr val="bg1"/>
                </a:solidFill>
              </a:rPr>
              <a:t>دهرالدهـورآمين</a:t>
            </a:r>
          </a:p>
        </p:txBody>
      </p:sp>
    </p:spTree>
    <p:extLst>
      <p:ext uri="{BB962C8B-B14F-4D97-AF65-F5344CB8AC3E}">
        <p14:creationId xmlns:p14="http://schemas.microsoft.com/office/powerpoint/2010/main" val="3794358649"/>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الناموس، وبدَّلوا أوامري</a:t>
            </a:r>
            <a:r>
              <a:rPr lang="en-US" dirty="0"/>
              <a:t> </a:t>
            </a:r>
            <a:r>
              <a:rPr lang="ar-SA" dirty="0"/>
              <a:t>وعهدي الأبدي. من أجل هذا، اللعنة تأكل الأرض</a:t>
            </a:r>
            <a:endParaRPr lang="en-US" dirty="0"/>
          </a:p>
        </p:txBody>
      </p:sp>
    </p:spTree>
    <p:extLst>
      <p:ext uri="{BB962C8B-B14F-4D97-AF65-F5344CB8AC3E}">
        <p14:creationId xmlns:p14="http://schemas.microsoft.com/office/powerpoint/2010/main" val="2818194530"/>
      </p:ext>
    </p:extLst>
  </p:cSld>
  <p:clrMapOvr>
    <a:masterClrMapping/>
  </p:clrMapOvr>
</p:sld>
</file>

<file path=ppt/slides/slide1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5720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صنعت خلاصًا في وسط الأرض كلها</a:t>
            </a:r>
          </a:p>
        </p:txBody>
      </p:sp>
    </p:spTree>
    <p:extLst>
      <p:ext uri="{BB962C8B-B14F-4D97-AF65-F5344CB8AC3E}">
        <p14:creationId xmlns:p14="http://schemas.microsoft.com/office/powerpoint/2010/main" val="1142143121"/>
      </p:ext>
    </p:extLst>
  </p:cSld>
  <p:clrMapOvr>
    <a:masterClrMapping/>
  </p:clrMapOvr>
</p:sld>
</file>

<file path=ppt/slides/slide1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أيها المسيح إلهنا، عندما بسطت يديك</a:t>
            </a:r>
          </a:p>
        </p:txBody>
      </p:sp>
    </p:spTree>
    <p:extLst>
      <p:ext uri="{BB962C8B-B14F-4D97-AF65-F5344CB8AC3E}">
        <p14:creationId xmlns:p14="http://schemas.microsoft.com/office/powerpoint/2010/main" val="2006464131"/>
      </p:ext>
    </p:extLst>
  </p:cSld>
  <p:clrMapOvr>
    <a:masterClrMapping/>
  </p:clrMapOvr>
</p:sld>
</file>

<file path=ppt/slides/slide1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الطاهرتين على الصلـــيب، فلهذا كــل</a:t>
            </a:r>
          </a:p>
        </p:txBody>
      </p:sp>
    </p:spTree>
    <p:extLst>
      <p:ext uri="{BB962C8B-B14F-4D97-AF65-F5344CB8AC3E}">
        <p14:creationId xmlns:p14="http://schemas.microsoft.com/office/powerpoint/2010/main" val="3352640358"/>
      </p:ext>
    </p:extLst>
  </p:cSld>
  <p:clrMapOvr>
    <a:masterClrMapping/>
  </p:clrMapOvr>
</p:sld>
</file>

<file path=ppt/slides/slide1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الأمم تصرخ قائلة المجــــد لك يا رب</a:t>
            </a:r>
          </a:p>
        </p:txBody>
      </p:sp>
    </p:spTree>
    <p:extLst>
      <p:ext uri="{BB962C8B-B14F-4D97-AF65-F5344CB8AC3E}">
        <p14:creationId xmlns:p14="http://schemas.microsoft.com/office/powerpoint/2010/main" val="964375182"/>
      </p:ext>
    </p:extLst>
  </p:cSld>
  <p:clrMapOvr>
    <a:masterClrMapping/>
  </p:clrMapOvr>
</p:sld>
</file>

<file path=ppt/slides/slide1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المجد للآب والابن</a:t>
            </a:r>
            <a:br>
              <a:rPr lang="ar-SA" sz="6000" b="1" dirty="0">
                <a:solidFill>
                  <a:schemeClr val="bg1"/>
                </a:solidFill>
              </a:rPr>
            </a:br>
            <a:r>
              <a:rPr lang="ar-SA" sz="6000" b="1" dirty="0">
                <a:solidFill>
                  <a:schemeClr val="bg1"/>
                </a:solidFill>
              </a:rPr>
              <a:t>والروح</a:t>
            </a:r>
            <a:r>
              <a:rPr lang="ar-EG" sz="6000" b="1" dirty="0">
                <a:solidFill>
                  <a:schemeClr val="bg1"/>
                </a:solidFill>
              </a:rPr>
              <a:t> </a:t>
            </a:r>
            <a:r>
              <a:rPr lang="ar-SA" sz="6000" b="1" dirty="0">
                <a:solidFill>
                  <a:schemeClr val="bg1"/>
                </a:solidFill>
              </a:rPr>
              <a:t>القدس. </a:t>
            </a:r>
            <a:endParaRPr lang="en-US" sz="6000" b="1" dirty="0">
              <a:solidFill>
                <a:schemeClr val="bg1"/>
              </a:solidFill>
            </a:endParaRPr>
          </a:p>
        </p:txBody>
      </p:sp>
    </p:spTree>
    <p:extLst>
      <p:ext uri="{BB962C8B-B14F-4D97-AF65-F5344CB8AC3E}">
        <p14:creationId xmlns:p14="http://schemas.microsoft.com/office/powerpoint/2010/main" val="3290778046"/>
      </p:ext>
    </p:extLst>
  </p:cSld>
  <p:clrMapOvr>
    <a:masterClrMapping/>
  </p:clrMapOvr>
</p:sld>
</file>

<file path=ppt/slides/slide1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نسجد لشخصك غير الفاسد أيها الصالح</a:t>
            </a:r>
          </a:p>
        </p:txBody>
      </p:sp>
    </p:spTree>
    <p:extLst>
      <p:ext uri="{BB962C8B-B14F-4D97-AF65-F5344CB8AC3E}">
        <p14:creationId xmlns:p14="http://schemas.microsoft.com/office/powerpoint/2010/main" val="2971362390"/>
      </p:ext>
    </p:extLst>
  </p:cSld>
  <p:clrMapOvr>
    <a:masterClrMapping/>
  </p:clrMapOvr>
</p:sld>
</file>

<file path=ppt/slides/slide1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وطالبين مغفرة خطايانا أيها المسيح إلهنا</a:t>
            </a:r>
          </a:p>
        </p:txBody>
      </p:sp>
    </p:spTree>
    <p:extLst>
      <p:ext uri="{BB962C8B-B14F-4D97-AF65-F5344CB8AC3E}">
        <p14:creationId xmlns:p14="http://schemas.microsoft.com/office/powerpoint/2010/main" val="390230167"/>
      </p:ext>
    </p:extLst>
  </p:cSld>
  <p:clrMapOvr>
    <a:masterClrMapping/>
  </p:clrMapOvr>
</p:sld>
</file>

<file path=ppt/slides/slide1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لأن بمشيئتك سُررت أن تصـــعد على</a:t>
            </a:r>
          </a:p>
        </p:txBody>
      </p:sp>
    </p:spTree>
    <p:extLst>
      <p:ext uri="{BB962C8B-B14F-4D97-AF65-F5344CB8AC3E}">
        <p14:creationId xmlns:p14="http://schemas.microsoft.com/office/powerpoint/2010/main" val="676595398"/>
      </p:ext>
    </p:extLst>
  </p:cSld>
  <p:clrMapOvr>
    <a:masterClrMapping/>
  </p:clrMapOvr>
</p:sld>
</file>

<file path=ppt/slides/slide1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الصليب، لتُنجِّي الذين خلقتهم من عبودية</a:t>
            </a:r>
          </a:p>
        </p:txBody>
      </p:sp>
    </p:spTree>
    <p:extLst>
      <p:ext uri="{BB962C8B-B14F-4D97-AF65-F5344CB8AC3E}">
        <p14:creationId xmlns:p14="http://schemas.microsoft.com/office/powerpoint/2010/main" val="3363741765"/>
      </p:ext>
    </p:extLst>
  </p:cSld>
  <p:clrMapOvr>
    <a:masterClrMapping/>
  </p:clrMapOvr>
</p:sld>
</file>

<file path=ppt/slides/slide1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العدو. نصرخ إليك ونشكرك، لأنـك ملأت</a:t>
            </a:r>
          </a:p>
        </p:txBody>
      </p:sp>
    </p:spTree>
    <p:extLst>
      <p:ext uri="{BB962C8B-B14F-4D97-AF65-F5344CB8AC3E}">
        <p14:creationId xmlns:p14="http://schemas.microsoft.com/office/powerpoint/2010/main" val="1650292898"/>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لأن سكانها آثموا. لأجل هذا السكان في الأرض يصيرون فقراء ويبقى أُناس قليلون.</a:t>
            </a:r>
            <a:endParaRPr lang="en-US" dirty="0"/>
          </a:p>
        </p:txBody>
      </p:sp>
    </p:spTree>
    <p:extLst>
      <p:ext uri="{BB962C8B-B14F-4D97-AF65-F5344CB8AC3E}">
        <p14:creationId xmlns:p14="http://schemas.microsoft.com/office/powerpoint/2010/main" val="2407779353"/>
      </p:ext>
    </p:extLst>
  </p:cSld>
  <p:clrMapOvr>
    <a:masterClrMapping/>
  </p:clrMapOvr>
</p:sld>
</file>

<file path=ppt/slides/slide1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الكل فرحًا أيها المخلص</a:t>
            </a:r>
            <a:r>
              <a:rPr lang="ar-EG" sz="6000" b="1" dirty="0">
                <a:solidFill>
                  <a:schemeClr val="bg1"/>
                </a:solidFill>
              </a:rPr>
              <a:t> </a:t>
            </a:r>
            <a:r>
              <a:rPr lang="ar-SA" sz="6000" b="1" dirty="0">
                <a:solidFill>
                  <a:schemeClr val="bg1"/>
                </a:solidFill>
              </a:rPr>
              <a:t>لما</a:t>
            </a:r>
            <a:r>
              <a:rPr lang="ar-EG" sz="6000" b="1" dirty="0">
                <a:solidFill>
                  <a:schemeClr val="bg1"/>
                </a:solidFill>
              </a:rPr>
              <a:t> </a:t>
            </a:r>
            <a:r>
              <a:rPr lang="ar-SA" sz="6000" b="1" dirty="0">
                <a:solidFill>
                  <a:schemeClr val="bg1"/>
                </a:solidFill>
              </a:rPr>
              <a:t>أتيت لتعين</a:t>
            </a:r>
            <a:r>
              <a:rPr lang="ar-EG" sz="6000" b="1" dirty="0">
                <a:solidFill>
                  <a:schemeClr val="bg1"/>
                </a:solidFill>
              </a:rPr>
              <a:t> </a:t>
            </a:r>
            <a:r>
              <a:rPr lang="ar-SA" sz="6000" b="1" dirty="0">
                <a:solidFill>
                  <a:schemeClr val="bg1"/>
                </a:solidFill>
              </a:rPr>
              <a:t>العالم،يا رب المجد لك</a:t>
            </a:r>
          </a:p>
        </p:txBody>
      </p:sp>
    </p:spTree>
    <p:extLst>
      <p:ext uri="{BB962C8B-B14F-4D97-AF65-F5344CB8AC3E}">
        <p14:creationId xmlns:p14="http://schemas.microsoft.com/office/powerpoint/2010/main" val="4194959372"/>
      </p:ext>
    </p:extLst>
  </p:cSld>
  <p:clrMapOvr>
    <a:masterClrMapping/>
  </p:clrMapOvr>
</p:sld>
</file>

<file path=ppt/slides/slide1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الآن وكــــل</a:t>
            </a:r>
            <a:br>
              <a:rPr lang="ar-SA" sz="6000" b="1" dirty="0">
                <a:solidFill>
                  <a:schemeClr val="bg1"/>
                </a:solidFill>
              </a:rPr>
            </a:br>
            <a:r>
              <a:rPr lang="ar-SA" sz="6000" b="1" dirty="0">
                <a:solidFill>
                  <a:schemeClr val="bg1"/>
                </a:solidFill>
              </a:rPr>
              <a:t> أوان</a:t>
            </a:r>
            <a:r>
              <a:rPr lang="ar-EG" sz="6000" b="1" dirty="0">
                <a:solidFill>
                  <a:schemeClr val="bg1"/>
                </a:solidFill>
              </a:rPr>
              <a:t> </a:t>
            </a:r>
            <a:r>
              <a:rPr lang="ar-SA" sz="6000" b="1" dirty="0">
                <a:solidFill>
                  <a:schemeClr val="bg1"/>
                </a:solidFill>
              </a:rPr>
              <a:t>وإلــــى</a:t>
            </a:r>
            <a:r>
              <a:rPr lang="ar-EG" sz="6000" b="1" dirty="0">
                <a:solidFill>
                  <a:schemeClr val="bg1"/>
                </a:solidFill>
              </a:rPr>
              <a:t> </a:t>
            </a:r>
            <a:r>
              <a:rPr lang="ar-SA" sz="6000" b="1" dirty="0">
                <a:solidFill>
                  <a:schemeClr val="bg1"/>
                </a:solidFill>
              </a:rPr>
              <a:t>دهرالدهـورآمين</a:t>
            </a:r>
          </a:p>
        </p:txBody>
      </p:sp>
    </p:spTree>
    <p:extLst>
      <p:ext uri="{BB962C8B-B14F-4D97-AF65-F5344CB8AC3E}">
        <p14:creationId xmlns:p14="http://schemas.microsoft.com/office/powerpoint/2010/main" val="934603354"/>
      </p:ext>
    </p:extLst>
  </p:cSld>
  <p:clrMapOvr>
    <a:masterClrMapping/>
  </p:clrMapOvr>
</p:sld>
</file>

<file path=ppt/slides/slide1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أنتِ هي الممتلئة نعمة يا والدة الإله العذراء،</a:t>
            </a:r>
            <a:endParaRPr lang="en-US" sz="6000" b="1" dirty="0">
              <a:solidFill>
                <a:schemeClr val="bg1"/>
              </a:solidFill>
            </a:endParaRPr>
          </a:p>
        </p:txBody>
      </p:sp>
    </p:spTree>
    <p:extLst>
      <p:ext uri="{BB962C8B-B14F-4D97-AF65-F5344CB8AC3E}">
        <p14:creationId xmlns:p14="http://schemas.microsoft.com/office/powerpoint/2010/main" val="4149690625"/>
      </p:ext>
    </p:extLst>
  </p:cSld>
  <p:clrMapOvr>
    <a:masterClrMapping/>
  </p:clrMapOvr>
</p:sld>
</file>

<file path=ppt/slides/slide1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نسبحك، لأن من قبل صليب ابنك اِنهبط الجحيم</a:t>
            </a:r>
          </a:p>
        </p:txBody>
      </p:sp>
    </p:spTree>
    <p:extLst>
      <p:ext uri="{BB962C8B-B14F-4D97-AF65-F5344CB8AC3E}">
        <p14:creationId xmlns:p14="http://schemas.microsoft.com/office/powerpoint/2010/main" val="1961678843"/>
      </p:ext>
    </p:extLst>
  </p:cSld>
  <p:clrMapOvr>
    <a:masterClrMapping/>
  </p:clrMapOvr>
</p:sld>
</file>

<file path=ppt/slides/slide1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وبَطُل الموت. أمواتًا كنَّا فنهضنا، واسـتحققنا</a:t>
            </a:r>
          </a:p>
        </p:txBody>
      </p:sp>
    </p:spTree>
    <p:extLst>
      <p:ext uri="{BB962C8B-B14F-4D97-AF65-F5344CB8AC3E}">
        <p14:creationId xmlns:p14="http://schemas.microsoft.com/office/powerpoint/2010/main" val="4270159928"/>
      </p:ext>
    </p:extLst>
  </p:cSld>
  <p:clrMapOvr>
    <a:masterClrMapping/>
  </p:clrMapOvr>
</p:sld>
</file>

<file path=ppt/slides/slide1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الحياة الأبدية، ونلنا نعيم الفــردوس الأول</a:t>
            </a:r>
          </a:p>
        </p:txBody>
      </p:sp>
    </p:spTree>
    <p:extLst>
      <p:ext uri="{BB962C8B-B14F-4D97-AF65-F5344CB8AC3E}">
        <p14:creationId xmlns:p14="http://schemas.microsoft.com/office/powerpoint/2010/main" val="26735462"/>
      </p:ext>
    </p:extLst>
  </p:cSld>
  <p:clrMapOvr>
    <a:masterClrMapping/>
  </p:clrMapOvr>
</p:sld>
</file>

<file path=ppt/slides/slide1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vert="horz" lIns="91440" tIns="45720" rIns="91440" bIns="45720" rtlCol="0" anchor="ctr">
            <a:normAutofit/>
          </a:bodyPr>
          <a:lstStyle/>
          <a:p>
            <a:pPr algn="ctr"/>
            <a:r>
              <a:rPr lang="ar-SA" sz="6000" b="1" dirty="0">
                <a:solidFill>
                  <a:schemeClr val="bg1"/>
                </a:solidFill>
              </a:rPr>
              <a:t>من أجل هذا نمجد بشكر المســيح إلهنا.</a:t>
            </a:r>
          </a:p>
        </p:txBody>
      </p:sp>
    </p:spTree>
    <p:extLst>
      <p:ext uri="{BB962C8B-B14F-4D97-AF65-F5344CB8AC3E}">
        <p14:creationId xmlns:p14="http://schemas.microsoft.com/office/powerpoint/2010/main" val="3133463262"/>
      </p:ext>
    </p:extLst>
  </p:cSld>
  <p:clrMapOvr>
    <a:masterClrMapping/>
  </p:clrMapOvr>
</p:sld>
</file>

<file path=ppt/slides/slide1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738" name="Rectangle 4"/>
          <p:cNvSpPr>
            <a:spLocks noChangeArrowheads="1"/>
          </p:cNvSpPr>
          <p:nvPr/>
        </p:nvSpPr>
        <p:spPr bwMode="auto">
          <a:xfrm>
            <a:off x="762000" y="4495800"/>
            <a:ext cx="7543800" cy="1938992"/>
          </a:xfrm>
          <a:prstGeom prst="rect">
            <a:avLst/>
          </a:prstGeom>
          <a:noFill/>
          <a:ln w="9525">
            <a:noFill/>
            <a:miter lim="800000"/>
            <a:headEnd/>
            <a:tailEnd/>
          </a:ln>
        </p:spPr>
        <p:txBody>
          <a:bodyPr>
            <a:spAutoFit/>
          </a:bodyPr>
          <a:lstStyle/>
          <a:p>
            <a:pPr algn="ctr"/>
            <a:r>
              <a:rPr lang="ar-SA" sz="6000" b="1" dirty="0">
                <a:solidFill>
                  <a:srgbClr val="FFC000"/>
                </a:solidFill>
              </a:rPr>
              <a:t>لحن أومونوجينيس</a:t>
            </a:r>
          </a:p>
          <a:p>
            <a:pPr algn="ctr"/>
            <a:r>
              <a:rPr lang="ar-SA" sz="6000" b="1" dirty="0">
                <a:solidFill>
                  <a:schemeClr val="bg1"/>
                </a:solidFill>
              </a:rPr>
              <a:t>أيها الابن الوحيد الجنس</a:t>
            </a:r>
            <a:endParaRPr lang="en-US" sz="6000" b="1" dirty="0">
              <a:solidFill>
                <a:schemeClr val="bg1"/>
              </a:solidFill>
            </a:endParaRPr>
          </a:p>
        </p:txBody>
      </p:sp>
    </p:spTree>
    <p:extLst>
      <p:ext uri="{BB962C8B-B14F-4D97-AF65-F5344CB8AC3E}">
        <p14:creationId xmlns:p14="http://schemas.microsoft.com/office/powerpoint/2010/main" val="2966082139"/>
      </p:ext>
    </p:extLst>
  </p:cSld>
  <p:clrMapOvr>
    <a:masterClrMapping/>
  </p:clrMapOvr>
  <p:transition/>
</p:sld>
</file>

<file path=ppt/slides/slide1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048F8-09F5-4592-9EFA-0197BAB812A2}"/>
              </a:ext>
            </a:extLst>
          </p:cNvPr>
          <p:cNvSpPr>
            <a:spLocks noGrp="1"/>
          </p:cNvSpPr>
          <p:nvPr>
            <p:ph type="title"/>
          </p:nvPr>
        </p:nvSpPr>
        <p:spPr>
          <a:xfrm>
            <a:off x="0" y="4465765"/>
            <a:ext cx="9144000" cy="782371"/>
          </a:xfrm>
        </p:spPr>
        <p:txBody>
          <a:bodyPr>
            <a:normAutofit/>
          </a:bodyPr>
          <a:lstStyle/>
          <a:p>
            <a:r>
              <a:rPr lang="ar-EG" dirty="0"/>
              <a:t>أيها الابن الوحيد الجنس وكلمة الله </a:t>
            </a:r>
            <a:endParaRPr lang="en-US" dirty="0"/>
          </a:p>
        </p:txBody>
      </p:sp>
      <p:sp>
        <p:nvSpPr>
          <p:cNvPr id="4" name="Text Placeholder 3">
            <a:extLst>
              <a:ext uri="{FF2B5EF4-FFF2-40B4-BE49-F238E27FC236}">
                <a16:creationId xmlns:a16="http://schemas.microsoft.com/office/drawing/2014/main" id="{B505E127-C67B-4BDF-BF75-7A2D2C601843}"/>
              </a:ext>
            </a:extLst>
          </p:cNvPr>
          <p:cNvSpPr>
            <a:spLocks noGrp="1"/>
          </p:cNvSpPr>
          <p:nvPr>
            <p:ph type="body" idx="1"/>
          </p:nvPr>
        </p:nvSpPr>
        <p:spPr/>
        <p:txBody>
          <a:bodyPr/>
          <a:lstStyle/>
          <a:p>
            <a:r>
              <a:rPr lang="ar-EG" dirty="0"/>
              <a:t>أومونوجى نيس اِيّيوس كى لوغوس توو ثى أو</a:t>
            </a:r>
          </a:p>
        </p:txBody>
      </p:sp>
      <p:sp>
        <p:nvSpPr>
          <p:cNvPr id="5" name="Text Placeholder 4">
            <a:extLst>
              <a:ext uri="{FF2B5EF4-FFF2-40B4-BE49-F238E27FC236}">
                <a16:creationId xmlns:a16="http://schemas.microsoft.com/office/drawing/2014/main" id="{1E143230-DAA1-4FBD-963B-6536E1DED2EA}"/>
              </a:ext>
            </a:extLst>
          </p:cNvPr>
          <p:cNvSpPr>
            <a:spLocks noGrp="1"/>
          </p:cNvSpPr>
          <p:nvPr>
            <p:ph type="body" sz="quarter" idx="3"/>
          </p:nvPr>
        </p:nvSpPr>
        <p:spPr/>
        <p:txBody>
          <a:bodyPr/>
          <a:lstStyle/>
          <a:p>
            <a:r>
              <a:rPr lang="en-US" dirty="0" err="1"/>
              <a:t>Omonogenhc</a:t>
            </a:r>
            <a:r>
              <a:rPr lang="en-US" dirty="0"/>
              <a:t>   `</a:t>
            </a:r>
            <a:r>
              <a:rPr lang="en-US" dirty="0" err="1"/>
              <a:t>uioc</a:t>
            </a:r>
            <a:r>
              <a:rPr lang="en-US" dirty="0"/>
              <a:t> </a:t>
            </a:r>
            <a:r>
              <a:rPr lang="en-US" dirty="0" err="1"/>
              <a:t>ke</a:t>
            </a:r>
            <a:r>
              <a:rPr lang="en-US" dirty="0"/>
              <a:t> </a:t>
            </a:r>
            <a:r>
              <a:rPr lang="en-US" dirty="0" err="1"/>
              <a:t>logoc</a:t>
            </a:r>
            <a:r>
              <a:rPr lang="en-US" dirty="0"/>
              <a:t> </a:t>
            </a:r>
            <a:r>
              <a:rPr lang="en-US" dirty="0" err="1"/>
              <a:t>tou</a:t>
            </a:r>
            <a:r>
              <a:rPr lang="en-US" dirty="0"/>
              <a:t> </a:t>
            </a:r>
            <a:r>
              <a:rPr lang="en-US" dirty="0" err="1"/>
              <a:t>qeou</a:t>
            </a:r>
            <a:r>
              <a:rPr lang="en-US" dirty="0"/>
              <a:t> </a:t>
            </a:r>
          </a:p>
        </p:txBody>
      </p:sp>
    </p:spTree>
    <p:extLst>
      <p:ext uri="{BB962C8B-B14F-4D97-AF65-F5344CB8AC3E}">
        <p14:creationId xmlns:p14="http://schemas.microsoft.com/office/powerpoint/2010/main" val="435450100"/>
      </p:ext>
    </p:extLst>
  </p:cSld>
  <p:clrMapOvr>
    <a:masterClrMapping/>
  </p:clrMapOvr>
</p:sld>
</file>

<file path=ppt/slides/slide1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FB226-7CBB-4673-BA79-5FFD2F4056A7}"/>
              </a:ext>
            </a:extLst>
          </p:cNvPr>
          <p:cNvSpPr>
            <a:spLocks noGrp="1"/>
          </p:cNvSpPr>
          <p:nvPr>
            <p:ph type="title"/>
          </p:nvPr>
        </p:nvSpPr>
        <p:spPr>
          <a:xfrm>
            <a:off x="-1" y="4396319"/>
            <a:ext cx="9144000" cy="782371"/>
          </a:xfrm>
        </p:spPr>
        <p:txBody>
          <a:bodyPr>
            <a:normAutofit/>
          </a:bodyPr>
          <a:lstStyle/>
          <a:p>
            <a:r>
              <a:rPr lang="ar-EG" sz="4800" dirty="0"/>
              <a:t>الذي لا يموت الأزلي </a:t>
            </a:r>
            <a:endParaRPr lang="en-US" sz="4800" dirty="0"/>
          </a:p>
        </p:txBody>
      </p:sp>
      <p:sp>
        <p:nvSpPr>
          <p:cNvPr id="4" name="Text Placeholder 3">
            <a:extLst>
              <a:ext uri="{FF2B5EF4-FFF2-40B4-BE49-F238E27FC236}">
                <a16:creationId xmlns:a16="http://schemas.microsoft.com/office/drawing/2014/main" id="{55D2AB0A-88CB-402B-9EFB-3A588E6E1A95}"/>
              </a:ext>
            </a:extLst>
          </p:cNvPr>
          <p:cNvSpPr>
            <a:spLocks noGrp="1"/>
          </p:cNvSpPr>
          <p:nvPr>
            <p:ph type="body" idx="1"/>
          </p:nvPr>
        </p:nvSpPr>
        <p:spPr/>
        <p:txBody>
          <a:bodyPr/>
          <a:lstStyle/>
          <a:p>
            <a:r>
              <a:rPr lang="ar-EG" sz="4400" dirty="0"/>
              <a:t>أثاناتوس إي بارخون كى كاتا ذِكسامينوس</a:t>
            </a:r>
          </a:p>
        </p:txBody>
      </p:sp>
      <p:sp>
        <p:nvSpPr>
          <p:cNvPr id="5" name="Text Placeholder 4">
            <a:extLst>
              <a:ext uri="{FF2B5EF4-FFF2-40B4-BE49-F238E27FC236}">
                <a16:creationId xmlns:a16="http://schemas.microsoft.com/office/drawing/2014/main" id="{DC0DA337-8F24-47A7-9108-3B5C79746024}"/>
              </a:ext>
            </a:extLst>
          </p:cNvPr>
          <p:cNvSpPr>
            <a:spLocks noGrp="1"/>
          </p:cNvSpPr>
          <p:nvPr>
            <p:ph type="body" sz="quarter" idx="3"/>
          </p:nvPr>
        </p:nvSpPr>
        <p:spPr/>
        <p:txBody>
          <a:bodyPr/>
          <a:lstStyle/>
          <a:p>
            <a:r>
              <a:rPr lang="en-US" dirty="0"/>
              <a:t>`</a:t>
            </a:r>
            <a:r>
              <a:rPr lang="en-US" dirty="0" err="1"/>
              <a:t>aqanatoc</a:t>
            </a:r>
            <a:r>
              <a:rPr lang="en-US" dirty="0"/>
              <a:t> `</a:t>
            </a:r>
            <a:r>
              <a:rPr lang="en-US" dirty="0" err="1"/>
              <a:t>uparxwn</a:t>
            </a:r>
            <a:r>
              <a:rPr lang="en-US" dirty="0"/>
              <a:t>  </a:t>
            </a:r>
            <a:r>
              <a:rPr lang="en-US" dirty="0" err="1"/>
              <a:t>ke</a:t>
            </a:r>
            <a:r>
              <a:rPr lang="en-US" dirty="0"/>
              <a:t> </a:t>
            </a:r>
            <a:r>
              <a:rPr lang="en-US" dirty="0" err="1"/>
              <a:t>katade</a:t>
            </a:r>
            <a:r>
              <a:rPr lang="en-US" dirty="0"/>
              <a:t>[</a:t>
            </a:r>
            <a:r>
              <a:rPr lang="en-US" dirty="0" err="1"/>
              <a:t>amenc</a:t>
            </a:r>
            <a:r>
              <a:rPr lang="en-US" dirty="0"/>
              <a:t> </a:t>
            </a:r>
          </a:p>
        </p:txBody>
      </p:sp>
    </p:spTree>
    <p:extLst>
      <p:ext uri="{BB962C8B-B14F-4D97-AF65-F5344CB8AC3E}">
        <p14:creationId xmlns:p14="http://schemas.microsoft.com/office/powerpoint/2010/main" val="1903078862"/>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يحزن الخمر وتحزن الكرمة، ويتنهد جميع الفرحون بنفوسهم.</a:t>
            </a:r>
            <a:endParaRPr lang="en-US" dirty="0"/>
          </a:p>
        </p:txBody>
      </p:sp>
    </p:spTree>
    <p:extLst>
      <p:ext uri="{BB962C8B-B14F-4D97-AF65-F5344CB8AC3E}">
        <p14:creationId xmlns:p14="http://schemas.microsoft.com/office/powerpoint/2010/main" val="1144692785"/>
      </p:ext>
    </p:extLst>
  </p:cSld>
  <p:clrMapOvr>
    <a:masterClrMapping/>
  </p:clrMapOvr>
</p:sld>
</file>

<file path=ppt/slides/slide1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FABB5-18E2-4CE3-86AE-ADD81765CAC4}"/>
              </a:ext>
            </a:extLst>
          </p:cNvPr>
          <p:cNvSpPr>
            <a:spLocks noGrp="1"/>
          </p:cNvSpPr>
          <p:nvPr>
            <p:ph type="title"/>
          </p:nvPr>
        </p:nvSpPr>
        <p:spPr>
          <a:xfrm>
            <a:off x="0" y="4373170"/>
            <a:ext cx="9144000" cy="782371"/>
          </a:xfrm>
        </p:spPr>
        <p:txBody>
          <a:bodyPr>
            <a:noAutofit/>
          </a:bodyPr>
          <a:lstStyle/>
          <a:p>
            <a:r>
              <a:rPr lang="ar-EG" sz="5400" dirty="0"/>
              <a:t>والقابل كل شيء لأجل </a:t>
            </a:r>
            <a:endParaRPr lang="en-US" sz="5400" dirty="0"/>
          </a:p>
        </p:txBody>
      </p:sp>
      <p:sp>
        <p:nvSpPr>
          <p:cNvPr id="4" name="Text Placeholder 3">
            <a:extLst>
              <a:ext uri="{FF2B5EF4-FFF2-40B4-BE49-F238E27FC236}">
                <a16:creationId xmlns:a16="http://schemas.microsoft.com/office/drawing/2014/main" id="{5CB60354-3391-4A4A-B061-E7052DF83A72}"/>
              </a:ext>
            </a:extLst>
          </p:cNvPr>
          <p:cNvSpPr>
            <a:spLocks noGrp="1"/>
          </p:cNvSpPr>
          <p:nvPr>
            <p:ph type="body" idx="1"/>
          </p:nvPr>
        </p:nvSpPr>
        <p:spPr/>
        <p:txBody>
          <a:bodyPr/>
          <a:lstStyle/>
          <a:p>
            <a:r>
              <a:rPr lang="ar-EG" sz="4800" dirty="0"/>
              <a:t>ذيَّا تين إي مى تى ران سوتيريَّان</a:t>
            </a:r>
          </a:p>
        </p:txBody>
      </p:sp>
      <p:sp>
        <p:nvSpPr>
          <p:cNvPr id="5" name="Text Placeholder 4">
            <a:extLst>
              <a:ext uri="{FF2B5EF4-FFF2-40B4-BE49-F238E27FC236}">
                <a16:creationId xmlns:a16="http://schemas.microsoft.com/office/drawing/2014/main" id="{E74F2BCB-1BD6-49E9-B065-75792751C665}"/>
              </a:ext>
            </a:extLst>
          </p:cNvPr>
          <p:cNvSpPr>
            <a:spLocks noGrp="1"/>
          </p:cNvSpPr>
          <p:nvPr>
            <p:ph type="body" sz="quarter" idx="3"/>
          </p:nvPr>
        </p:nvSpPr>
        <p:spPr/>
        <p:txBody>
          <a:bodyPr/>
          <a:lstStyle/>
          <a:p>
            <a:r>
              <a:rPr lang="en-US" sz="5400" dirty="0" err="1"/>
              <a:t>di`a</a:t>
            </a:r>
            <a:r>
              <a:rPr lang="en-US" sz="5400" dirty="0"/>
              <a:t> </a:t>
            </a:r>
            <a:r>
              <a:rPr lang="en-US" sz="5400" dirty="0" err="1"/>
              <a:t>thn</a:t>
            </a:r>
            <a:r>
              <a:rPr lang="en-US" sz="5400" dirty="0"/>
              <a:t> `</a:t>
            </a:r>
            <a:r>
              <a:rPr lang="en-US" sz="5400" dirty="0" err="1"/>
              <a:t>hmete­ran</a:t>
            </a:r>
            <a:r>
              <a:rPr lang="en-US" sz="5400" dirty="0"/>
              <a:t> </a:t>
            </a:r>
            <a:r>
              <a:rPr lang="en-US" sz="5400" dirty="0" err="1"/>
              <a:t>cwthrian</a:t>
            </a:r>
            <a:r>
              <a:rPr lang="en-US" sz="5400" dirty="0"/>
              <a:t> </a:t>
            </a:r>
          </a:p>
        </p:txBody>
      </p:sp>
    </p:spTree>
    <p:extLst>
      <p:ext uri="{BB962C8B-B14F-4D97-AF65-F5344CB8AC3E}">
        <p14:creationId xmlns:p14="http://schemas.microsoft.com/office/powerpoint/2010/main" val="1287501168"/>
      </p:ext>
    </p:extLst>
  </p:cSld>
  <p:clrMapOvr>
    <a:masterClrMapping/>
  </p:clrMapOvr>
</p:sld>
</file>

<file path=ppt/slides/slide1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A0C9F-CFA3-48E3-804A-2E3DDDA70F4C}"/>
              </a:ext>
            </a:extLst>
          </p:cNvPr>
          <p:cNvSpPr>
            <a:spLocks noGrp="1"/>
          </p:cNvSpPr>
          <p:nvPr>
            <p:ph type="title"/>
          </p:nvPr>
        </p:nvSpPr>
        <p:spPr/>
        <p:txBody>
          <a:bodyPr>
            <a:normAutofit/>
          </a:bodyPr>
          <a:lstStyle/>
          <a:p>
            <a:r>
              <a:rPr lang="ar-EG" dirty="0"/>
              <a:t>خلاصنا المتجسد من القديسة والدة الإله </a:t>
            </a:r>
            <a:endParaRPr lang="en-US" dirty="0"/>
          </a:p>
        </p:txBody>
      </p:sp>
      <p:sp>
        <p:nvSpPr>
          <p:cNvPr id="4" name="Text Placeholder 3">
            <a:extLst>
              <a:ext uri="{FF2B5EF4-FFF2-40B4-BE49-F238E27FC236}">
                <a16:creationId xmlns:a16="http://schemas.microsoft.com/office/drawing/2014/main" id="{FC371046-4C6F-4A68-AC68-153B418EE674}"/>
              </a:ext>
            </a:extLst>
          </p:cNvPr>
          <p:cNvSpPr>
            <a:spLocks noGrp="1"/>
          </p:cNvSpPr>
          <p:nvPr>
            <p:ph type="body" idx="1"/>
          </p:nvPr>
        </p:nvSpPr>
        <p:spPr/>
        <p:txBody>
          <a:bodyPr/>
          <a:lstStyle/>
          <a:p>
            <a:r>
              <a:rPr lang="ar-EG" dirty="0"/>
              <a:t>ساركو ثي نى تيس آجيَّاس ثى أوتوكو كى آ إي</a:t>
            </a:r>
          </a:p>
        </p:txBody>
      </p:sp>
      <p:sp>
        <p:nvSpPr>
          <p:cNvPr id="5" name="Text Placeholder 4">
            <a:extLst>
              <a:ext uri="{FF2B5EF4-FFF2-40B4-BE49-F238E27FC236}">
                <a16:creationId xmlns:a16="http://schemas.microsoft.com/office/drawing/2014/main" id="{8DB37EDD-4199-45DF-904C-525B4C107950}"/>
              </a:ext>
            </a:extLst>
          </p:cNvPr>
          <p:cNvSpPr>
            <a:spLocks noGrp="1"/>
          </p:cNvSpPr>
          <p:nvPr>
            <p:ph type="body" sz="quarter" idx="3"/>
          </p:nvPr>
        </p:nvSpPr>
        <p:spPr/>
        <p:txBody>
          <a:bodyPr/>
          <a:lstStyle/>
          <a:p>
            <a:r>
              <a:rPr lang="en-US" dirty="0" err="1"/>
              <a:t>carkwqhne</a:t>
            </a:r>
            <a:r>
              <a:rPr lang="en-US" dirty="0"/>
              <a:t> ek </a:t>
            </a:r>
            <a:r>
              <a:rPr lang="en-US" dirty="0" err="1"/>
              <a:t>thc</a:t>
            </a:r>
            <a:r>
              <a:rPr lang="en-US" dirty="0"/>
              <a:t> `</a:t>
            </a:r>
            <a:r>
              <a:rPr lang="en-US" dirty="0" err="1"/>
              <a:t>agiac</a:t>
            </a:r>
            <a:r>
              <a:rPr lang="en-US" dirty="0"/>
              <a:t> </a:t>
            </a:r>
            <a:r>
              <a:rPr lang="en-US" dirty="0" err="1"/>
              <a:t>qe`otokou</a:t>
            </a:r>
            <a:r>
              <a:rPr lang="en-US" dirty="0"/>
              <a:t> </a:t>
            </a:r>
            <a:r>
              <a:rPr lang="en-US" dirty="0" err="1"/>
              <a:t>ke</a:t>
            </a:r>
            <a:r>
              <a:rPr lang="en-US" dirty="0"/>
              <a:t> `a </a:t>
            </a:r>
          </a:p>
        </p:txBody>
      </p:sp>
    </p:spTree>
    <p:extLst>
      <p:ext uri="{BB962C8B-B14F-4D97-AF65-F5344CB8AC3E}">
        <p14:creationId xmlns:p14="http://schemas.microsoft.com/office/powerpoint/2010/main" val="2117957081"/>
      </p:ext>
    </p:extLst>
  </p:cSld>
  <p:clrMapOvr>
    <a:masterClrMapping/>
  </p:clrMapOvr>
</p:sld>
</file>

<file path=ppt/slides/slide1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1478C-5866-4EF9-8177-A11C2502721C}"/>
              </a:ext>
            </a:extLst>
          </p:cNvPr>
          <p:cNvSpPr>
            <a:spLocks noGrp="1"/>
          </p:cNvSpPr>
          <p:nvPr>
            <p:ph type="title"/>
          </p:nvPr>
        </p:nvSpPr>
        <p:spPr/>
        <p:txBody>
          <a:bodyPr>
            <a:normAutofit/>
          </a:bodyPr>
          <a:lstStyle/>
          <a:p>
            <a:r>
              <a:rPr lang="en-US" dirty="0"/>
              <a:t> )</a:t>
            </a:r>
            <a:r>
              <a:rPr lang="ar-EG" dirty="0"/>
              <a:t>البتولية مريم</a:t>
            </a:r>
            <a:r>
              <a:rPr lang="en-US" dirty="0"/>
              <a:t>2 ( </a:t>
            </a:r>
          </a:p>
        </p:txBody>
      </p:sp>
      <p:sp>
        <p:nvSpPr>
          <p:cNvPr id="4" name="Text Placeholder 3">
            <a:extLst>
              <a:ext uri="{FF2B5EF4-FFF2-40B4-BE49-F238E27FC236}">
                <a16:creationId xmlns:a16="http://schemas.microsoft.com/office/drawing/2014/main" id="{0EB1883E-AAAF-4220-964A-B815FD45972D}"/>
              </a:ext>
            </a:extLst>
          </p:cNvPr>
          <p:cNvSpPr>
            <a:spLocks noGrp="1"/>
          </p:cNvSpPr>
          <p:nvPr>
            <p:ph type="body" idx="1"/>
          </p:nvPr>
        </p:nvSpPr>
        <p:spPr/>
        <p:txBody>
          <a:bodyPr/>
          <a:lstStyle/>
          <a:p>
            <a:r>
              <a:rPr lang="ar-EG" dirty="0"/>
              <a:t>(بارثينو ماريَّاس)</a:t>
            </a:r>
            <a:r>
              <a:rPr lang="en-US" dirty="0"/>
              <a:t>2</a:t>
            </a:r>
            <a:endParaRPr lang="ar-EG" dirty="0"/>
          </a:p>
        </p:txBody>
      </p:sp>
      <p:sp>
        <p:nvSpPr>
          <p:cNvPr id="5" name="Text Placeholder 4">
            <a:extLst>
              <a:ext uri="{FF2B5EF4-FFF2-40B4-BE49-F238E27FC236}">
                <a16:creationId xmlns:a16="http://schemas.microsoft.com/office/drawing/2014/main" id="{63AB689A-F634-485E-8907-2CCE58442545}"/>
              </a:ext>
            </a:extLst>
          </p:cNvPr>
          <p:cNvSpPr>
            <a:spLocks noGrp="1"/>
          </p:cNvSpPr>
          <p:nvPr>
            <p:ph type="body" sz="quarter" idx="3"/>
          </p:nvPr>
        </p:nvSpPr>
        <p:spPr/>
        <p:txBody>
          <a:bodyPr/>
          <a:lstStyle/>
          <a:p>
            <a:r>
              <a:rPr lang="en-US" sz="3200" dirty="0"/>
              <a:t>2</a:t>
            </a:r>
            <a:r>
              <a:rPr lang="en-US" dirty="0"/>
              <a:t>( `</a:t>
            </a:r>
            <a:r>
              <a:rPr lang="en-US" dirty="0" err="1"/>
              <a:t>iparqenou</a:t>
            </a:r>
            <a:r>
              <a:rPr lang="en-US" dirty="0"/>
              <a:t> </a:t>
            </a:r>
            <a:r>
              <a:rPr lang="en-US" dirty="0" err="1"/>
              <a:t>Mariac</a:t>
            </a:r>
            <a:r>
              <a:rPr lang="en-US" dirty="0"/>
              <a:t> )</a:t>
            </a:r>
          </a:p>
        </p:txBody>
      </p:sp>
    </p:spTree>
    <p:extLst>
      <p:ext uri="{BB962C8B-B14F-4D97-AF65-F5344CB8AC3E}">
        <p14:creationId xmlns:p14="http://schemas.microsoft.com/office/powerpoint/2010/main" val="1356295602"/>
      </p:ext>
    </p:extLst>
  </p:cSld>
  <p:clrMapOvr>
    <a:masterClrMapping/>
  </p:clrMapOvr>
</p:sld>
</file>

<file path=ppt/slides/slide1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BF30D-5220-42B6-88F9-4441CB905666}"/>
              </a:ext>
            </a:extLst>
          </p:cNvPr>
          <p:cNvSpPr>
            <a:spLocks noGrp="1"/>
          </p:cNvSpPr>
          <p:nvPr>
            <p:ph type="title"/>
          </p:nvPr>
        </p:nvSpPr>
        <p:spPr/>
        <p:txBody>
          <a:bodyPr>
            <a:normAutofit/>
          </a:bodyPr>
          <a:lstStyle/>
          <a:p>
            <a:r>
              <a:rPr lang="ar-EG" dirty="0"/>
              <a:t>بغير استحالة المتأنس المصلوب</a:t>
            </a:r>
            <a:endParaRPr lang="en-US" dirty="0"/>
          </a:p>
        </p:txBody>
      </p:sp>
      <p:sp>
        <p:nvSpPr>
          <p:cNvPr id="4" name="Text Placeholder 3">
            <a:extLst>
              <a:ext uri="{FF2B5EF4-FFF2-40B4-BE49-F238E27FC236}">
                <a16:creationId xmlns:a16="http://schemas.microsoft.com/office/drawing/2014/main" id="{412DDED6-F2E8-4D98-A483-D82AFACE1412}"/>
              </a:ext>
            </a:extLst>
          </p:cNvPr>
          <p:cNvSpPr>
            <a:spLocks noGrp="1"/>
          </p:cNvSpPr>
          <p:nvPr>
            <p:ph type="body" idx="1"/>
          </p:nvPr>
        </p:nvSpPr>
        <p:spPr/>
        <p:txBody>
          <a:bodyPr/>
          <a:lstStyle/>
          <a:p>
            <a:r>
              <a:rPr lang="ar-EG" dirty="0"/>
              <a:t>أترِبتوس اِى نان إثروبيساس إستافروتيس تى</a:t>
            </a:r>
          </a:p>
        </p:txBody>
      </p:sp>
      <p:sp>
        <p:nvSpPr>
          <p:cNvPr id="5" name="Text Placeholder 4">
            <a:extLst>
              <a:ext uri="{FF2B5EF4-FFF2-40B4-BE49-F238E27FC236}">
                <a16:creationId xmlns:a16="http://schemas.microsoft.com/office/drawing/2014/main" id="{8B21426B-B2C1-44A0-92FE-20F4FBEF43DD}"/>
              </a:ext>
            </a:extLst>
          </p:cNvPr>
          <p:cNvSpPr>
            <a:spLocks noGrp="1"/>
          </p:cNvSpPr>
          <p:nvPr>
            <p:ph type="body" sz="quarter" idx="3"/>
          </p:nvPr>
        </p:nvSpPr>
        <p:spPr/>
        <p:txBody>
          <a:bodyPr/>
          <a:lstStyle/>
          <a:p>
            <a:r>
              <a:rPr lang="en-US" sz="4000" dirty="0"/>
              <a:t>`</a:t>
            </a:r>
            <a:r>
              <a:rPr lang="en-US" sz="4000" dirty="0" err="1"/>
              <a:t>Atreptwc</a:t>
            </a:r>
            <a:r>
              <a:rPr lang="en-US" sz="4000" dirty="0"/>
              <a:t> </a:t>
            </a:r>
            <a:r>
              <a:rPr lang="en-US" sz="4000" dirty="0" err="1"/>
              <a:t>enanqrwpicac</a:t>
            </a:r>
            <a:r>
              <a:rPr lang="en-US" sz="4000" dirty="0"/>
              <a:t> `o </a:t>
            </a:r>
            <a:r>
              <a:rPr lang="en-US" sz="4000" dirty="0" err="1"/>
              <a:t>ctaurwqic</a:t>
            </a:r>
            <a:r>
              <a:rPr lang="en-US" sz="4000" dirty="0"/>
              <a:t> </a:t>
            </a:r>
            <a:r>
              <a:rPr lang="en-US" sz="4000" dirty="0" err="1"/>
              <a:t>te</a:t>
            </a:r>
            <a:endParaRPr lang="en-US" sz="4000" dirty="0"/>
          </a:p>
        </p:txBody>
      </p:sp>
    </p:spTree>
    <p:extLst>
      <p:ext uri="{BB962C8B-B14F-4D97-AF65-F5344CB8AC3E}">
        <p14:creationId xmlns:p14="http://schemas.microsoft.com/office/powerpoint/2010/main" val="3559715985"/>
      </p:ext>
    </p:extLst>
  </p:cSld>
  <p:clrMapOvr>
    <a:masterClrMapping/>
  </p:clrMapOvr>
</p:sld>
</file>

<file path=ppt/slides/slide1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4AFB4-2BF7-4D9F-A6C3-BEC6B358126B}"/>
              </a:ext>
            </a:extLst>
          </p:cNvPr>
          <p:cNvSpPr>
            <a:spLocks noGrp="1"/>
          </p:cNvSpPr>
          <p:nvPr>
            <p:ph type="title"/>
          </p:nvPr>
        </p:nvSpPr>
        <p:spPr/>
        <p:txBody>
          <a:bodyPr>
            <a:normAutofit/>
          </a:bodyPr>
          <a:lstStyle/>
          <a:p>
            <a:r>
              <a:rPr lang="ar-EG" dirty="0"/>
              <a:t>المسيح الإله. بالموت داس الموت </a:t>
            </a:r>
            <a:endParaRPr lang="en-US" dirty="0"/>
          </a:p>
        </p:txBody>
      </p:sp>
      <p:sp>
        <p:nvSpPr>
          <p:cNvPr id="4" name="Text Placeholder 3">
            <a:extLst>
              <a:ext uri="{FF2B5EF4-FFF2-40B4-BE49-F238E27FC236}">
                <a16:creationId xmlns:a16="http://schemas.microsoft.com/office/drawing/2014/main" id="{2E24ADA6-7DFF-4AC7-B20D-05ACF4E13539}"/>
              </a:ext>
            </a:extLst>
          </p:cNvPr>
          <p:cNvSpPr>
            <a:spLocks noGrp="1"/>
          </p:cNvSpPr>
          <p:nvPr>
            <p:ph type="body" idx="1"/>
          </p:nvPr>
        </p:nvSpPr>
        <p:spPr/>
        <p:txBody>
          <a:bodyPr/>
          <a:lstStyle/>
          <a:p>
            <a:r>
              <a:rPr lang="ar-EG" dirty="0"/>
              <a:t>إخرستى أوثيؤوس: ثاناطو ثاناطون باتيساس</a:t>
            </a:r>
          </a:p>
        </p:txBody>
      </p:sp>
      <p:sp>
        <p:nvSpPr>
          <p:cNvPr id="5" name="Text Placeholder 4">
            <a:extLst>
              <a:ext uri="{FF2B5EF4-FFF2-40B4-BE49-F238E27FC236}">
                <a16:creationId xmlns:a16="http://schemas.microsoft.com/office/drawing/2014/main" id="{333ECA11-DD0C-44DC-9D00-8DB5775D950E}"/>
              </a:ext>
            </a:extLst>
          </p:cNvPr>
          <p:cNvSpPr>
            <a:spLocks noGrp="1"/>
          </p:cNvSpPr>
          <p:nvPr>
            <p:ph type="body" sz="quarter" idx="3"/>
          </p:nvPr>
        </p:nvSpPr>
        <p:spPr/>
        <p:txBody>
          <a:bodyPr/>
          <a:lstStyle/>
          <a:p>
            <a:r>
              <a:rPr lang="en-US" sz="4000" dirty="0" err="1"/>
              <a:t>xricte</a:t>
            </a:r>
            <a:r>
              <a:rPr lang="en-US" sz="4000" dirty="0"/>
              <a:t> `</a:t>
            </a:r>
            <a:r>
              <a:rPr lang="en-US" sz="4000" dirty="0" err="1"/>
              <a:t>oqeoc</a:t>
            </a:r>
            <a:r>
              <a:rPr lang="en-US" sz="4000" dirty="0"/>
              <a:t>. </a:t>
            </a:r>
            <a:r>
              <a:rPr lang="en-US" sz="4000" dirty="0" err="1"/>
              <a:t>Qanatw</a:t>
            </a:r>
            <a:r>
              <a:rPr lang="en-US" sz="4000" dirty="0"/>
              <a:t> </a:t>
            </a:r>
            <a:r>
              <a:rPr lang="en-US" sz="4000" dirty="0" err="1"/>
              <a:t>qanaton</a:t>
            </a:r>
            <a:r>
              <a:rPr lang="en-US" sz="4000" dirty="0"/>
              <a:t> </a:t>
            </a:r>
            <a:r>
              <a:rPr lang="en-US" sz="4000" dirty="0" err="1"/>
              <a:t>pathcac</a:t>
            </a:r>
            <a:r>
              <a:rPr lang="en-US" sz="4000" dirty="0"/>
              <a:t> </a:t>
            </a:r>
          </a:p>
        </p:txBody>
      </p:sp>
    </p:spTree>
    <p:extLst>
      <p:ext uri="{BB962C8B-B14F-4D97-AF65-F5344CB8AC3E}">
        <p14:creationId xmlns:p14="http://schemas.microsoft.com/office/powerpoint/2010/main" val="3660637011"/>
      </p:ext>
    </p:extLst>
  </p:cSld>
  <p:clrMapOvr>
    <a:masterClrMapping/>
  </p:clrMapOvr>
</p:sld>
</file>

<file path=ppt/slides/slide1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15350-A9FF-4EE4-9A46-58F2C8F4DF3E}"/>
              </a:ext>
            </a:extLst>
          </p:cNvPr>
          <p:cNvSpPr>
            <a:spLocks noGrp="1"/>
          </p:cNvSpPr>
          <p:nvPr>
            <p:ph type="title"/>
          </p:nvPr>
        </p:nvSpPr>
        <p:spPr>
          <a:xfrm>
            <a:off x="-1" y="4370304"/>
            <a:ext cx="9144000" cy="782371"/>
          </a:xfrm>
        </p:spPr>
        <p:txBody>
          <a:bodyPr>
            <a:noAutofit/>
          </a:bodyPr>
          <a:lstStyle/>
          <a:p>
            <a:r>
              <a:rPr lang="ar-EG" sz="4800" dirty="0"/>
              <a:t>أحد الثالوث القدوس </a:t>
            </a:r>
            <a:endParaRPr lang="en-US" sz="4800" dirty="0"/>
          </a:p>
        </p:txBody>
      </p:sp>
      <p:sp>
        <p:nvSpPr>
          <p:cNvPr id="4" name="Text Placeholder 3">
            <a:extLst>
              <a:ext uri="{FF2B5EF4-FFF2-40B4-BE49-F238E27FC236}">
                <a16:creationId xmlns:a16="http://schemas.microsoft.com/office/drawing/2014/main" id="{88791D2B-6D72-490E-B782-7D389651F319}"/>
              </a:ext>
            </a:extLst>
          </p:cNvPr>
          <p:cNvSpPr>
            <a:spLocks noGrp="1"/>
          </p:cNvSpPr>
          <p:nvPr>
            <p:ph type="body" idx="1"/>
          </p:nvPr>
        </p:nvSpPr>
        <p:spPr/>
        <p:txBody>
          <a:bodyPr/>
          <a:lstStyle/>
          <a:p>
            <a:r>
              <a:rPr lang="ar-EG" sz="4400" dirty="0"/>
              <a:t>يس أون تيس آجيَّاس إتريَّاذوس: سين</a:t>
            </a:r>
          </a:p>
        </p:txBody>
      </p:sp>
      <p:sp>
        <p:nvSpPr>
          <p:cNvPr id="5" name="Text Placeholder 4">
            <a:extLst>
              <a:ext uri="{FF2B5EF4-FFF2-40B4-BE49-F238E27FC236}">
                <a16:creationId xmlns:a16="http://schemas.microsoft.com/office/drawing/2014/main" id="{55F34687-B279-4C90-B8C4-B747D22BFA13}"/>
              </a:ext>
            </a:extLst>
          </p:cNvPr>
          <p:cNvSpPr>
            <a:spLocks noGrp="1"/>
          </p:cNvSpPr>
          <p:nvPr>
            <p:ph type="body" sz="quarter" idx="3"/>
          </p:nvPr>
        </p:nvSpPr>
        <p:spPr/>
        <p:txBody>
          <a:bodyPr/>
          <a:lstStyle/>
          <a:p>
            <a:r>
              <a:rPr lang="it-IT" sz="4800" dirty="0"/>
              <a:t>ic wn thc `agiac tri`adoc cun</a:t>
            </a:r>
          </a:p>
        </p:txBody>
      </p:sp>
    </p:spTree>
    <p:extLst>
      <p:ext uri="{BB962C8B-B14F-4D97-AF65-F5344CB8AC3E}">
        <p14:creationId xmlns:p14="http://schemas.microsoft.com/office/powerpoint/2010/main" val="1339593941"/>
      </p:ext>
    </p:extLst>
  </p:cSld>
  <p:clrMapOvr>
    <a:masterClrMapping/>
  </p:clrMapOvr>
</p:sld>
</file>

<file path=ppt/slides/slide1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98C79-4BFE-4AF1-BAE9-BA346916ADE1}"/>
              </a:ext>
            </a:extLst>
          </p:cNvPr>
          <p:cNvSpPr>
            <a:spLocks noGrp="1"/>
          </p:cNvSpPr>
          <p:nvPr>
            <p:ph type="title"/>
          </p:nvPr>
        </p:nvSpPr>
        <p:spPr/>
        <p:txBody>
          <a:bodyPr>
            <a:normAutofit/>
          </a:bodyPr>
          <a:lstStyle/>
          <a:p>
            <a:r>
              <a:rPr lang="ar-EG" dirty="0"/>
              <a:t>الممجد مع الآب والروح القدس </a:t>
            </a:r>
            <a:endParaRPr lang="en-US" dirty="0"/>
          </a:p>
        </p:txBody>
      </p:sp>
      <p:sp>
        <p:nvSpPr>
          <p:cNvPr id="4" name="Text Placeholder 3">
            <a:extLst>
              <a:ext uri="{FF2B5EF4-FFF2-40B4-BE49-F238E27FC236}">
                <a16:creationId xmlns:a16="http://schemas.microsoft.com/office/drawing/2014/main" id="{D00D620E-6377-4F56-8365-1DC6644EC874}"/>
              </a:ext>
            </a:extLst>
          </p:cNvPr>
          <p:cNvSpPr>
            <a:spLocks noGrp="1"/>
          </p:cNvSpPr>
          <p:nvPr>
            <p:ph type="body" idx="1"/>
          </p:nvPr>
        </p:nvSpPr>
        <p:spPr/>
        <p:txBody>
          <a:bodyPr/>
          <a:lstStyle/>
          <a:p>
            <a:r>
              <a:rPr lang="ar-EG" dirty="0"/>
              <a:t>ذوكساذو مى نوس إن تو باتري كى طو آجيُّو إبنفماتي</a:t>
            </a:r>
          </a:p>
        </p:txBody>
      </p:sp>
      <p:sp>
        <p:nvSpPr>
          <p:cNvPr id="5" name="Text Placeholder 4">
            <a:extLst>
              <a:ext uri="{FF2B5EF4-FFF2-40B4-BE49-F238E27FC236}">
                <a16:creationId xmlns:a16="http://schemas.microsoft.com/office/drawing/2014/main" id="{BCFDAA5E-A4E2-4DEE-A723-4A80C7EF2B80}"/>
              </a:ext>
            </a:extLst>
          </p:cNvPr>
          <p:cNvSpPr>
            <a:spLocks noGrp="1"/>
          </p:cNvSpPr>
          <p:nvPr>
            <p:ph type="body" sz="quarter" idx="3"/>
          </p:nvPr>
        </p:nvSpPr>
        <p:spPr/>
        <p:txBody>
          <a:bodyPr/>
          <a:lstStyle/>
          <a:p>
            <a:r>
              <a:rPr lang="pl-PL" sz="3600" dirty="0"/>
              <a:t>do[azo­menoc tw patri ke tw `agi`w pneumati</a:t>
            </a:r>
          </a:p>
        </p:txBody>
      </p:sp>
    </p:spTree>
    <p:extLst>
      <p:ext uri="{BB962C8B-B14F-4D97-AF65-F5344CB8AC3E}">
        <p14:creationId xmlns:p14="http://schemas.microsoft.com/office/powerpoint/2010/main" val="425911173"/>
      </p:ext>
    </p:extLst>
  </p:cSld>
  <p:clrMapOvr>
    <a:masterClrMapping/>
  </p:clrMapOvr>
</p:sld>
</file>

<file path=ppt/slides/slide1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5DE7A-C9A6-4F11-B820-ED196AD6695F}"/>
              </a:ext>
            </a:extLst>
          </p:cNvPr>
          <p:cNvSpPr>
            <a:spLocks noGrp="1"/>
          </p:cNvSpPr>
          <p:nvPr>
            <p:ph type="title"/>
          </p:nvPr>
        </p:nvSpPr>
        <p:spPr>
          <a:xfrm>
            <a:off x="0" y="4407893"/>
            <a:ext cx="9144000" cy="782371"/>
          </a:xfrm>
        </p:spPr>
        <p:txBody>
          <a:bodyPr>
            <a:noAutofit/>
          </a:bodyPr>
          <a:lstStyle/>
          <a:p>
            <a:r>
              <a:rPr lang="ar-EG" sz="5400" dirty="0"/>
              <a:t>خلصنا قدوس الله </a:t>
            </a:r>
            <a:endParaRPr lang="en-US" sz="5400" dirty="0"/>
          </a:p>
        </p:txBody>
      </p:sp>
      <p:sp>
        <p:nvSpPr>
          <p:cNvPr id="4" name="Text Placeholder 3">
            <a:extLst>
              <a:ext uri="{FF2B5EF4-FFF2-40B4-BE49-F238E27FC236}">
                <a16:creationId xmlns:a16="http://schemas.microsoft.com/office/drawing/2014/main" id="{546EEE90-77A6-49BF-A294-6245E9EB3B54}"/>
              </a:ext>
            </a:extLst>
          </p:cNvPr>
          <p:cNvSpPr>
            <a:spLocks noGrp="1"/>
          </p:cNvSpPr>
          <p:nvPr>
            <p:ph type="body" idx="1"/>
          </p:nvPr>
        </p:nvSpPr>
        <p:spPr/>
        <p:txBody>
          <a:bodyPr/>
          <a:lstStyle/>
          <a:p>
            <a:r>
              <a:rPr lang="ar-EG" sz="4800" dirty="0"/>
              <a:t>سو سون إيماس آجيُّوس أوثيؤوس</a:t>
            </a:r>
          </a:p>
        </p:txBody>
      </p:sp>
      <p:sp>
        <p:nvSpPr>
          <p:cNvPr id="5" name="Text Placeholder 4">
            <a:extLst>
              <a:ext uri="{FF2B5EF4-FFF2-40B4-BE49-F238E27FC236}">
                <a16:creationId xmlns:a16="http://schemas.microsoft.com/office/drawing/2014/main" id="{31002194-DCBD-46B4-8481-57219F0C2C72}"/>
              </a:ext>
            </a:extLst>
          </p:cNvPr>
          <p:cNvSpPr>
            <a:spLocks noGrp="1"/>
          </p:cNvSpPr>
          <p:nvPr>
            <p:ph type="body" sz="quarter" idx="3"/>
          </p:nvPr>
        </p:nvSpPr>
        <p:spPr/>
        <p:txBody>
          <a:bodyPr/>
          <a:lstStyle/>
          <a:p>
            <a:r>
              <a:rPr lang="en-US" sz="5400" dirty="0" err="1"/>
              <a:t>cwcon</a:t>
            </a:r>
            <a:r>
              <a:rPr lang="en-US" sz="5400" dirty="0"/>
              <a:t> `</a:t>
            </a:r>
            <a:r>
              <a:rPr lang="en-US" sz="5400" dirty="0" err="1"/>
              <a:t>hmac</a:t>
            </a:r>
            <a:r>
              <a:rPr lang="en-US" sz="5400" dirty="0"/>
              <a:t> </a:t>
            </a:r>
            <a:r>
              <a:rPr lang="en-US" sz="5400" dirty="0" err="1"/>
              <a:t>Agioc</a:t>
            </a:r>
            <a:r>
              <a:rPr lang="en-US" sz="5400" dirty="0"/>
              <a:t> `</a:t>
            </a:r>
            <a:r>
              <a:rPr lang="en-US" sz="5400" dirty="0" err="1"/>
              <a:t>oqeoc</a:t>
            </a:r>
            <a:r>
              <a:rPr lang="en-US" sz="5400" dirty="0"/>
              <a:t> </a:t>
            </a:r>
          </a:p>
        </p:txBody>
      </p:sp>
    </p:spTree>
    <p:extLst>
      <p:ext uri="{BB962C8B-B14F-4D97-AF65-F5344CB8AC3E}">
        <p14:creationId xmlns:p14="http://schemas.microsoft.com/office/powerpoint/2010/main" val="1839613876"/>
      </p:ext>
    </p:extLst>
  </p:cSld>
  <p:clrMapOvr>
    <a:masterClrMapping/>
  </p:clrMapOvr>
</p:sld>
</file>

<file path=ppt/slides/slide1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17CCD-DCD1-497C-B0A9-197B154EC1CE}"/>
              </a:ext>
            </a:extLst>
          </p:cNvPr>
          <p:cNvSpPr>
            <a:spLocks noGrp="1"/>
          </p:cNvSpPr>
          <p:nvPr>
            <p:ph type="title"/>
          </p:nvPr>
        </p:nvSpPr>
        <p:spPr/>
        <p:txBody>
          <a:bodyPr>
            <a:normAutofit/>
          </a:bodyPr>
          <a:lstStyle/>
          <a:p>
            <a:r>
              <a:rPr lang="ar-EG" dirty="0"/>
              <a:t>الذي من أجلنا صار إنسانا بغير استحالة وهو </a:t>
            </a:r>
            <a:endParaRPr lang="en-US" dirty="0"/>
          </a:p>
        </p:txBody>
      </p:sp>
      <p:sp>
        <p:nvSpPr>
          <p:cNvPr id="4" name="Text Placeholder 3">
            <a:extLst>
              <a:ext uri="{FF2B5EF4-FFF2-40B4-BE49-F238E27FC236}">
                <a16:creationId xmlns:a16="http://schemas.microsoft.com/office/drawing/2014/main" id="{6B2E417B-9433-46F8-8954-3446CAB464F8}"/>
              </a:ext>
            </a:extLst>
          </p:cNvPr>
          <p:cNvSpPr>
            <a:spLocks noGrp="1"/>
          </p:cNvSpPr>
          <p:nvPr>
            <p:ph type="body" idx="1"/>
          </p:nvPr>
        </p:nvSpPr>
        <p:spPr/>
        <p:txBody>
          <a:bodyPr/>
          <a:lstStyle/>
          <a:p>
            <a:r>
              <a:rPr lang="ar-EG" sz="3600" dirty="0"/>
              <a:t>أوذي إيماس آن إثروبوس جى غونوس أترِبتوس كى ميناس</a:t>
            </a:r>
          </a:p>
        </p:txBody>
      </p:sp>
      <p:sp>
        <p:nvSpPr>
          <p:cNvPr id="5" name="Text Placeholder 4">
            <a:extLst>
              <a:ext uri="{FF2B5EF4-FFF2-40B4-BE49-F238E27FC236}">
                <a16:creationId xmlns:a16="http://schemas.microsoft.com/office/drawing/2014/main" id="{464F25D6-0DF4-4A75-A179-F1EC0E4CCF9F}"/>
              </a:ext>
            </a:extLst>
          </p:cNvPr>
          <p:cNvSpPr>
            <a:spLocks noGrp="1"/>
          </p:cNvSpPr>
          <p:nvPr>
            <p:ph type="body" sz="quarter" idx="3"/>
          </p:nvPr>
        </p:nvSpPr>
        <p:spPr/>
        <p:txBody>
          <a:bodyPr/>
          <a:lstStyle/>
          <a:p>
            <a:r>
              <a:rPr lang="en-US" sz="3600" dirty="0"/>
              <a:t>`</a:t>
            </a:r>
            <a:r>
              <a:rPr lang="en-US" sz="3600" dirty="0" err="1"/>
              <a:t>odi</a:t>
            </a:r>
            <a:r>
              <a:rPr lang="en-US" sz="3600" dirty="0"/>
              <a:t> `</a:t>
            </a:r>
            <a:r>
              <a:rPr lang="en-US" sz="3600" dirty="0" err="1"/>
              <a:t>hmac</a:t>
            </a:r>
            <a:r>
              <a:rPr lang="en-US" sz="3600" dirty="0"/>
              <a:t> an </a:t>
            </a:r>
            <a:r>
              <a:rPr lang="en-US" sz="3600" dirty="0" err="1"/>
              <a:t>qrwpoc</a:t>
            </a:r>
            <a:r>
              <a:rPr lang="en-US" sz="3600" dirty="0"/>
              <a:t> </a:t>
            </a:r>
            <a:r>
              <a:rPr lang="en-US" sz="3600" dirty="0" err="1"/>
              <a:t>gegonwc</a:t>
            </a:r>
            <a:r>
              <a:rPr lang="en-US" sz="3600" dirty="0"/>
              <a:t> </a:t>
            </a:r>
            <a:r>
              <a:rPr lang="en-US" sz="3600" dirty="0" err="1"/>
              <a:t>atreptwc</a:t>
            </a:r>
            <a:r>
              <a:rPr lang="en-US" sz="3600" dirty="0"/>
              <a:t> </a:t>
            </a:r>
            <a:r>
              <a:rPr lang="en-US" sz="3600" dirty="0" err="1"/>
              <a:t>ke</a:t>
            </a:r>
            <a:r>
              <a:rPr lang="en-US" sz="3600" dirty="0"/>
              <a:t> </a:t>
            </a:r>
            <a:r>
              <a:rPr lang="en-US" sz="3600" dirty="0" err="1"/>
              <a:t>minac</a:t>
            </a:r>
            <a:endParaRPr lang="en-US" sz="3600" dirty="0"/>
          </a:p>
        </p:txBody>
      </p:sp>
    </p:spTree>
    <p:extLst>
      <p:ext uri="{BB962C8B-B14F-4D97-AF65-F5344CB8AC3E}">
        <p14:creationId xmlns:p14="http://schemas.microsoft.com/office/powerpoint/2010/main" val="2942425796"/>
      </p:ext>
    </p:extLst>
  </p:cSld>
  <p:clrMapOvr>
    <a:masterClrMapping/>
  </p:clrMapOvr>
</p:sld>
</file>

<file path=ppt/slides/slide1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034DC-DAD6-4D57-8F4C-7F1E8FEE9B9B}"/>
              </a:ext>
            </a:extLst>
          </p:cNvPr>
          <p:cNvSpPr>
            <a:spLocks noGrp="1"/>
          </p:cNvSpPr>
          <p:nvPr>
            <p:ph type="title"/>
          </p:nvPr>
        </p:nvSpPr>
        <p:spPr>
          <a:xfrm>
            <a:off x="0" y="4488915"/>
            <a:ext cx="9144000" cy="782371"/>
          </a:xfrm>
        </p:spPr>
        <p:txBody>
          <a:bodyPr>
            <a:normAutofit/>
          </a:bodyPr>
          <a:lstStyle/>
          <a:p>
            <a:r>
              <a:rPr lang="ar-EG" dirty="0"/>
              <a:t>الإله. قدوس القوي الذي أظهر </a:t>
            </a:r>
            <a:endParaRPr lang="en-US" dirty="0"/>
          </a:p>
        </p:txBody>
      </p:sp>
      <p:sp>
        <p:nvSpPr>
          <p:cNvPr id="4" name="Text Placeholder 3">
            <a:extLst>
              <a:ext uri="{FF2B5EF4-FFF2-40B4-BE49-F238E27FC236}">
                <a16:creationId xmlns:a16="http://schemas.microsoft.com/office/drawing/2014/main" id="{ABF0377A-D24F-4056-997B-472E02A2232A}"/>
              </a:ext>
            </a:extLst>
          </p:cNvPr>
          <p:cNvSpPr>
            <a:spLocks noGrp="1"/>
          </p:cNvSpPr>
          <p:nvPr>
            <p:ph type="body" idx="1"/>
          </p:nvPr>
        </p:nvSpPr>
        <p:spPr/>
        <p:txBody>
          <a:bodyPr/>
          <a:lstStyle/>
          <a:p>
            <a:r>
              <a:rPr lang="ar-EG" dirty="0"/>
              <a:t>ثيؤوس آجيُّوس يس شيروس أوو اِى ناس ثِنْ ياتو</a:t>
            </a:r>
          </a:p>
        </p:txBody>
      </p:sp>
      <p:sp>
        <p:nvSpPr>
          <p:cNvPr id="5" name="Text Placeholder 4">
            <a:extLst>
              <a:ext uri="{FF2B5EF4-FFF2-40B4-BE49-F238E27FC236}">
                <a16:creationId xmlns:a16="http://schemas.microsoft.com/office/drawing/2014/main" id="{5A15DC7E-9B97-4ABA-97AE-9BA8FAFB32E8}"/>
              </a:ext>
            </a:extLst>
          </p:cNvPr>
          <p:cNvSpPr>
            <a:spLocks noGrp="1"/>
          </p:cNvSpPr>
          <p:nvPr>
            <p:ph type="body" sz="quarter" idx="3"/>
          </p:nvPr>
        </p:nvSpPr>
        <p:spPr/>
        <p:txBody>
          <a:bodyPr/>
          <a:lstStyle/>
          <a:p>
            <a:r>
              <a:rPr lang="en-US" dirty="0" err="1"/>
              <a:t>qeoc</a:t>
            </a:r>
            <a:r>
              <a:rPr lang="en-US" dirty="0"/>
              <a:t>. </a:t>
            </a:r>
            <a:r>
              <a:rPr lang="en-US" dirty="0" err="1"/>
              <a:t>Agioc</a:t>
            </a:r>
            <a:r>
              <a:rPr lang="en-US" dirty="0"/>
              <a:t> </a:t>
            </a:r>
            <a:r>
              <a:rPr lang="en-US" dirty="0" err="1"/>
              <a:t>icxuroc</a:t>
            </a:r>
            <a:r>
              <a:rPr lang="en-US" dirty="0"/>
              <a:t> `o </a:t>
            </a:r>
            <a:r>
              <a:rPr lang="en-US" dirty="0" err="1"/>
              <a:t>en</a:t>
            </a:r>
            <a:r>
              <a:rPr lang="en-US" dirty="0"/>
              <a:t> </a:t>
            </a:r>
            <a:r>
              <a:rPr lang="en-US" dirty="0" err="1"/>
              <a:t>acqeni`a</a:t>
            </a:r>
            <a:r>
              <a:rPr lang="en-US" dirty="0"/>
              <a:t> to </a:t>
            </a:r>
          </a:p>
        </p:txBody>
      </p:sp>
    </p:spTree>
    <p:extLst>
      <p:ext uri="{BB962C8B-B14F-4D97-AF65-F5344CB8AC3E}">
        <p14:creationId xmlns:p14="http://schemas.microsoft.com/office/powerpoint/2010/main" val="743854600"/>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وكفَّ فرح الطبول، وفنى تعاظم المنافقين، وكفَّ صوت القيثارة.</a:t>
            </a:r>
            <a:endParaRPr lang="en-US" dirty="0"/>
          </a:p>
        </p:txBody>
      </p:sp>
    </p:spTree>
    <p:extLst>
      <p:ext uri="{BB962C8B-B14F-4D97-AF65-F5344CB8AC3E}">
        <p14:creationId xmlns:p14="http://schemas.microsoft.com/office/powerpoint/2010/main" val="1376395421"/>
      </p:ext>
    </p:extLst>
  </p:cSld>
  <p:clrMapOvr>
    <a:masterClrMapping/>
  </p:clrMapOvr>
</p:sld>
</file>

<file path=ppt/slides/slide1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B3015-93A3-45D8-8E43-1C55AAE5B9CB}"/>
              </a:ext>
            </a:extLst>
          </p:cNvPr>
          <p:cNvSpPr>
            <a:spLocks noGrp="1"/>
          </p:cNvSpPr>
          <p:nvPr>
            <p:ph type="title"/>
          </p:nvPr>
        </p:nvSpPr>
        <p:spPr/>
        <p:txBody>
          <a:bodyPr>
            <a:normAutofit/>
          </a:bodyPr>
          <a:lstStyle/>
          <a:p>
            <a:r>
              <a:rPr lang="ar-EG" dirty="0"/>
              <a:t>بالضعف ما هو أعظم من القوة.</a:t>
            </a:r>
            <a:endParaRPr lang="en-US" dirty="0"/>
          </a:p>
        </p:txBody>
      </p:sp>
      <p:sp>
        <p:nvSpPr>
          <p:cNvPr id="4" name="Text Placeholder 3">
            <a:extLst>
              <a:ext uri="{FF2B5EF4-FFF2-40B4-BE49-F238E27FC236}">
                <a16:creationId xmlns:a16="http://schemas.microsoft.com/office/drawing/2014/main" id="{BDBB4797-E55B-4EC3-BE8E-36669BC28B7A}"/>
              </a:ext>
            </a:extLst>
          </p:cNvPr>
          <p:cNvSpPr>
            <a:spLocks noGrp="1"/>
          </p:cNvSpPr>
          <p:nvPr>
            <p:ph type="body" idx="1"/>
          </p:nvPr>
        </p:nvSpPr>
        <p:spPr/>
        <p:txBody>
          <a:bodyPr/>
          <a:lstStyle/>
          <a:p>
            <a:r>
              <a:rPr lang="ar-EG" dirty="0"/>
              <a:t>اِى بى رى خون تيس يس شيروس اِى بي ذِكسا مينوس</a:t>
            </a:r>
          </a:p>
        </p:txBody>
      </p:sp>
      <p:sp>
        <p:nvSpPr>
          <p:cNvPr id="5" name="Text Placeholder 4">
            <a:extLst>
              <a:ext uri="{FF2B5EF4-FFF2-40B4-BE49-F238E27FC236}">
                <a16:creationId xmlns:a16="http://schemas.microsoft.com/office/drawing/2014/main" id="{EFA4CA53-EFD2-41AF-986D-2F3F27F5D3AD}"/>
              </a:ext>
            </a:extLst>
          </p:cNvPr>
          <p:cNvSpPr>
            <a:spLocks noGrp="1"/>
          </p:cNvSpPr>
          <p:nvPr>
            <p:ph type="body" sz="quarter" idx="3"/>
          </p:nvPr>
        </p:nvSpPr>
        <p:spPr/>
        <p:txBody>
          <a:bodyPr/>
          <a:lstStyle/>
          <a:p>
            <a:r>
              <a:rPr lang="en-US" dirty="0" err="1"/>
              <a:t>uper`exon</a:t>
            </a:r>
            <a:r>
              <a:rPr lang="en-US" dirty="0"/>
              <a:t> </a:t>
            </a:r>
            <a:r>
              <a:rPr lang="en-US" dirty="0" err="1"/>
              <a:t>thc</a:t>
            </a:r>
            <a:r>
              <a:rPr lang="en-US" dirty="0"/>
              <a:t> </a:t>
            </a:r>
            <a:r>
              <a:rPr lang="en-US" dirty="0" err="1"/>
              <a:t>icxuoc</a:t>
            </a:r>
            <a:r>
              <a:rPr lang="en-US" dirty="0"/>
              <a:t> `</a:t>
            </a:r>
            <a:r>
              <a:rPr lang="en-US" dirty="0" err="1"/>
              <a:t>epidi</a:t>
            </a:r>
            <a:r>
              <a:rPr lang="en-US" dirty="0"/>
              <a:t>[</a:t>
            </a:r>
            <a:r>
              <a:rPr lang="en-US" dirty="0" err="1"/>
              <a:t>a­menoc</a:t>
            </a:r>
            <a:r>
              <a:rPr lang="en-US" dirty="0"/>
              <a:t>.</a:t>
            </a:r>
          </a:p>
        </p:txBody>
      </p:sp>
    </p:spTree>
    <p:extLst>
      <p:ext uri="{BB962C8B-B14F-4D97-AF65-F5344CB8AC3E}">
        <p14:creationId xmlns:p14="http://schemas.microsoft.com/office/powerpoint/2010/main" val="3806303118"/>
      </p:ext>
    </p:extLst>
  </p:cSld>
  <p:clrMapOvr>
    <a:masterClrMapping/>
  </p:clrMapOvr>
</p:sld>
</file>

<file path=ppt/slides/slide1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9C5BF-9B26-4810-80F9-90A5CCB45AB7}"/>
              </a:ext>
            </a:extLst>
          </p:cNvPr>
          <p:cNvSpPr>
            <a:spLocks noGrp="1"/>
          </p:cNvSpPr>
          <p:nvPr>
            <p:ph type="title"/>
          </p:nvPr>
        </p:nvSpPr>
        <p:spPr/>
        <p:txBody>
          <a:bodyPr>
            <a:normAutofit/>
          </a:bodyPr>
          <a:lstStyle/>
          <a:p>
            <a:r>
              <a:rPr lang="ar-EG" dirty="0"/>
              <a:t>قدوس الذي لا يموت الذي </a:t>
            </a:r>
            <a:endParaRPr lang="en-US" dirty="0"/>
          </a:p>
        </p:txBody>
      </p:sp>
      <p:sp>
        <p:nvSpPr>
          <p:cNvPr id="4" name="Text Placeholder 3">
            <a:extLst>
              <a:ext uri="{FF2B5EF4-FFF2-40B4-BE49-F238E27FC236}">
                <a16:creationId xmlns:a16="http://schemas.microsoft.com/office/drawing/2014/main" id="{9AD67F9B-4EB6-4558-BA34-1A93B661BC26}"/>
              </a:ext>
            </a:extLst>
          </p:cNvPr>
          <p:cNvSpPr>
            <a:spLocks noGrp="1"/>
          </p:cNvSpPr>
          <p:nvPr>
            <p:ph type="body" idx="1"/>
          </p:nvPr>
        </p:nvSpPr>
        <p:spPr/>
        <p:txBody>
          <a:bodyPr/>
          <a:lstStyle/>
          <a:p>
            <a:r>
              <a:rPr lang="ar-EG" dirty="0"/>
              <a:t>آجيُّوس آثاناتوس أوو إستافروتيس ديماس: أوو تون</a:t>
            </a:r>
          </a:p>
        </p:txBody>
      </p:sp>
      <p:sp>
        <p:nvSpPr>
          <p:cNvPr id="5" name="Text Placeholder 4">
            <a:extLst>
              <a:ext uri="{FF2B5EF4-FFF2-40B4-BE49-F238E27FC236}">
                <a16:creationId xmlns:a16="http://schemas.microsoft.com/office/drawing/2014/main" id="{536EF9F9-A1FB-4B17-A7C2-8B73A89FF479}"/>
              </a:ext>
            </a:extLst>
          </p:cNvPr>
          <p:cNvSpPr>
            <a:spLocks noGrp="1"/>
          </p:cNvSpPr>
          <p:nvPr>
            <p:ph type="body" sz="quarter" idx="3"/>
          </p:nvPr>
        </p:nvSpPr>
        <p:spPr/>
        <p:txBody>
          <a:bodyPr/>
          <a:lstStyle/>
          <a:p>
            <a:r>
              <a:rPr lang="en-US" sz="4000" dirty="0" err="1"/>
              <a:t>Agioc</a:t>
            </a:r>
            <a:r>
              <a:rPr lang="en-US" sz="4000" dirty="0"/>
              <a:t> `</a:t>
            </a:r>
            <a:r>
              <a:rPr lang="en-US" sz="4000" dirty="0" err="1"/>
              <a:t>aqanatoc</a:t>
            </a:r>
            <a:r>
              <a:rPr lang="en-US" sz="4000" dirty="0"/>
              <a:t>  `</a:t>
            </a:r>
            <a:r>
              <a:rPr lang="en-US" sz="4000" dirty="0" err="1"/>
              <a:t>octaurwqic</a:t>
            </a:r>
            <a:r>
              <a:rPr lang="en-US" sz="4000" dirty="0"/>
              <a:t> di `</a:t>
            </a:r>
            <a:r>
              <a:rPr lang="en-US" sz="4000" dirty="0" err="1"/>
              <a:t>hmac</a:t>
            </a:r>
            <a:r>
              <a:rPr lang="en-US" sz="4000" dirty="0"/>
              <a:t> `</a:t>
            </a:r>
            <a:r>
              <a:rPr lang="en-US" sz="4000" dirty="0" err="1"/>
              <a:t>oton</a:t>
            </a:r>
            <a:r>
              <a:rPr lang="en-US" sz="4000" dirty="0"/>
              <a:t> </a:t>
            </a:r>
          </a:p>
        </p:txBody>
      </p:sp>
    </p:spTree>
    <p:extLst>
      <p:ext uri="{BB962C8B-B14F-4D97-AF65-F5344CB8AC3E}">
        <p14:creationId xmlns:p14="http://schemas.microsoft.com/office/powerpoint/2010/main" val="2656674515"/>
      </p:ext>
    </p:extLst>
  </p:cSld>
  <p:clrMapOvr>
    <a:masterClrMapping/>
  </p:clrMapOvr>
</p:sld>
</file>

<file path=ppt/slides/slide1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7C9B7-684A-4742-8E02-876D8BCA4A30}"/>
              </a:ext>
            </a:extLst>
          </p:cNvPr>
          <p:cNvSpPr>
            <a:spLocks noGrp="1"/>
          </p:cNvSpPr>
          <p:nvPr>
            <p:ph type="title"/>
          </p:nvPr>
        </p:nvSpPr>
        <p:spPr/>
        <p:txBody>
          <a:bodyPr>
            <a:normAutofit/>
          </a:bodyPr>
          <a:lstStyle/>
          <a:p>
            <a:r>
              <a:rPr lang="ar-EG" dirty="0"/>
              <a:t>صلب من أجلنا وصبر على موت</a:t>
            </a:r>
            <a:endParaRPr lang="en-US" dirty="0"/>
          </a:p>
        </p:txBody>
      </p:sp>
      <p:sp>
        <p:nvSpPr>
          <p:cNvPr id="4" name="Text Placeholder 3">
            <a:extLst>
              <a:ext uri="{FF2B5EF4-FFF2-40B4-BE49-F238E27FC236}">
                <a16:creationId xmlns:a16="http://schemas.microsoft.com/office/drawing/2014/main" id="{628D24E7-B0DA-405F-B43B-D058A46E55C1}"/>
              </a:ext>
            </a:extLst>
          </p:cNvPr>
          <p:cNvSpPr>
            <a:spLocks noGrp="1"/>
          </p:cNvSpPr>
          <p:nvPr>
            <p:ph type="body" idx="1"/>
          </p:nvPr>
        </p:nvSpPr>
        <p:spPr/>
        <p:txBody>
          <a:bodyPr/>
          <a:lstStyle/>
          <a:p>
            <a:r>
              <a:rPr lang="ar-EG" dirty="0"/>
              <a:t>ذيَّا إستافرو ثاناتون إي بوميناس: ساركي كى</a:t>
            </a:r>
          </a:p>
        </p:txBody>
      </p:sp>
      <p:sp>
        <p:nvSpPr>
          <p:cNvPr id="5" name="Text Placeholder 4">
            <a:extLst>
              <a:ext uri="{FF2B5EF4-FFF2-40B4-BE49-F238E27FC236}">
                <a16:creationId xmlns:a16="http://schemas.microsoft.com/office/drawing/2014/main" id="{1DD2FA2A-1D94-4CB3-A37A-EB699029987A}"/>
              </a:ext>
            </a:extLst>
          </p:cNvPr>
          <p:cNvSpPr>
            <a:spLocks noGrp="1"/>
          </p:cNvSpPr>
          <p:nvPr>
            <p:ph type="body" sz="quarter" idx="3"/>
          </p:nvPr>
        </p:nvSpPr>
        <p:spPr/>
        <p:txBody>
          <a:bodyPr/>
          <a:lstStyle/>
          <a:p>
            <a:r>
              <a:rPr lang="en-US" sz="4000" dirty="0" err="1"/>
              <a:t>di`actaurou</a:t>
            </a:r>
            <a:r>
              <a:rPr lang="en-US" sz="4000" dirty="0"/>
              <a:t> </a:t>
            </a:r>
            <a:r>
              <a:rPr lang="en-US" sz="4000" dirty="0" err="1"/>
              <a:t>qanaton</a:t>
            </a:r>
            <a:r>
              <a:rPr lang="en-US" sz="4000" dirty="0"/>
              <a:t>  `</a:t>
            </a:r>
            <a:r>
              <a:rPr lang="en-US" sz="4000" dirty="0" err="1"/>
              <a:t>upominac</a:t>
            </a:r>
            <a:r>
              <a:rPr lang="en-US" sz="4000" dirty="0"/>
              <a:t> </a:t>
            </a:r>
            <a:r>
              <a:rPr lang="en-US" sz="4000" dirty="0" err="1"/>
              <a:t>carki</a:t>
            </a:r>
            <a:r>
              <a:rPr lang="en-US" sz="4000" dirty="0"/>
              <a:t> </a:t>
            </a:r>
            <a:r>
              <a:rPr lang="en-US" sz="4000" dirty="0" err="1"/>
              <a:t>ke</a:t>
            </a:r>
            <a:r>
              <a:rPr lang="en-US" sz="4000" dirty="0"/>
              <a:t> </a:t>
            </a:r>
          </a:p>
        </p:txBody>
      </p:sp>
    </p:spTree>
    <p:extLst>
      <p:ext uri="{BB962C8B-B14F-4D97-AF65-F5344CB8AC3E}">
        <p14:creationId xmlns:p14="http://schemas.microsoft.com/office/powerpoint/2010/main" val="3177154059"/>
      </p:ext>
    </p:extLst>
  </p:cSld>
  <p:clrMapOvr>
    <a:masterClrMapping/>
  </p:clrMapOvr>
</p:sld>
</file>

<file path=ppt/slides/slide1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49B06-D7E7-4A2D-9BA7-02B8B89F198E}"/>
              </a:ext>
            </a:extLst>
          </p:cNvPr>
          <p:cNvSpPr>
            <a:spLocks noGrp="1"/>
          </p:cNvSpPr>
          <p:nvPr>
            <p:ph type="title"/>
          </p:nvPr>
        </p:nvSpPr>
        <p:spPr/>
        <p:txBody>
          <a:bodyPr>
            <a:normAutofit/>
          </a:bodyPr>
          <a:lstStyle/>
          <a:p>
            <a:r>
              <a:rPr lang="ar-EG" dirty="0"/>
              <a:t>الصليب وقبله في جسده وهو</a:t>
            </a:r>
            <a:endParaRPr lang="en-US" dirty="0"/>
          </a:p>
        </p:txBody>
      </p:sp>
      <p:sp>
        <p:nvSpPr>
          <p:cNvPr id="4" name="Text Placeholder 3">
            <a:extLst>
              <a:ext uri="{FF2B5EF4-FFF2-40B4-BE49-F238E27FC236}">
                <a16:creationId xmlns:a16="http://schemas.microsoft.com/office/drawing/2014/main" id="{3DF79082-C5A9-4149-9987-71F5900D1693}"/>
              </a:ext>
            </a:extLst>
          </p:cNvPr>
          <p:cNvSpPr>
            <a:spLocks noGrp="1"/>
          </p:cNvSpPr>
          <p:nvPr>
            <p:ph type="body" idx="1"/>
          </p:nvPr>
        </p:nvSpPr>
        <p:spPr/>
        <p:txBody>
          <a:bodyPr/>
          <a:lstStyle/>
          <a:p>
            <a:r>
              <a:rPr lang="ar-EG" dirty="0"/>
              <a:t>ذيَّا إكساسوس كى إن ثاناتو جى غونوس إيبارشيس</a:t>
            </a:r>
          </a:p>
        </p:txBody>
      </p:sp>
      <p:sp>
        <p:nvSpPr>
          <p:cNvPr id="5" name="Text Placeholder 4">
            <a:extLst>
              <a:ext uri="{FF2B5EF4-FFF2-40B4-BE49-F238E27FC236}">
                <a16:creationId xmlns:a16="http://schemas.microsoft.com/office/drawing/2014/main" id="{E13D3430-6837-4F09-BE31-BF53A58433D0}"/>
              </a:ext>
            </a:extLst>
          </p:cNvPr>
          <p:cNvSpPr>
            <a:spLocks noGrp="1"/>
          </p:cNvSpPr>
          <p:nvPr>
            <p:ph type="body" sz="quarter" idx="3"/>
          </p:nvPr>
        </p:nvSpPr>
        <p:spPr/>
        <p:txBody>
          <a:bodyPr/>
          <a:lstStyle/>
          <a:p>
            <a:r>
              <a:rPr lang="en-US" sz="4000" dirty="0"/>
              <a:t>di[ac </a:t>
            </a:r>
            <a:r>
              <a:rPr lang="en-US" sz="4000" dirty="0" err="1"/>
              <a:t>wc</a:t>
            </a:r>
            <a:r>
              <a:rPr lang="en-US" sz="4000" dirty="0"/>
              <a:t> </a:t>
            </a:r>
            <a:r>
              <a:rPr lang="en-US" sz="4000" dirty="0" err="1"/>
              <a:t>ke</a:t>
            </a:r>
            <a:r>
              <a:rPr lang="en-US" sz="4000" dirty="0"/>
              <a:t> </a:t>
            </a:r>
            <a:r>
              <a:rPr lang="en-US" sz="4000" dirty="0" err="1"/>
              <a:t>en</a:t>
            </a:r>
            <a:r>
              <a:rPr lang="en-US" sz="4000" dirty="0"/>
              <a:t> </a:t>
            </a:r>
            <a:r>
              <a:rPr lang="en-US" sz="4000" dirty="0" err="1"/>
              <a:t>qanatw</a:t>
            </a:r>
            <a:r>
              <a:rPr lang="en-US" sz="4000" dirty="0"/>
              <a:t> </a:t>
            </a:r>
            <a:r>
              <a:rPr lang="en-US" sz="4000" dirty="0" err="1"/>
              <a:t>gegonwc</a:t>
            </a:r>
            <a:r>
              <a:rPr lang="en-US" sz="4000" dirty="0"/>
              <a:t> `</a:t>
            </a:r>
            <a:r>
              <a:rPr lang="en-US" sz="4000" dirty="0" err="1"/>
              <a:t>uparxic</a:t>
            </a:r>
            <a:r>
              <a:rPr lang="en-US" sz="4000" dirty="0"/>
              <a:t> </a:t>
            </a:r>
          </a:p>
        </p:txBody>
      </p:sp>
    </p:spTree>
    <p:extLst>
      <p:ext uri="{BB962C8B-B14F-4D97-AF65-F5344CB8AC3E}">
        <p14:creationId xmlns:p14="http://schemas.microsoft.com/office/powerpoint/2010/main" val="3611068974"/>
      </p:ext>
    </p:extLst>
  </p:cSld>
  <p:clrMapOvr>
    <a:masterClrMapping/>
  </p:clrMapOvr>
</p:sld>
</file>

<file path=ppt/slides/slide1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747BF-51FB-43D1-A07C-2F2714B81502}"/>
              </a:ext>
            </a:extLst>
          </p:cNvPr>
          <p:cNvSpPr>
            <a:spLocks noGrp="1"/>
          </p:cNvSpPr>
          <p:nvPr>
            <p:ph type="title"/>
          </p:nvPr>
        </p:nvSpPr>
        <p:spPr/>
        <p:txBody>
          <a:bodyPr>
            <a:normAutofit/>
          </a:bodyPr>
          <a:lstStyle/>
          <a:p>
            <a:r>
              <a:rPr lang="ar-EG" dirty="0"/>
              <a:t>أزلي غير مائت. أيها الثالوث القدوس ارحمنا.</a:t>
            </a:r>
            <a:endParaRPr lang="en-US" dirty="0"/>
          </a:p>
        </p:txBody>
      </p:sp>
      <p:sp>
        <p:nvSpPr>
          <p:cNvPr id="4" name="Text Placeholder 3">
            <a:extLst>
              <a:ext uri="{FF2B5EF4-FFF2-40B4-BE49-F238E27FC236}">
                <a16:creationId xmlns:a16="http://schemas.microsoft.com/office/drawing/2014/main" id="{EE194807-832E-459B-A80A-3157833B8071}"/>
              </a:ext>
            </a:extLst>
          </p:cNvPr>
          <p:cNvSpPr>
            <a:spLocks noGrp="1"/>
          </p:cNvSpPr>
          <p:nvPr>
            <p:ph type="body" idx="1"/>
          </p:nvPr>
        </p:nvSpPr>
        <p:spPr/>
        <p:txBody>
          <a:bodyPr/>
          <a:lstStyle/>
          <a:p>
            <a:r>
              <a:rPr lang="ar-EG" dirty="0"/>
              <a:t>آثاناتوس آجيَّا إتريَّاس اِى ليسون إيماس.</a:t>
            </a:r>
          </a:p>
        </p:txBody>
      </p:sp>
      <p:sp>
        <p:nvSpPr>
          <p:cNvPr id="5" name="Text Placeholder 4">
            <a:extLst>
              <a:ext uri="{FF2B5EF4-FFF2-40B4-BE49-F238E27FC236}">
                <a16:creationId xmlns:a16="http://schemas.microsoft.com/office/drawing/2014/main" id="{A3724871-6311-430E-9265-0DF7A03C5878}"/>
              </a:ext>
            </a:extLst>
          </p:cNvPr>
          <p:cNvSpPr>
            <a:spLocks noGrp="1"/>
          </p:cNvSpPr>
          <p:nvPr>
            <p:ph type="body" sz="quarter" idx="3"/>
          </p:nvPr>
        </p:nvSpPr>
        <p:spPr/>
        <p:txBody>
          <a:bodyPr/>
          <a:lstStyle/>
          <a:p>
            <a:r>
              <a:rPr lang="it-IT" dirty="0"/>
              <a:t>`aqanatoc.  ~Agi`a triac `ele`hcon `hmac.</a:t>
            </a:r>
          </a:p>
        </p:txBody>
      </p:sp>
    </p:spTree>
    <p:extLst>
      <p:ext uri="{BB962C8B-B14F-4D97-AF65-F5344CB8AC3E}">
        <p14:creationId xmlns:p14="http://schemas.microsoft.com/office/powerpoint/2010/main" val="2547056254"/>
      </p:ext>
    </p:extLst>
  </p:cSld>
  <p:clrMapOvr>
    <a:masterClrMapping/>
  </p:clrMapOvr>
</p:sld>
</file>

<file path=ppt/slides/slide1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normAutofit/>
          </a:bodyPr>
          <a:lstStyle/>
          <a:p>
            <a:pPr algn="ctr" eaLnBrk="1" hangingPunct="1">
              <a:defRPr/>
            </a:pPr>
            <a:r>
              <a:rPr lang="ar-SA" dirty="0">
                <a:solidFill>
                  <a:schemeClr val="bg1"/>
                </a:solidFill>
                <a:effectLst/>
                <a:cs typeface="Simplified Arabic" pitchFamily="2" charset="-78"/>
              </a:rPr>
              <a:t>أيها الوحيد الجنس الأبن وكلمة الله الذي لا يموت الأزلي</a:t>
            </a:r>
          </a:p>
        </p:txBody>
      </p:sp>
    </p:spTree>
    <p:extLst>
      <p:ext uri="{BB962C8B-B14F-4D97-AF65-F5344CB8AC3E}">
        <p14:creationId xmlns:p14="http://schemas.microsoft.com/office/powerpoint/2010/main" val="474868124"/>
      </p:ext>
    </p:extLst>
  </p:cSld>
  <p:clrMapOvr>
    <a:masterClrMapping/>
  </p:clrMapOvr>
</p:sld>
</file>

<file path=ppt/slides/slide1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normAutofit/>
          </a:bodyPr>
          <a:lstStyle/>
          <a:p>
            <a:pPr algn="ctr">
              <a:defRPr/>
            </a:pPr>
            <a:r>
              <a:rPr lang="ar-SA" dirty="0">
                <a:solidFill>
                  <a:schemeClr val="bg1"/>
                </a:solidFill>
                <a:cs typeface="Simplified Arabic" pitchFamily="2" charset="-78"/>
              </a:rPr>
              <a:t>والقابل كل شيء من أجل خلاصنا</a:t>
            </a:r>
          </a:p>
        </p:txBody>
      </p:sp>
    </p:spTree>
    <p:extLst>
      <p:ext uri="{BB962C8B-B14F-4D97-AF65-F5344CB8AC3E}">
        <p14:creationId xmlns:p14="http://schemas.microsoft.com/office/powerpoint/2010/main" val="1196763340"/>
      </p:ext>
    </p:extLst>
  </p:cSld>
  <p:clrMapOvr>
    <a:masterClrMapping/>
  </p:clrMapOvr>
</p:sld>
</file>

<file path=ppt/slides/slide1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normAutofit/>
          </a:bodyPr>
          <a:lstStyle/>
          <a:p>
            <a:pPr algn="ctr">
              <a:defRPr/>
            </a:pPr>
            <a:r>
              <a:rPr lang="ar-SA" dirty="0">
                <a:solidFill>
                  <a:schemeClr val="bg1"/>
                </a:solidFill>
                <a:cs typeface="Simplified Arabic" pitchFamily="2" charset="-78"/>
              </a:rPr>
              <a:t>المتجسد من القديسة والدة الإله </a:t>
            </a:r>
            <a:r>
              <a:rPr lang="ar-EG" dirty="0">
                <a:solidFill>
                  <a:schemeClr val="bg1"/>
                </a:solidFill>
                <a:cs typeface="Simplified Arabic" pitchFamily="2" charset="-78"/>
              </a:rPr>
              <a:t>(</a:t>
            </a:r>
            <a:r>
              <a:rPr lang="ar-SA" dirty="0">
                <a:solidFill>
                  <a:schemeClr val="bg1"/>
                </a:solidFill>
                <a:cs typeface="Simplified Arabic" pitchFamily="2" charset="-78"/>
              </a:rPr>
              <a:t>الدائمة البتولية مريم</a:t>
            </a:r>
            <a:r>
              <a:rPr lang="ar-EG" dirty="0">
                <a:solidFill>
                  <a:schemeClr val="bg1"/>
                </a:solidFill>
                <a:cs typeface="Simplified Arabic" pitchFamily="2" charset="-78"/>
              </a:rPr>
              <a:t>)2</a:t>
            </a:r>
            <a:endParaRPr lang="ar-SA" dirty="0">
              <a:solidFill>
                <a:schemeClr val="bg1"/>
              </a:solidFill>
              <a:cs typeface="Simplified Arabic" pitchFamily="2" charset="-78"/>
            </a:endParaRPr>
          </a:p>
        </p:txBody>
      </p:sp>
    </p:spTree>
    <p:extLst>
      <p:ext uri="{BB962C8B-B14F-4D97-AF65-F5344CB8AC3E}">
        <p14:creationId xmlns:p14="http://schemas.microsoft.com/office/powerpoint/2010/main" val="2778393649"/>
      </p:ext>
    </p:extLst>
  </p:cSld>
  <p:clrMapOvr>
    <a:masterClrMapping/>
  </p:clrMapOvr>
</p:sld>
</file>

<file path=ppt/slides/slide1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normAutofit/>
          </a:bodyPr>
          <a:lstStyle/>
          <a:p>
            <a:pPr algn="ctr">
              <a:defRPr/>
            </a:pPr>
            <a:r>
              <a:rPr lang="ar-SA" dirty="0">
                <a:solidFill>
                  <a:schemeClr val="bg1"/>
                </a:solidFill>
                <a:cs typeface="Simplified Arabic" pitchFamily="2" charset="-78"/>
              </a:rPr>
              <a:t>بغير استحالة، المتأنس المصلوب المسيح الإله</a:t>
            </a:r>
          </a:p>
        </p:txBody>
      </p:sp>
    </p:spTree>
    <p:extLst>
      <p:ext uri="{BB962C8B-B14F-4D97-AF65-F5344CB8AC3E}">
        <p14:creationId xmlns:p14="http://schemas.microsoft.com/office/powerpoint/2010/main" val="712016409"/>
      </p:ext>
    </p:extLst>
  </p:cSld>
  <p:clrMapOvr>
    <a:masterClrMapping/>
  </p:clrMapOvr>
</p:sld>
</file>

<file path=ppt/slides/slide1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normAutofit/>
          </a:bodyPr>
          <a:lstStyle/>
          <a:p>
            <a:pPr algn="ctr">
              <a:defRPr/>
            </a:pPr>
            <a:r>
              <a:rPr lang="ar-SA" dirty="0">
                <a:solidFill>
                  <a:schemeClr val="bg1"/>
                </a:solidFill>
                <a:cs typeface="Simplified Arabic" pitchFamily="2" charset="-78"/>
              </a:rPr>
              <a:t>بالموت داس الموت. أحد الثالوث القدوس</a:t>
            </a:r>
          </a:p>
        </p:txBody>
      </p:sp>
    </p:spTree>
    <p:extLst>
      <p:ext uri="{BB962C8B-B14F-4D97-AF65-F5344CB8AC3E}">
        <p14:creationId xmlns:p14="http://schemas.microsoft.com/office/powerpoint/2010/main" val="2277445116"/>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خزوا ولم يشربوا خمرًا. صار المسكر</a:t>
            </a:r>
            <a:r>
              <a:rPr lang="en-US" dirty="0"/>
              <a:t> </a:t>
            </a:r>
            <a:r>
              <a:rPr lang="ar-SA" dirty="0"/>
              <a:t>مرًا للشاربين. خربت كل المدينة.</a:t>
            </a:r>
            <a:endParaRPr lang="en-US" dirty="0"/>
          </a:p>
        </p:txBody>
      </p:sp>
    </p:spTree>
    <p:extLst>
      <p:ext uri="{BB962C8B-B14F-4D97-AF65-F5344CB8AC3E}">
        <p14:creationId xmlns:p14="http://schemas.microsoft.com/office/powerpoint/2010/main" val="137731461"/>
      </p:ext>
    </p:extLst>
  </p:cSld>
  <p:clrMapOvr>
    <a:masterClrMapping/>
  </p:clrMapOvr>
</p:sld>
</file>

<file path=ppt/slides/slide1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normAutofit/>
          </a:bodyPr>
          <a:lstStyle/>
          <a:p>
            <a:pPr algn="ctr">
              <a:defRPr/>
            </a:pPr>
            <a:r>
              <a:rPr lang="ar-SA" dirty="0">
                <a:solidFill>
                  <a:schemeClr val="bg1"/>
                </a:solidFill>
                <a:cs typeface="Simplified Arabic" pitchFamily="2" charset="-78"/>
              </a:rPr>
              <a:t>الممجد مع الآب والروح القدس خلصنا</a:t>
            </a:r>
          </a:p>
        </p:txBody>
      </p:sp>
    </p:spTree>
    <p:extLst>
      <p:ext uri="{BB962C8B-B14F-4D97-AF65-F5344CB8AC3E}">
        <p14:creationId xmlns:p14="http://schemas.microsoft.com/office/powerpoint/2010/main" val="1285982121"/>
      </p:ext>
    </p:extLst>
  </p:cSld>
  <p:clrMapOvr>
    <a:masterClrMapping/>
  </p:clrMapOvr>
</p:sld>
</file>

<file path=ppt/slides/slide1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normAutofit/>
          </a:bodyPr>
          <a:lstStyle/>
          <a:p>
            <a:pPr algn="ctr">
              <a:defRPr/>
            </a:pPr>
            <a:r>
              <a:rPr lang="ar-SA" dirty="0">
                <a:solidFill>
                  <a:schemeClr val="bg1"/>
                </a:solidFill>
                <a:cs typeface="Simplified Arabic" pitchFamily="2" charset="-78"/>
              </a:rPr>
              <a:t>قدوس الله الذي من أجلنا، صار إنسانًا بغير استحالةٍ وهو الإله</a:t>
            </a:r>
          </a:p>
        </p:txBody>
      </p:sp>
    </p:spTree>
    <p:extLst>
      <p:ext uri="{BB962C8B-B14F-4D97-AF65-F5344CB8AC3E}">
        <p14:creationId xmlns:p14="http://schemas.microsoft.com/office/powerpoint/2010/main" val="97183911"/>
      </p:ext>
    </p:extLst>
  </p:cSld>
  <p:clrMapOvr>
    <a:masterClrMapping/>
  </p:clrMapOvr>
</p:sld>
</file>

<file path=ppt/slides/slide1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normAutofit/>
          </a:bodyPr>
          <a:lstStyle/>
          <a:p>
            <a:pPr algn="ctr">
              <a:defRPr/>
            </a:pPr>
            <a:r>
              <a:rPr lang="ar-SA" dirty="0">
                <a:solidFill>
                  <a:schemeClr val="bg1"/>
                </a:solidFill>
                <a:cs typeface="Simplified Arabic" pitchFamily="2" charset="-78"/>
              </a:rPr>
              <a:t> قدوس القوي الذي أظهر بالضعف ما هو أعظم من القوة</a:t>
            </a:r>
          </a:p>
        </p:txBody>
      </p:sp>
    </p:spTree>
    <p:extLst>
      <p:ext uri="{BB962C8B-B14F-4D97-AF65-F5344CB8AC3E}">
        <p14:creationId xmlns:p14="http://schemas.microsoft.com/office/powerpoint/2010/main" val="2495885930"/>
      </p:ext>
    </p:extLst>
  </p:cSld>
  <p:clrMapOvr>
    <a:masterClrMapping/>
  </p:clrMapOvr>
</p:sld>
</file>

<file path=ppt/slides/slide1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normAutofit/>
          </a:bodyPr>
          <a:lstStyle/>
          <a:p>
            <a:pPr algn="ctr">
              <a:defRPr/>
            </a:pPr>
            <a:r>
              <a:rPr lang="ar-SA" dirty="0">
                <a:solidFill>
                  <a:schemeClr val="bg1"/>
                </a:solidFill>
                <a:cs typeface="Simplified Arabic" pitchFamily="2" charset="-78"/>
              </a:rPr>
              <a:t>قدوس الذي لا يموت، الذي صلب من أجلنا</a:t>
            </a:r>
          </a:p>
        </p:txBody>
      </p:sp>
    </p:spTree>
    <p:extLst>
      <p:ext uri="{BB962C8B-B14F-4D97-AF65-F5344CB8AC3E}">
        <p14:creationId xmlns:p14="http://schemas.microsoft.com/office/powerpoint/2010/main" val="1377691981"/>
      </p:ext>
    </p:extLst>
  </p:cSld>
  <p:clrMapOvr>
    <a:masterClrMapping/>
  </p:clrMapOvr>
</p:sld>
</file>

<file path=ppt/slides/slide1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normAutofit/>
          </a:bodyPr>
          <a:lstStyle/>
          <a:p>
            <a:pPr algn="ctr">
              <a:defRPr/>
            </a:pPr>
            <a:r>
              <a:rPr lang="ar-SA" dirty="0">
                <a:solidFill>
                  <a:schemeClr val="bg1"/>
                </a:solidFill>
                <a:cs typeface="Simplified Arabic" pitchFamily="2" charset="-78"/>
              </a:rPr>
              <a:t>وصبر على موت الصليب، وقبله في جسده، وهو أزليٌّ غير مائتٍ</a:t>
            </a:r>
          </a:p>
        </p:txBody>
      </p:sp>
    </p:spTree>
    <p:extLst>
      <p:ext uri="{BB962C8B-B14F-4D97-AF65-F5344CB8AC3E}">
        <p14:creationId xmlns:p14="http://schemas.microsoft.com/office/powerpoint/2010/main" val="3462362724"/>
      </p:ext>
    </p:extLst>
  </p:cSld>
  <p:clrMapOvr>
    <a:masterClrMapping/>
  </p:clrMapOvr>
</p:sld>
</file>

<file path=ppt/slides/slide1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normAutofit/>
          </a:bodyPr>
          <a:lstStyle/>
          <a:p>
            <a:pPr algn="ctr">
              <a:defRPr/>
            </a:pPr>
            <a:r>
              <a:rPr lang="ar-SA" dirty="0">
                <a:solidFill>
                  <a:schemeClr val="bg1"/>
                </a:solidFill>
                <a:cs typeface="Simplified Arabic" pitchFamily="2" charset="-78"/>
              </a:rPr>
              <a:t>أيها الثالوث القدوس ارحمنا</a:t>
            </a:r>
            <a:r>
              <a:rPr lang="ar-EG" dirty="0">
                <a:solidFill>
                  <a:schemeClr val="bg1"/>
                </a:solidFill>
                <a:cs typeface="Simplified Arabic" pitchFamily="2" charset="-78"/>
              </a:rPr>
              <a:t> </a:t>
            </a:r>
            <a:r>
              <a:rPr lang="ar-SA" dirty="0">
                <a:solidFill>
                  <a:schemeClr val="bg1"/>
                </a:solidFill>
                <a:cs typeface="Simplified Arabic" pitchFamily="2" charset="-78"/>
              </a:rPr>
              <a:t>قدوس الله</a:t>
            </a:r>
          </a:p>
        </p:txBody>
      </p:sp>
    </p:spTree>
    <p:extLst>
      <p:ext uri="{BB962C8B-B14F-4D97-AF65-F5344CB8AC3E}">
        <p14:creationId xmlns:p14="http://schemas.microsoft.com/office/powerpoint/2010/main" val="1122403003"/>
      </p:ext>
    </p:extLst>
  </p:cSld>
  <p:clrMapOvr>
    <a:masterClrMapping/>
  </p:clrMapOvr>
</p:sld>
</file>

<file path=ppt/slides/slide1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normAutofit/>
          </a:bodyPr>
          <a:lstStyle/>
          <a:p>
            <a:pPr algn="ctr">
              <a:defRPr/>
            </a:pPr>
            <a:r>
              <a:rPr lang="ar-SA" dirty="0">
                <a:solidFill>
                  <a:schemeClr val="bg1"/>
                </a:solidFill>
                <a:cs typeface="Simplified Arabic" pitchFamily="2" charset="-78"/>
              </a:rPr>
              <a:t>قدوس القوي قدوس الحيّ الذي لا يموت، الذي صُلب عنا ارحمنا</a:t>
            </a:r>
          </a:p>
        </p:txBody>
      </p:sp>
    </p:spTree>
    <p:extLst>
      <p:ext uri="{BB962C8B-B14F-4D97-AF65-F5344CB8AC3E}">
        <p14:creationId xmlns:p14="http://schemas.microsoft.com/office/powerpoint/2010/main" val="2018708465"/>
      </p:ext>
    </p:extLst>
  </p:cSld>
  <p:clrMapOvr>
    <a:masterClrMapping/>
  </p:clrMapOvr>
</p:sld>
</file>

<file path=ppt/slides/slide1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sz="4400" dirty="0"/>
              <a:t>قدوس الله قدوس القوي قدوس الذي لا يموت</a:t>
            </a:r>
            <a:endParaRPr lang="en-US" sz="4400" dirty="0"/>
          </a:p>
        </p:txBody>
      </p:sp>
      <p:sp>
        <p:nvSpPr>
          <p:cNvPr id="3" name="Text Placeholder 2"/>
          <p:cNvSpPr>
            <a:spLocks noGrp="1"/>
          </p:cNvSpPr>
          <p:nvPr>
            <p:ph type="body" idx="1"/>
          </p:nvPr>
        </p:nvSpPr>
        <p:spPr>
          <a:xfrm>
            <a:off x="0" y="5991957"/>
            <a:ext cx="9143999" cy="808893"/>
          </a:xfrm>
        </p:spPr>
        <p:txBody>
          <a:bodyPr/>
          <a:lstStyle/>
          <a:p>
            <a:r>
              <a:rPr lang="ar-EG" sz="3600" dirty="0"/>
              <a:t>آجيوس. أوثيئوس. آجيوس إس شيروس آجيوس أثاناطوس </a:t>
            </a:r>
          </a:p>
        </p:txBody>
      </p:sp>
      <p:sp>
        <p:nvSpPr>
          <p:cNvPr id="4" name="Text Placeholder 3"/>
          <p:cNvSpPr>
            <a:spLocks noGrp="1"/>
          </p:cNvSpPr>
          <p:nvPr>
            <p:ph type="body" sz="quarter" idx="3"/>
          </p:nvPr>
        </p:nvSpPr>
        <p:spPr>
          <a:xfrm>
            <a:off x="0" y="5374736"/>
            <a:ext cx="9144000" cy="682357"/>
          </a:xfrm>
        </p:spPr>
        <p:txBody>
          <a:bodyPr/>
          <a:lstStyle/>
          <a:p>
            <a:r>
              <a:rPr lang="en-US" sz="4000" dirty="0" err="1"/>
              <a:t>Agioc</a:t>
            </a:r>
            <a:r>
              <a:rPr lang="en-US" sz="4000" dirty="0"/>
              <a:t> `o </a:t>
            </a:r>
            <a:r>
              <a:rPr lang="en-US" sz="4000" dirty="0" err="1"/>
              <a:t>Qeoc</a:t>
            </a:r>
            <a:r>
              <a:rPr lang="en-US" sz="4000" dirty="0"/>
              <a:t>&gt; `</a:t>
            </a:r>
            <a:r>
              <a:rPr lang="en-US" sz="4000" dirty="0" err="1"/>
              <a:t>agioc</a:t>
            </a:r>
            <a:r>
              <a:rPr lang="en-US" sz="4000" dirty="0"/>
              <a:t> </a:t>
            </a:r>
            <a:r>
              <a:rPr lang="en-US" sz="4000" dirty="0" err="1"/>
              <a:t>icxuroc</a:t>
            </a:r>
            <a:r>
              <a:rPr lang="en-US" sz="4000" dirty="0"/>
              <a:t>&gt;</a:t>
            </a:r>
            <a:r>
              <a:rPr lang="ar-EG" sz="4000" dirty="0"/>
              <a:t> </a:t>
            </a:r>
            <a:r>
              <a:rPr lang="en-US" sz="4000" dirty="0"/>
              <a:t>`</a:t>
            </a:r>
            <a:r>
              <a:rPr lang="en-US" sz="4000" dirty="0" err="1"/>
              <a:t>agioc</a:t>
            </a:r>
            <a:r>
              <a:rPr lang="en-US" sz="4000" dirty="0"/>
              <a:t> `</a:t>
            </a:r>
            <a:r>
              <a:rPr lang="en-US" sz="4000" dirty="0" err="1"/>
              <a:t>aqanatoc</a:t>
            </a:r>
            <a:endParaRPr lang="en-US" sz="4000" dirty="0"/>
          </a:p>
        </p:txBody>
      </p:sp>
    </p:spTree>
    <p:extLst>
      <p:ext uri="{BB962C8B-B14F-4D97-AF65-F5344CB8AC3E}">
        <p14:creationId xmlns:p14="http://schemas.microsoft.com/office/powerpoint/2010/main" val="3337566504"/>
      </p:ext>
    </p:extLst>
  </p:cSld>
  <p:clrMapOvr>
    <a:masterClrMapping/>
  </p:clrMapOvr>
</p:sld>
</file>

<file path=ppt/slides/slide1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يا من صلب عنا ارحمنا</a:t>
            </a:r>
            <a:endParaRPr lang="en-US" sz="5400" dirty="0"/>
          </a:p>
        </p:txBody>
      </p:sp>
      <p:sp>
        <p:nvSpPr>
          <p:cNvPr id="3" name="Text Placeholder 2"/>
          <p:cNvSpPr>
            <a:spLocks noGrp="1"/>
          </p:cNvSpPr>
          <p:nvPr>
            <p:ph type="body" idx="1"/>
          </p:nvPr>
        </p:nvSpPr>
        <p:spPr>
          <a:xfrm>
            <a:off x="0" y="6011007"/>
            <a:ext cx="9143999" cy="808893"/>
          </a:xfrm>
        </p:spPr>
        <p:txBody>
          <a:bodyPr/>
          <a:lstStyle/>
          <a:p>
            <a:r>
              <a:rPr lang="ar-EG" sz="4800" dirty="0"/>
              <a:t>أو إسطفروتيس ذي إيماس إليسون إيماس</a:t>
            </a:r>
          </a:p>
        </p:txBody>
      </p:sp>
      <p:sp>
        <p:nvSpPr>
          <p:cNvPr id="4" name="Text Placeholder 3"/>
          <p:cNvSpPr>
            <a:spLocks noGrp="1"/>
          </p:cNvSpPr>
          <p:nvPr>
            <p:ph type="body" sz="quarter" idx="3"/>
          </p:nvPr>
        </p:nvSpPr>
        <p:spPr>
          <a:xfrm>
            <a:off x="0" y="5374736"/>
            <a:ext cx="9144000" cy="682357"/>
          </a:xfrm>
        </p:spPr>
        <p:txBody>
          <a:bodyPr/>
          <a:lstStyle/>
          <a:p>
            <a:r>
              <a:rPr lang="en-US" sz="4800" dirty="0"/>
              <a:t>`o `</a:t>
            </a:r>
            <a:r>
              <a:rPr lang="en-US" sz="4800" dirty="0" err="1"/>
              <a:t>ctaurwqhc</a:t>
            </a:r>
            <a:r>
              <a:rPr lang="en-US" sz="4800" dirty="0"/>
              <a:t> di</a:t>
            </a:r>
            <a:r>
              <a:rPr lang="ar-EG" sz="4800" dirty="0"/>
              <a:t> </a:t>
            </a:r>
            <a:r>
              <a:rPr lang="en-US" sz="4800" dirty="0"/>
              <a:t>`</a:t>
            </a:r>
            <a:r>
              <a:rPr lang="en-US" sz="4800" dirty="0" err="1"/>
              <a:t>hmac</a:t>
            </a:r>
            <a:r>
              <a:rPr lang="en-US" sz="4800" dirty="0"/>
              <a:t> `</a:t>
            </a:r>
            <a:r>
              <a:rPr lang="en-US" sz="4800" dirty="0" err="1"/>
              <a:t>ele`hcon</a:t>
            </a:r>
            <a:r>
              <a:rPr lang="en-US" sz="4800" dirty="0"/>
              <a:t> `</a:t>
            </a:r>
            <a:r>
              <a:rPr lang="en-US" sz="4800" dirty="0" err="1"/>
              <a:t>hmac</a:t>
            </a:r>
            <a:endParaRPr lang="en-US" sz="4800" dirty="0"/>
          </a:p>
        </p:txBody>
      </p:sp>
    </p:spTree>
    <p:extLst>
      <p:ext uri="{BB962C8B-B14F-4D97-AF65-F5344CB8AC3E}">
        <p14:creationId xmlns:p14="http://schemas.microsoft.com/office/powerpoint/2010/main" val="613514892"/>
      </p:ext>
    </p:extLst>
  </p:cSld>
  <p:clrMapOvr>
    <a:masterClrMapping/>
  </p:clrMapOvr>
</p:sld>
</file>

<file path=ppt/slides/slide1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sz="4400" dirty="0"/>
              <a:t>قدوس الله قدوس القوي قدوس الذي لا يموت</a:t>
            </a:r>
            <a:endParaRPr lang="en-US" sz="4400" dirty="0"/>
          </a:p>
        </p:txBody>
      </p:sp>
      <p:sp>
        <p:nvSpPr>
          <p:cNvPr id="3" name="Text Placeholder 2"/>
          <p:cNvSpPr>
            <a:spLocks noGrp="1"/>
          </p:cNvSpPr>
          <p:nvPr>
            <p:ph type="body" idx="1"/>
          </p:nvPr>
        </p:nvSpPr>
        <p:spPr>
          <a:xfrm>
            <a:off x="0" y="5991957"/>
            <a:ext cx="9143999" cy="808893"/>
          </a:xfrm>
        </p:spPr>
        <p:txBody>
          <a:bodyPr/>
          <a:lstStyle/>
          <a:p>
            <a:r>
              <a:rPr lang="ar-EG" sz="3600" dirty="0"/>
              <a:t>آجيوس. أوثيئوس. آجيوس إس شيروس آجيوس أثاناطوس </a:t>
            </a:r>
          </a:p>
        </p:txBody>
      </p:sp>
      <p:sp>
        <p:nvSpPr>
          <p:cNvPr id="4" name="Text Placeholder 3"/>
          <p:cNvSpPr>
            <a:spLocks noGrp="1"/>
          </p:cNvSpPr>
          <p:nvPr>
            <p:ph type="body" sz="quarter" idx="3"/>
          </p:nvPr>
        </p:nvSpPr>
        <p:spPr>
          <a:xfrm>
            <a:off x="0" y="5374736"/>
            <a:ext cx="9144000" cy="682357"/>
          </a:xfrm>
        </p:spPr>
        <p:txBody>
          <a:bodyPr/>
          <a:lstStyle/>
          <a:p>
            <a:r>
              <a:rPr lang="en-US" sz="4000" dirty="0" err="1"/>
              <a:t>Agioc</a:t>
            </a:r>
            <a:r>
              <a:rPr lang="en-US" sz="4000" dirty="0"/>
              <a:t> `o </a:t>
            </a:r>
            <a:r>
              <a:rPr lang="en-US" sz="4000" dirty="0" err="1"/>
              <a:t>Qeoc</a:t>
            </a:r>
            <a:r>
              <a:rPr lang="en-US" sz="4000" dirty="0"/>
              <a:t>&gt; `</a:t>
            </a:r>
            <a:r>
              <a:rPr lang="en-US" sz="4000" dirty="0" err="1"/>
              <a:t>agioc</a:t>
            </a:r>
            <a:r>
              <a:rPr lang="en-US" sz="4000" dirty="0"/>
              <a:t> </a:t>
            </a:r>
            <a:r>
              <a:rPr lang="en-US" sz="4000" dirty="0" err="1"/>
              <a:t>icxuroc</a:t>
            </a:r>
            <a:r>
              <a:rPr lang="en-US" sz="4000" dirty="0"/>
              <a:t>&gt;</a:t>
            </a:r>
            <a:r>
              <a:rPr lang="ar-EG" sz="4000" dirty="0"/>
              <a:t> </a:t>
            </a:r>
            <a:r>
              <a:rPr lang="en-US" sz="4000" dirty="0"/>
              <a:t>`</a:t>
            </a:r>
            <a:r>
              <a:rPr lang="en-US" sz="4000" dirty="0" err="1"/>
              <a:t>agioc</a:t>
            </a:r>
            <a:r>
              <a:rPr lang="en-US" sz="4000" dirty="0"/>
              <a:t> `</a:t>
            </a:r>
            <a:r>
              <a:rPr lang="en-US" sz="4000" dirty="0" err="1"/>
              <a:t>aqanatoc</a:t>
            </a:r>
            <a:endParaRPr lang="en-US" sz="4000" dirty="0"/>
          </a:p>
        </p:txBody>
      </p:sp>
    </p:spTree>
    <p:extLst>
      <p:ext uri="{BB962C8B-B14F-4D97-AF65-F5344CB8AC3E}">
        <p14:creationId xmlns:p14="http://schemas.microsoft.com/office/powerpoint/2010/main" val="1034538385"/>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تغلق البيوت</a:t>
            </a:r>
            <a:r>
              <a:rPr lang="en-US" dirty="0"/>
              <a:t> </a:t>
            </a:r>
            <a:r>
              <a:rPr lang="ar-SA" dirty="0"/>
              <a:t>ليلاً لئلا يدخلها أحد. يُولوا من أجل الخمر بكل موضع.</a:t>
            </a:r>
            <a:endParaRPr lang="en-US" dirty="0"/>
          </a:p>
        </p:txBody>
      </p:sp>
    </p:spTree>
    <p:extLst>
      <p:ext uri="{BB962C8B-B14F-4D97-AF65-F5344CB8AC3E}">
        <p14:creationId xmlns:p14="http://schemas.microsoft.com/office/powerpoint/2010/main" val="2571616164"/>
      </p:ext>
    </p:extLst>
  </p:cSld>
  <p:clrMapOvr>
    <a:masterClrMapping/>
  </p:clrMapOvr>
</p:sld>
</file>

<file path=ppt/slides/slide1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يا من صلب عنا ارحمنا</a:t>
            </a:r>
            <a:endParaRPr lang="en-US" sz="5400" dirty="0"/>
          </a:p>
        </p:txBody>
      </p:sp>
      <p:sp>
        <p:nvSpPr>
          <p:cNvPr id="3" name="Text Placeholder 2"/>
          <p:cNvSpPr>
            <a:spLocks noGrp="1"/>
          </p:cNvSpPr>
          <p:nvPr>
            <p:ph type="body" idx="1"/>
          </p:nvPr>
        </p:nvSpPr>
        <p:spPr>
          <a:xfrm>
            <a:off x="0" y="6011007"/>
            <a:ext cx="9143999" cy="808893"/>
          </a:xfrm>
        </p:spPr>
        <p:txBody>
          <a:bodyPr/>
          <a:lstStyle/>
          <a:p>
            <a:r>
              <a:rPr lang="ar-EG" sz="4800" dirty="0"/>
              <a:t>أو إسطفروتيس ذي إيماس إليسون إيماس</a:t>
            </a:r>
          </a:p>
        </p:txBody>
      </p:sp>
      <p:sp>
        <p:nvSpPr>
          <p:cNvPr id="4" name="Text Placeholder 3"/>
          <p:cNvSpPr>
            <a:spLocks noGrp="1"/>
          </p:cNvSpPr>
          <p:nvPr>
            <p:ph type="body" sz="quarter" idx="3"/>
          </p:nvPr>
        </p:nvSpPr>
        <p:spPr>
          <a:xfrm>
            <a:off x="0" y="5374736"/>
            <a:ext cx="9144000" cy="682357"/>
          </a:xfrm>
        </p:spPr>
        <p:txBody>
          <a:bodyPr/>
          <a:lstStyle/>
          <a:p>
            <a:r>
              <a:rPr lang="en-US" sz="4800" dirty="0"/>
              <a:t>`o `</a:t>
            </a:r>
            <a:r>
              <a:rPr lang="en-US" sz="4800" dirty="0" err="1"/>
              <a:t>ctaurwqhc</a:t>
            </a:r>
            <a:r>
              <a:rPr lang="en-US" sz="4800" dirty="0"/>
              <a:t> di</a:t>
            </a:r>
            <a:r>
              <a:rPr lang="ar-EG" sz="4800" dirty="0"/>
              <a:t> </a:t>
            </a:r>
            <a:r>
              <a:rPr lang="en-US" sz="4800" dirty="0"/>
              <a:t>`</a:t>
            </a:r>
            <a:r>
              <a:rPr lang="en-US" sz="4800" dirty="0" err="1"/>
              <a:t>hmac</a:t>
            </a:r>
            <a:r>
              <a:rPr lang="en-US" sz="4800" dirty="0"/>
              <a:t> `</a:t>
            </a:r>
            <a:r>
              <a:rPr lang="en-US" sz="4800" dirty="0" err="1"/>
              <a:t>ele`hcon</a:t>
            </a:r>
            <a:r>
              <a:rPr lang="en-US" sz="4800" dirty="0"/>
              <a:t> `</a:t>
            </a:r>
            <a:r>
              <a:rPr lang="en-US" sz="4800" dirty="0" err="1"/>
              <a:t>hmac</a:t>
            </a:r>
            <a:endParaRPr lang="en-US" sz="4800" dirty="0"/>
          </a:p>
        </p:txBody>
      </p:sp>
    </p:spTree>
    <p:extLst>
      <p:ext uri="{BB962C8B-B14F-4D97-AF65-F5344CB8AC3E}">
        <p14:creationId xmlns:p14="http://schemas.microsoft.com/office/powerpoint/2010/main" val="3383100924"/>
      </p:ext>
    </p:extLst>
  </p:cSld>
  <p:clrMapOvr>
    <a:masterClrMapping/>
  </p:clrMapOvr>
</p:sld>
</file>

<file path=ppt/slides/slide1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sz="4400" dirty="0"/>
              <a:t>قدوس الله قدوس القوي قدوس الذي لا يموت</a:t>
            </a:r>
            <a:endParaRPr lang="en-US" sz="4400" dirty="0"/>
          </a:p>
        </p:txBody>
      </p:sp>
      <p:sp>
        <p:nvSpPr>
          <p:cNvPr id="3" name="Text Placeholder 2"/>
          <p:cNvSpPr>
            <a:spLocks noGrp="1"/>
          </p:cNvSpPr>
          <p:nvPr>
            <p:ph type="body" idx="1"/>
          </p:nvPr>
        </p:nvSpPr>
        <p:spPr>
          <a:xfrm>
            <a:off x="0" y="5991957"/>
            <a:ext cx="9143999" cy="808893"/>
          </a:xfrm>
        </p:spPr>
        <p:txBody>
          <a:bodyPr/>
          <a:lstStyle/>
          <a:p>
            <a:r>
              <a:rPr lang="ar-EG" sz="3600" dirty="0"/>
              <a:t>آجيوس. أوثيئوس. آجيوس إس شيروس آجيوس أثاناطوس </a:t>
            </a:r>
          </a:p>
        </p:txBody>
      </p:sp>
      <p:sp>
        <p:nvSpPr>
          <p:cNvPr id="4" name="Text Placeholder 3"/>
          <p:cNvSpPr>
            <a:spLocks noGrp="1"/>
          </p:cNvSpPr>
          <p:nvPr>
            <p:ph type="body" sz="quarter" idx="3"/>
          </p:nvPr>
        </p:nvSpPr>
        <p:spPr>
          <a:xfrm>
            <a:off x="0" y="5374736"/>
            <a:ext cx="9144000" cy="682357"/>
          </a:xfrm>
        </p:spPr>
        <p:txBody>
          <a:bodyPr/>
          <a:lstStyle/>
          <a:p>
            <a:r>
              <a:rPr lang="en-US" sz="4000" dirty="0" err="1"/>
              <a:t>Agioc</a:t>
            </a:r>
            <a:r>
              <a:rPr lang="en-US" sz="4000" dirty="0"/>
              <a:t> `o </a:t>
            </a:r>
            <a:r>
              <a:rPr lang="en-US" sz="4000" dirty="0" err="1"/>
              <a:t>Qeoc</a:t>
            </a:r>
            <a:r>
              <a:rPr lang="en-US" sz="4000" dirty="0"/>
              <a:t>&gt; `</a:t>
            </a:r>
            <a:r>
              <a:rPr lang="en-US" sz="4000" dirty="0" err="1"/>
              <a:t>agioc</a:t>
            </a:r>
            <a:r>
              <a:rPr lang="en-US" sz="4000" dirty="0"/>
              <a:t> </a:t>
            </a:r>
            <a:r>
              <a:rPr lang="en-US" sz="4000" dirty="0" err="1"/>
              <a:t>icxuroc</a:t>
            </a:r>
            <a:r>
              <a:rPr lang="en-US" sz="4000" dirty="0"/>
              <a:t>&gt;</a:t>
            </a:r>
            <a:r>
              <a:rPr lang="ar-EG" sz="4000" dirty="0"/>
              <a:t> </a:t>
            </a:r>
            <a:r>
              <a:rPr lang="en-US" sz="4000" dirty="0"/>
              <a:t>`</a:t>
            </a:r>
            <a:r>
              <a:rPr lang="en-US" sz="4000" dirty="0" err="1"/>
              <a:t>agioc</a:t>
            </a:r>
            <a:r>
              <a:rPr lang="en-US" sz="4000" dirty="0"/>
              <a:t> `</a:t>
            </a:r>
            <a:r>
              <a:rPr lang="en-US" sz="4000" dirty="0" err="1"/>
              <a:t>aqanatoc</a:t>
            </a:r>
            <a:endParaRPr lang="en-US" sz="4000" dirty="0"/>
          </a:p>
        </p:txBody>
      </p:sp>
    </p:spTree>
    <p:extLst>
      <p:ext uri="{BB962C8B-B14F-4D97-AF65-F5344CB8AC3E}">
        <p14:creationId xmlns:p14="http://schemas.microsoft.com/office/powerpoint/2010/main" val="4051234291"/>
      </p:ext>
    </p:extLst>
  </p:cSld>
  <p:clrMapOvr>
    <a:masterClrMapping/>
  </p:clrMapOvr>
</p:sld>
</file>

<file path=ppt/slides/slide1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يا من صلب عنا ارحمنا</a:t>
            </a:r>
            <a:endParaRPr lang="en-US" sz="5400" dirty="0"/>
          </a:p>
        </p:txBody>
      </p:sp>
      <p:sp>
        <p:nvSpPr>
          <p:cNvPr id="3" name="Text Placeholder 2"/>
          <p:cNvSpPr>
            <a:spLocks noGrp="1"/>
          </p:cNvSpPr>
          <p:nvPr>
            <p:ph type="body" idx="1"/>
          </p:nvPr>
        </p:nvSpPr>
        <p:spPr>
          <a:xfrm>
            <a:off x="0" y="6011007"/>
            <a:ext cx="9143999" cy="808893"/>
          </a:xfrm>
        </p:spPr>
        <p:txBody>
          <a:bodyPr/>
          <a:lstStyle/>
          <a:p>
            <a:r>
              <a:rPr lang="ar-EG" sz="4800" dirty="0"/>
              <a:t>أو إسطفروتيس ذي إيماس إليسون إيماس</a:t>
            </a:r>
          </a:p>
        </p:txBody>
      </p:sp>
      <p:sp>
        <p:nvSpPr>
          <p:cNvPr id="4" name="Text Placeholder 3"/>
          <p:cNvSpPr>
            <a:spLocks noGrp="1"/>
          </p:cNvSpPr>
          <p:nvPr>
            <p:ph type="body" sz="quarter" idx="3"/>
          </p:nvPr>
        </p:nvSpPr>
        <p:spPr>
          <a:xfrm>
            <a:off x="0" y="5374736"/>
            <a:ext cx="9144000" cy="682357"/>
          </a:xfrm>
        </p:spPr>
        <p:txBody>
          <a:bodyPr/>
          <a:lstStyle/>
          <a:p>
            <a:r>
              <a:rPr lang="en-US" sz="4800" dirty="0"/>
              <a:t>`o `</a:t>
            </a:r>
            <a:r>
              <a:rPr lang="en-US" sz="4800" dirty="0" err="1"/>
              <a:t>ctaurwqhc</a:t>
            </a:r>
            <a:r>
              <a:rPr lang="en-US" sz="4800" dirty="0"/>
              <a:t> di</a:t>
            </a:r>
            <a:r>
              <a:rPr lang="ar-EG" sz="4800" dirty="0"/>
              <a:t> </a:t>
            </a:r>
            <a:r>
              <a:rPr lang="en-US" sz="4800" dirty="0"/>
              <a:t>`</a:t>
            </a:r>
            <a:r>
              <a:rPr lang="en-US" sz="4800" dirty="0" err="1"/>
              <a:t>hmac</a:t>
            </a:r>
            <a:r>
              <a:rPr lang="en-US" sz="4800" dirty="0"/>
              <a:t> `</a:t>
            </a:r>
            <a:r>
              <a:rPr lang="en-US" sz="4800" dirty="0" err="1"/>
              <a:t>ele`hcon</a:t>
            </a:r>
            <a:r>
              <a:rPr lang="en-US" sz="4800" dirty="0"/>
              <a:t> `</a:t>
            </a:r>
            <a:r>
              <a:rPr lang="en-US" sz="4800" dirty="0" err="1"/>
              <a:t>hmac</a:t>
            </a:r>
            <a:endParaRPr lang="en-US" sz="4800" dirty="0"/>
          </a:p>
        </p:txBody>
      </p:sp>
    </p:spTree>
    <p:extLst>
      <p:ext uri="{BB962C8B-B14F-4D97-AF65-F5344CB8AC3E}">
        <p14:creationId xmlns:p14="http://schemas.microsoft.com/office/powerpoint/2010/main" val="983355039"/>
      </p:ext>
    </p:extLst>
  </p:cSld>
  <p:clrMapOvr>
    <a:masterClrMapping/>
  </p:clrMapOvr>
</p:sld>
</file>

<file path=ppt/slides/slide1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Autofit/>
          </a:bodyPr>
          <a:lstStyle/>
          <a:p>
            <a:r>
              <a:rPr lang="ar-EG" sz="4800" dirty="0"/>
              <a:t>المجد للآب والإبن والروح القدس</a:t>
            </a:r>
            <a:endParaRPr lang="en-US" sz="4800" dirty="0"/>
          </a:p>
        </p:txBody>
      </p:sp>
      <p:sp>
        <p:nvSpPr>
          <p:cNvPr id="11" name="Text Placeholder 10"/>
          <p:cNvSpPr>
            <a:spLocks noGrp="1"/>
          </p:cNvSpPr>
          <p:nvPr>
            <p:ph type="body" idx="1"/>
          </p:nvPr>
        </p:nvSpPr>
        <p:spPr>
          <a:xfrm>
            <a:off x="0" y="5991957"/>
            <a:ext cx="9143999" cy="808893"/>
          </a:xfrm>
        </p:spPr>
        <p:txBody>
          <a:bodyPr/>
          <a:lstStyle/>
          <a:p>
            <a:r>
              <a:rPr lang="ar-EG" sz="4800" dirty="0"/>
              <a:t>ذو كسابتري كي إيوكي آجيو إبنيفماتي</a:t>
            </a:r>
          </a:p>
        </p:txBody>
      </p:sp>
      <p:sp>
        <p:nvSpPr>
          <p:cNvPr id="12" name="Text Placeholder 11"/>
          <p:cNvSpPr>
            <a:spLocks noGrp="1"/>
          </p:cNvSpPr>
          <p:nvPr>
            <p:ph type="body" sz="quarter" idx="3"/>
          </p:nvPr>
        </p:nvSpPr>
        <p:spPr>
          <a:xfrm>
            <a:off x="0" y="5374736"/>
            <a:ext cx="9144000" cy="682357"/>
          </a:xfrm>
        </p:spPr>
        <p:txBody>
          <a:bodyPr/>
          <a:lstStyle/>
          <a:p>
            <a:r>
              <a:rPr lang="pl-PL" sz="4400" dirty="0"/>
              <a:t>Do[a Patri ke ~Ui`w ke `agi`w</a:t>
            </a:r>
            <a:r>
              <a:rPr lang="ar-EG" sz="4400" dirty="0"/>
              <a:t> </a:t>
            </a:r>
            <a:r>
              <a:rPr lang="pl-PL" sz="4400" dirty="0"/>
              <a:t>~Pneumati</a:t>
            </a:r>
          </a:p>
        </p:txBody>
      </p:sp>
    </p:spTree>
    <p:extLst>
      <p:ext uri="{BB962C8B-B14F-4D97-AF65-F5344CB8AC3E}">
        <p14:creationId xmlns:p14="http://schemas.microsoft.com/office/powerpoint/2010/main" val="2734509870"/>
      </p:ext>
    </p:extLst>
  </p:cSld>
  <p:clrMapOvr>
    <a:masterClrMapping/>
  </p:clrMapOvr>
</p:sld>
</file>

<file path=ppt/slides/slide1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a:bodyPr>
          <a:lstStyle/>
          <a:p>
            <a:r>
              <a:rPr lang="ar-EG" sz="4800" dirty="0"/>
              <a:t>الآن وكل اوان وإلى دهر الدهور أمين</a:t>
            </a:r>
            <a:endParaRPr lang="en-US" sz="4800" dirty="0"/>
          </a:p>
        </p:txBody>
      </p:sp>
      <p:sp>
        <p:nvSpPr>
          <p:cNvPr id="11" name="Text Placeholder 10"/>
          <p:cNvSpPr>
            <a:spLocks noGrp="1"/>
          </p:cNvSpPr>
          <p:nvPr>
            <p:ph type="body" idx="1"/>
          </p:nvPr>
        </p:nvSpPr>
        <p:spPr>
          <a:xfrm>
            <a:off x="0" y="5991957"/>
            <a:ext cx="9143999" cy="808893"/>
          </a:xfrm>
        </p:spPr>
        <p:txBody>
          <a:bodyPr/>
          <a:lstStyle/>
          <a:p>
            <a:r>
              <a:rPr lang="ar-EG" sz="3600" dirty="0"/>
              <a:t>كي نين كي آإي كي  إسطوس إى أوناس طون إى أونون آمين</a:t>
            </a:r>
          </a:p>
        </p:txBody>
      </p:sp>
      <p:sp>
        <p:nvSpPr>
          <p:cNvPr id="12" name="Text Placeholder 11"/>
          <p:cNvSpPr>
            <a:spLocks noGrp="1"/>
          </p:cNvSpPr>
          <p:nvPr>
            <p:ph type="body" sz="quarter" idx="3"/>
          </p:nvPr>
        </p:nvSpPr>
        <p:spPr>
          <a:xfrm>
            <a:off x="0" y="5374736"/>
            <a:ext cx="9144000" cy="682357"/>
          </a:xfrm>
        </p:spPr>
        <p:txBody>
          <a:bodyPr/>
          <a:lstStyle/>
          <a:p>
            <a:r>
              <a:rPr lang="en-US" sz="4000" dirty="0" err="1"/>
              <a:t>ke</a:t>
            </a:r>
            <a:r>
              <a:rPr lang="en-US" sz="4000" dirty="0"/>
              <a:t> nun </a:t>
            </a:r>
            <a:r>
              <a:rPr lang="en-US" sz="4000" dirty="0" err="1"/>
              <a:t>ke</a:t>
            </a:r>
            <a:r>
              <a:rPr lang="en-US" sz="4000" dirty="0"/>
              <a:t> `</a:t>
            </a:r>
            <a:r>
              <a:rPr lang="en-US" sz="4000" dirty="0" err="1"/>
              <a:t>a`i</a:t>
            </a:r>
            <a:r>
              <a:rPr lang="en-US" sz="4000" dirty="0"/>
              <a:t> </a:t>
            </a:r>
            <a:r>
              <a:rPr lang="en-US" sz="4000" dirty="0" err="1"/>
              <a:t>ke</a:t>
            </a:r>
            <a:r>
              <a:rPr lang="en-US" sz="4000" dirty="0"/>
              <a:t> </a:t>
            </a:r>
            <a:r>
              <a:rPr lang="en-US" sz="4000" dirty="0" err="1"/>
              <a:t>ic</a:t>
            </a:r>
            <a:r>
              <a:rPr lang="en-US" sz="4000" dirty="0"/>
              <a:t> </a:t>
            </a:r>
            <a:r>
              <a:rPr lang="en-US" sz="4000" dirty="0" err="1"/>
              <a:t>touc</a:t>
            </a:r>
            <a:r>
              <a:rPr lang="en-US" sz="4000" dirty="0"/>
              <a:t> `</a:t>
            </a:r>
            <a:r>
              <a:rPr lang="en-US" sz="4000" dirty="0" err="1"/>
              <a:t>e`wnac</a:t>
            </a:r>
            <a:r>
              <a:rPr lang="en-US" sz="4000" dirty="0"/>
              <a:t> </a:t>
            </a:r>
            <a:r>
              <a:rPr lang="en-US" sz="4000" dirty="0" err="1"/>
              <a:t>twn</a:t>
            </a:r>
            <a:r>
              <a:rPr lang="en-US" sz="4000" dirty="0"/>
              <a:t> `</a:t>
            </a:r>
            <a:r>
              <a:rPr lang="en-US" sz="4000" dirty="0" err="1"/>
              <a:t>e`wnwn</a:t>
            </a:r>
            <a:r>
              <a:rPr lang="en-US" sz="4000" dirty="0"/>
              <a:t>&gt; </a:t>
            </a:r>
            <a:r>
              <a:rPr lang="ar-EG" sz="4000" dirty="0"/>
              <a:t> </a:t>
            </a:r>
            <a:r>
              <a:rPr lang="en-US" sz="4000" dirty="0"/>
              <a:t>`</a:t>
            </a:r>
            <a:r>
              <a:rPr lang="en-US" sz="4000" dirty="0" err="1"/>
              <a:t>amhn</a:t>
            </a:r>
            <a:endParaRPr lang="en-US" sz="4000" dirty="0"/>
          </a:p>
        </p:txBody>
      </p:sp>
    </p:spTree>
    <p:extLst>
      <p:ext uri="{BB962C8B-B14F-4D97-AF65-F5344CB8AC3E}">
        <p14:creationId xmlns:p14="http://schemas.microsoft.com/office/powerpoint/2010/main" val="3135625003"/>
      </p:ext>
    </p:extLst>
  </p:cSld>
  <p:clrMapOvr>
    <a:masterClrMapping/>
  </p:clrMapOvr>
</p:sld>
</file>

<file path=ppt/slides/slide1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a:bodyPr>
          <a:lstStyle/>
          <a:p>
            <a:r>
              <a:rPr lang="ar-EG" sz="4800" dirty="0"/>
              <a:t>أيها الثالوث القدوس ارحمنا</a:t>
            </a:r>
            <a:endParaRPr lang="en-US" sz="4800" dirty="0"/>
          </a:p>
        </p:txBody>
      </p:sp>
      <p:sp>
        <p:nvSpPr>
          <p:cNvPr id="11" name="Text Placeholder 10"/>
          <p:cNvSpPr>
            <a:spLocks noGrp="1"/>
          </p:cNvSpPr>
          <p:nvPr>
            <p:ph type="body" idx="1"/>
          </p:nvPr>
        </p:nvSpPr>
        <p:spPr>
          <a:xfrm>
            <a:off x="0" y="5991957"/>
            <a:ext cx="9143999" cy="808893"/>
          </a:xfrm>
        </p:spPr>
        <p:txBody>
          <a:bodyPr/>
          <a:lstStyle/>
          <a:p>
            <a:r>
              <a:rPr lang="ar-EG" sz="4800" dirty="0"/>
              <a:t>آجيا إترياس إليسون إيماس</a:t>
            </a:r>
          </a:p>
        </p:txBody>
      </p:sp>
      <p:sp>
        <p:nvSpPr>
          <p:cNvPr id="12" name="Text Placeholder 11"/>
          <p:cNvSpPr>
            <a:spLocks noGrp="1"/>
          </p:cNvSpPr>
          <p:nvPr>
            <p:ph type="body" sz="quarter" idx="3"/>
          </p:nvPr>
        </p:nvSpPr>
        <p:spPr>
          <a:xfrm>
            <a:off x="0" y="5355686"/>
            <a:ext cx="9144000" cy="682357"/>
          </a:xfrm>
        </p:spPr>
        <p:txBody>
          <a:bodyPr/>
          <a:lstStyle/>
          <a:p>
            <a:r>
              <a:rPr lang="en-US" sz="4800" dirty="0"/>
              <a:t>~</a:t>
            </a:r>
            <a:r>
              <a:rPr lang="en-US" sz="4800" dirty="0" err="1"/>
              <a:t>Agi`a</a:t>
            </a:r>
            <a:r>
              <a:rPr lang="en-US" sz="4800" dirty="0"/>
              <a:t> `</a:t>
            </a:r>
            <a:r>
              <a:rPr lang="en-US" sz="4800" dirty="0" err="1"/>
              <a:t>triac</a:t>
            </a:r>
            <a:r>
              <a:rPr lang="ar-EG" sz="4800" dirty="0"/>
              <a:t> </a:t>
            </a:r>
            <a:r>
              <a:rPr lang="en-US" sz="4800" dirty="0"/>
              <a:t> `</a:t>
            </a:r>
            <a:r>
              <a:rPr lang="en-US" sz="4800" dirty="0" err="1"/>
              <a:t>ele`hcon</a:t>
            </a:r>
            <a:r>
              <a:rPr lang="ar-EG" sz="4800" dirty="0"/>
              <a:t> </a:t>
            </a:r>
            <a:r>
              <a:rPr lang="en-US" sz="4800" dirty="0"/>
              <a:t> `</a:t>
            </a:r>
            <a:r>
              <a:rPr lang="en-US" sz="4800" dirty="0" err="1"/>
              <a:t>hmac</a:t>
            </a:r>
            <a:endParaRPr lang="en-US" sz="4800" dirty="0"/>
          </a:p>
        </p:txBody>
      </p:sp>
    </p:spTree>
    <p:extLst>
      <p:ext uri="{BB962C8B-B14F-4D97-AF65-F5344CB8AC3E}">
        <p14:creationId xmlns:p14="http://schemas.microsoft.com/office/powerpoint/2010/main" val="2587694859"/>
      </p:ext>
    </p:extLst>
  </p:cSld>
  <p:clrMapOvr>
    <a:masterClrMapping/>
  </p:clrMapOvr>
</p:sld>
</file>

<file path=ppt/slides/slide1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93017198"/>
      </p:ext>
    </p:extLst>
  </p:cSld>
  <p:clrMapOvr>
    <a:masterClrMapping/>
  </p:clrMapOvr>
</p:sld>
</file>

<file path=ppt/slides/slide1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رفضونى أنا الحبيب مثل ميت مرذول</a:t>
            </a:r>
          </a:p>
        </p:txBody>
      </p:sp>
      <p:sp>
        <p:nvSpPr>
          <p:cNvPr id="3" name="Text Placeholder 2"/>
          <p:cNvSpPr>
            <a:spLocks noGrp="1"/>
          </p:cNvSpPr>
          <p:nvPr>
            <p:ph type="body" idx="1"/>
          </p:nvPr>
        </p:nvSpPr>
        <p:spPr/>
        <p:txBody>
          <a:bodyPr/>
          <a:lstStyle/>
          <a:p>
            <a:r>
              <a:rPr lang="ar-SA" dirty="0">
                <a:cs typeface="Simplified Arabic" pitchFamily="2" charset="-78"/>
              </a:rPr>
              <a:t>أف فير فورت إيفول أنوك بى منريت</a:t>
            </a:r>
            <a:endParaRPr lang="ar-EG" b="1" dirty="0"/>
          </a:p>
        </p:txBody>
      </p:sp>
      <p:sp>
        <p:nvSpPr>
          <p:cNvPr id="4" name="Text Placeholder 3"/>
          <p:cNvSpPr>
            <a:spLocks noGrp="1"/>
          </p:cNvSpPr>
          <p:nvPr>
            <p:ph type="body" sz="quarter" idx="3"/>
          </p:nvPr>
        </p:nvSpPr>
        <p:spPr/>
        <p:txBody>
          <a:bodyPr/>
          <a:lstStyle/>
          <a:p>
            <a:r>
              <a:rPr lang="en-US" dirty="0" err="1"/>
              <a:t>Auberbwrt</a:t>
            </a:r>
            <a:r>
              <a:rPr lang="en-US" dirty="0"/>
              <a:t> `</a:t>
            </a:r>
            <a:r>
              <a:rPr lang="en-US" dirty="0" err="1"/>
              <a:t>ebol</a:t>
            </a:r>
            <a:r>
              <a:rPr lang="en-US" dirty="0"/>
              <a:t> `</a:t>
            </a:r>
            <a:r>
              <a:rPr lang="en-US" dirty="0" err="1"/>
              <a:t>anok</a:t>
            </a:r>
            <a:r>
              <a:rPr lang="en-US" dirty="0"/>
              <a:t> </a:t>
            </a:r>
            <a:r>
              <a:rPr lang="en-US" dirty="0" err="1"/>
              <a:t>pimenrit</a:t>
            </a:r>
            <a:r>
              <a:rPr lang="en-US" dirty="0"/>
              <a:t> </a:t>
            </a:r>
          </a:p>
        </p:txBody>
      </p:sp>
    </p:spTree>
    <p:extLst>
      <p:ext uri="{BB962C8B-B14F-4D97-AF65-F5344CB8AC3E}">
        <p14:creationId xmlns:p14="http://schemas.microsoft.com/office/powerpoint/2010/main" val="2222678428"/>
      </p:ext>
    </p:extLst>
  </p:cSld>
  <p:clrMapOvr>
    <a:masterClrMapping/>
  </p:clrMapOvr>
</p:sld>
</file>

<file path=ppt/slides/slide11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0586158"/>
      </p:ext>
    </p:extLst>
  </p:cSld>
  <p:clrMapOvr>
    <a:masterClrMapping/>
  </p:clrMapOvr>
</p:sld>
</file>

<file path=ppt/slides/slide1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وجعلوا مسامير في جسدي</a:t>
            </a:r>
          </a:p>
        </p:txBody>
      </p:sp>
      <p:sp>
        <p:nvSpPr>
          <p:cNvPr id="3" name="Text Placeholder 2"/>
          <p:cNvSpPr>
            <a:spLocks noGrp="1"/>
          </p:cNvSpPr>
          <p:nvPr>
            <p:ph type="body" idx="1"/>
          </p:nvPr>
        </p:nvSpPr>
        <p:spPr/>
        <p:txBody>
          <a:bodyPr/>
          <a:lstStyle/>
          <a:p>
            <a:r>
              <a:rPr lang="ar-EG" dirty="0"/>
              <a:t>إم إفريتي  إن أوو ريف مو أوت إف أوريب</a:t>
            </a:r>
          </a:p>
        </p:txBody>
      </p:sp>
      <p:sp>
        <p:nvSpPr>
          <p:cNvPr id="4" name="Text Placeholder 3"/>
          <p:cNvSpPr>
            <a:spLocks noGrp="1"/>
          </p:cNvSpPr>
          <p:nvPr>
            <p:ph type="body" sz="quarter" idx="3"/>
          </p:nvPr>
        </p:nvSpPr>
        <p:spPr/>
        <p:txBody>
          <a:bodyPr/>
          <a:lstStyle/>
          <a:p>
            <a:r>
              <a:rPr lang="fr-FR" altLang="en-US" dirty="0">
                <a:latin typeface="Abraam" pitchFamily="2" charset="0"/>
                <a:cs typeface="Times New Roman" panose="02020603050405020304" pitchFamily="18" charset="0"/>
              </a:rPr>
              <a:t>`</a:t>
            </a:r>
            <a:r>
              <a:rPr lang="fr-FR" altLang="en-US" dirty="0" err="1">
                <a:latin typeface="Abraam" pitchFamily="2" charset="0"/>
                <a:cs typeface="Times New Roman" panose="02020603050405020304" pitchFamily="18" charset="0"/>
              </a:rPr>
              <a:t>mvrh</a:t>
            </a:r>
            <a:r>
              <a:rPr lang="fr-FR" altLang="en-US" dirty="0">
                <a:latin typeface="Abraam" pitchFamily="2" charset="0"/>
                <a:cs typeface="Times New Roman" panose="02020603050405020304" pitchFamily="18" charset="0"/>
              </a:rPr>
              <a:t>; `</a:t>
            </a:r>
            <a:r>
              <a:rPr lang="fr-FR" altLang="en-US" dirty="0" err="1">
                <a:latin typeface="Abraam" pitchFamily="2" charset="0"/>
                <a:cs typeface="Times New Roman" panose="02020603050405020304" pitchFamily="18" charset="0"/>
              </a:rPr>
              <a:t>nourefmwout</a:t>
            </a:r>
            <a:r>
              <a:rPr lang="fr-FR" altLang="en-US" dirty="0">
                <a:latin typeface="Abraam" pitchFamily="2" charset="0"/>
                <a:cs typeface="Times New Roman" panose="02020603050405020304" pitchFamily="18" charset="0"/>
              </a:rPr>
              <a:t> </a:t>
            </a:r>
            <a:r>
              <a:rPr lang="fr-FR" altLang="en-US" dirty="0" err="1">
                <a:latin typeface="Abraam" pitchFamily="2" charset="0"/>
                <a:cs typeface="Times New Roman" panose="02020603050405020304" pitchFamily="18" charset="0"/>
              </a:rPr>
              <a:t>eforeb</a:t>
            </a:r>
            <a:r>
              <a:rPr lang="fr-FR" altLang="en-US" dirty="0">
                <a:latin typeface="Abraam" pitchFamily="2" charset="0"/>
                <a:cs typeface="Times New Roman" panose="02020603050405020304" pitchFamily="18" charset="0"/>
              </a:rPr>
              <a:t> </a:t>
            </a:r>
            <a:endParaRPr lang="en-US" dirty="0"/>
          </a:p>
        </p:txBody>
      </p:sp>
    </p:spTree>
    <p:extLst>
      <p:ext uri="{BB962C8B-B14F-4D97-AF65-F5344CB8AC3E}">
        <p14:creationId xmlns:p14="http://schemas.microsoft.com/office/powerpoint/2010/main" val="1092236597"/>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كف كل سرور الأرض وبقيت البلاد خرابًا، والبـيوت المـتروكة تهلـك.</a:t>
            </a:r>
            <a:endParaRPr lang="en-US" dirty="0"/>
          </a:p>
        </p:txBody>
      </p:sp>
    </p:spTree>
    <p:extLst>
      <p:ext uri="{BB962C8B-B14F-4D97-AF65-F5344CB8AC3E}">
        <p14:creationId xmlns:p14="http://schemas.microsoft.com/office/powerpoint/2010/main" val="58272691"/>
      </p:ext>
    </p:extLst>
  </p:cSld>
  <p:clrMapOvr>
    <a:masterClrMapping/>
  </p:clrMapOvr>
</p:sld>
</file>

<file path=ppt/slides/slide11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6546622"/>
      </p:ext>
    </p:extLst>
  </p:cSld>
  <p:clrMapOvr>
    <a:masterClrMapping/>
  </p:clrMapOvr>
</p:sld>
</file>

<file path=ppt/slides/slide1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فلا تهملنى: يا ربى و الهى</a:t>
            </a:r>
          </a:p>
        </p:txBody>
      </p:sp>
      <p:sp>
        <p:nvSpPr>
          <p:cNvPr id="3" name="Text Placeholder 2"/>
          <p:cNvSpPr>
            <a:spLocks noGrp="1"/>
          </p:cNvSpPr>
          <p:nvPr>
            <p:ph type="body" idx="1"/>
          </p:nvPr>
        </p:nvSpPr>
        <p:spPr/>
        <p:txBody>
          <a:bodyPr/>
          <a:lstStyle/>
          <a:p>
            <a:pPr>
              <a:lnSpc>
                <a:spcPct val="100000"/>
              </a:lnSpc>
              <a:spcBef>
                <a:spcPts val="0"/>
              </a:spcBef>
              <a:defRPr/>
            </a:pPr>
            <a:r>
              <a:rPr lang="ar-SA" sz="3600" dirty="0">
                <a:cs typeface="Simplified Arabic" pitchFamily="2" charset="-78"/>
              </a:rPr>
              <a:t>أوُّوه</a:t>
            </a:r>
            <a:r>
              <a:rPr lang="ar-EG" sz="3600" dirty="0">
                <a:cs typeface="Simplified Arabic" pitchFamily="2" charset="-78"/>
              </a:rPr>
              <a:t> </a:t>
            </a:r>
            <a:r>
              <a:rPr lang="ar-SA" sz="3600" dirty="0">
                <a:cs typeface="Simplified Arabic" pitchFamily="2" charset="-78"/>
              </a:rPr>
              <a:t>أفتي إفت إتــاساركس</a:t>
            </a:r>
            <a:r>
              <a:rPr lang="ar-EG" sz="3600" dirty="0">
                <a:cs typeface="Simplified Arabic" pitchFamily="2" charset="-78"/>
              </a:rPr>
              <a:t>:</a:t>
            </a:r>
            <a:r>
              <a:rPr lang="ar-SA" sz="3600" dirty="0">
                <a:cs typeface="Simplified Arabic" pitchFamily="2" charset="-78"/>
              </a:rPr>
              <a:t>إمبير خات إنثـوك</a:t>
            </a:r>
            <a:r>
              <a:rPr lang="ar-EG" sz="3600" dirty="0">
                <a:cs typeface="Simplified Arabic" pitchFamily="2" charset="-78"/>
              </a:rPr>
              <a:t> </a:t>
            </a:r>
            <a:r>
              <a:rPr lang="ar-SA" sz="3600" dirty="0">
                <a:cs typeface="Simplified Arabic" pitchFamily="2" charset="-78"/>
              </a:rPr>
              <a:t>إبشويس بانوتي</a:t>
            </a:r>
            <a:endParaRPr lang="ar-EG" sz="3600" b="1" dirty="0"/>
          </a:p>
        </p:txBody>
      </p:sp>
      <p:sp>
        <p:nvSpPr>
          <p:cNvPr id="4" name="Text Placeholder 3"/>
          <p:cNvSpPr>
            <a:spLocks noGrp="1"/>
          </p:cNvSpPr>
          <p:nvPr>
            <p:ph type="body" sz="quarter" idx="3"/>
          </p:nvPr>
        </p:nvSpPr>
        <p:spPr/>
        <p:txBody>
          <a:bodyPr/>
          <a:lstStyle/>
          <a:p>
            <a:r>
              <a:rPr lang="en-US" sz="3600" dirty="0" err="1"/>
              <a:t>ouo</a:t>
            </a:r>
            <a:r>
              <a:rPr lang="en-US" sz="3600" dirty="0"/>
              <a:t>\ </a:t>
            </a:r>
            <a:r>
              <a:rPr lang="en-US" sz="3600" dirty="0" err="1"/>
              <a:t>au;ift</a:t>
            </a:r>
            <a:r>
              <a:rPr lang="en-US" sz="3600" dirty="0"/>
              <a:t> </a:t>
            </a:r>
            <a:r>
              <a:rPr lang="en-US" sz="3600" dirty="0" err="1"/>
              <a:t>etacar</a:t>
            </a:r>
            <a:r>
              <a:rPr lang="en-US" sz="3600" dirty="0"/>
              <a:t>[ &gt; `</a:t>
            </a:r>
            <a:r>
              <a:rPr lang="en-US" sz="3600" dirty="0" err="1"/>
              <a:t>mperxat`ncwk</a:t>
            </a:r>
            <a:r>
              <a:rPr lang="en-US" sz="3600" dirty="0"/>
              <a:t> `P_ </a:t>
            </a:r>
            <a:r>
              <a:rPr lang="en-US" sz="3600" dirty="0" err="1"/>
              <a:t>panou</a:t>
            </a:r>
            <a:r>
              <a:rPr lang="en-US" sz="3600" dirty="0"/>
              <a:t>; </a:t>
            </a:r>
          </a:p>
        </p:txBody>
      </p:sp>
    </p:spTree>
    <p:extLst>
      <p:ext uri="{BB962C8B-B14F-4D97-AF65-F5344CB8AC3E}">
        <p14:creationId xmlns:p14="http://schemas.microsoft.com/office/powerpoint/2010/main" val="3779610229"/>
      </p:ext>
    </p:extLst>
  </p:cSld>
  <p:clrMapOvr>
    <a:masterClrMapping/>
  </p:clrMapOvr>
</p:sld>
</file>

<file path=ppt/slides/slide11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7605307"/>
      </p:ext>
    </p:extLst>
  </p:cSld>
  <p:clrMapOvr>
    <a:masterClrMapping/>
  </p:clrMapOvr>
</p:sld>
</file>

<file path=ppt/slides/slide11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8341478"/>
      </p:ext>
    </p:extLst>
  </p:cSld>
  <p:clrMapOvr>
    <a:masterClrMapping/>
  </p:clrMapOvr>
</p:sld>
</file>

<file path=ppt/slides/slide1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ثقبوا يدى و رجلى و احصوا كل عظامى</a:t>
            </a:r>
          </a:p>
        </p:txBody>
      </p:sp>
      <p:sp>
        <p:nvSpPr>
          <p:cNvPr id="4" name="Text Placeholder 3"/>
          <p:cNvSpPr>
            <a:spLocks noGrp="1"/>
          </p:cNvSpPr>
          <p:nvPr>
            <p:ph type="body" idx="1"/>
          </p:nvPr>
        </p:nvSpPr>
        <p:spPr/>
        <p:txBody>
          <a:bodyPr/>
          <a:lstStyle/>
          <a:p>
            <a:r>
              <a:rPr lang="ar-EG" dirty="0"/>
              <a:t>أف إتشولك إنتوت نيم رات أفأوب إن ناكاس تيرو</a:t>
            </a:r>
          </a:p>
        </p:txBody>
      </p:sp>
      <p:sp>
        <p:nvSpPr>
          <p:cNvPr id="5" name="Text Placeholder 4"/>
          <p:cNvSpPr>
            <a:spLocks noGrp="1"/>
          </p:cNvSpPr>
          <p:nvPr>
            <p:ph type="body" sz="quarter" idx="3"/>
          </p:nvPr>
        </p:nvSpPr>
        <p:spPr/>
        <p:txBody>
          <a:bodyPr/>
          <a:lstStyle/>
          <a:p>
            <a:r>
              <a:rPr lang="en-US" dirty="0" err="1"/>
              <a:t>Auswlk</a:t>
            </a:r>
            <a:r>
              <a:rPr lang="en-US" dirty="0"/>
              <a:t> `</a:t>
            </a:r>
            <a:r>
              <a:rPr lang="en-US" dirty="0" err="1"/>
              <a:t>ntot</a:t>
            </a:r>
            <a:r>
              <a:rPr lang="en-US" dirty="0"/>
              <a:t> </a:t>
            </a:r>
            <a:r>
              <a:rPr lang="en-US" dirty="0" err="1"/>
              <a:t>nem</a:t>
            </a:r>
            <a:r>
              <a:rPr lang="en-US" dirty="0"/>
              <a:t> rat </a:t>
            </a:r>
            <a:r>
              <a:rPr lang="en-US" dirty="0" err="1"/>
              <a:t>auwp</a:t>
            </a:r>
            <a:r>
              <a:rPr lang="en-US" dirty="0"/>
              <a:t> </a:t>
            </a:r>
            <a:r>
              <a:rPr lang="en-US" dirty="0" err="1"/>
              <a:t>nnakac</a:t>
            </a:r>
            <a:r>
              <a:rPr lang="en-US" dirty="0"/>
              <a:t> </a:t>
            </a:r>
            <a:r>
              <a:rPr lang="en-US" dirty="0" err="1"/>
              <a:t>throu</a:t>
            </a:r>
            <a:endParaRPr lang="en-US" dirty="0"/>
          </a:p>
        </p:txBody>
      </p:sp>
    </p:spTree>
    <p:extLst>
      <p:ext uri="{BB962C8B-B14F-4D97-AF65-F5344CB8AC3E}">
        <p14:creationId xmlns:p14="http://schemas.microsoft.com/office/powerpoint/2010/main" val="2642704124"/>
      </p:ext>
    </p:extLst>
  </p:cSld>
  <p:clrMapOvr>
    <a:masterClrMapping/>
  </p:clrMapOvr>
</p:sld>
</file>

<file path=ppt/slides/slide11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54063069"/>
      </p:ext>
    </p:extLst>
  </p:cSld>
  <p:clrMapOvr>
    <a:masterClrMapping/>
  </p:clrMapOvr>
</p:sld>
</file>

<file path=ppt/slides/slide1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اقتسموا ثيابى بينهم و على لباسى اقترعوا</a:t>
            </a:r>
          </a:p>
        </p:txBody>
      </p:sp>
      <p:sp>
        <p:nvSpPr>
          <p:cNvPr id="4" name="Text Placeholder 3"/>
          <p:cNvSpPr>
            <a:spLocks noGrp="1"/>
          </p:cNvSpPr>
          <p:nvPr>
            <p:ph type="body" idx="1"/>
          </p:nvPr>
        </p:nvSpPr>
        <p:spPr/>
        <p:txBody>
          <a:bodyPr/>
          <a:lstStyle/>
          <a:p>
            <a:pPr rtl="0"/>
            <a:r>
              <a:rPr lang="ar-EG" sz="3600" dirty="0"/>
              <a:t>أففوش إننا إهفوس اى اِهراف أوًّوه تا هفسو أفهيُّوب ايروس</a:t>
            </a:r>
          </a:p>
        </p:txBody>
      </p:sp>
      <p:sp>
        <p:nvSpPr>
          <p:cNvPr id="5" name="Text Placeholder 4"/>
          <p:cNvSpPr>
            <a:spLocks noGrp="1"/>
          </p:cNvSpPr>
          <p:nvPr>
            <p:ph type="body" sz="quarter" idx="3"/>
          </p:nvPr>
        </p:nvSpPr>
        <p:spPr/>
        <p:txBody>
          <a:bodyPr/>
          <a:lstStyle/>
          <a:p>
            <a:r>
              <a:rPr lang="en-US" sz="3600" dirty="0" err="1"/>
              <a:t>auvw</a:t>
            </a:r>
            <a:r>
              <a:rPr lang="en-US" sz="3600" dirty="0"/>
              <a:t>] `</a:t>
            </a:r>
            <a:r>
              <a:rPr lang="en-US" sz="3600" dirty="0" err="1"/>
              <a:t>nna</a:t>
            </a:r>
            <a:r>
              <a:rPr lang="en-US" sz="3600" dirty="0"/>
              <a:t>\</a:t>
            </a:r>
            <a:r>
              <a:rPr lang="en-US" sz="3600" dirty="0" err="1"/>
              <a:t>bwc</a:t>
            </a:r>
            <a:r>
              <a:rPr lang="en-US" sz="3600" dirty="0"/>
              <a:t> e\</a:t>
            </a:r>
            <a:r>
              <a:rPr lang="en-US" sz="3600" dirty="0" err="1"/>
              <a:t>rau</a:t>
            </a:r>
            <a:r>
              <a:rPr lang="en-US" sz="3600" dirty="0"/>
              <a:t> </a:t>
            </a:r>
            <a:r>
              <a:rPr lang="en-US" sz="3600" dirty="0" err="1"/>
              <a:t>ouo</a:t>
            </a:r>
            <a:r>
              <a:rPr lang="en-US" sz="3600" dirty="0"/>
              <a:t>\ ta\</a:t>
            </a:r>
            <a:r>
              <a:rPr lang="en-US" sz="3600" dirty="0" err="1"/>
              <a:t>ebcw</a:t>
            </a:r>
            <a:r>
              <a:rPr lang="en-US" sz="3600" dirty="0"/>
              <a:t> au\</a:t>
            </a:r>
            <a:r>
              <a:rPr lang="en-US" sz="3600" dirty="0" err="1"/>
              <a:t>iwp</a:t>
            </a:r>
            <a:r>
              <a:rPr lang="en-US" sz="3600" dirty="0"/>
              <a:t> </a:t>
            </a:r>
            <a:r>
              <a:rPr lang="en-US" sz="3600" dirty="0" err="1"/>
              <a:t>eroc</a:t>
            </a:r>
            <a:r>
              <a:rPr lang="en-US" sz="3600" dirty="0"/>
              <a:t> </a:t>
            </a:r>
          </a:p>
        </p:txBody>
      </p:sp>
    </p:spTree>
    <p:extLst>
      <p:ext uri="{BB962C8B-B14F-4D97-AF65-F5344CB8AC3E}">
        <p14:creationId xmlns:p14="http://schemas.microsoft.com/office/powerpoint/2010/main" val="1027582093"/>
      </p:ext>
    </p:extLst>
  </p:cSld>
  <p:clrMapOvr>
    <a:masterClrMapping/>
  </p:clrMapOvr>
</p:sld>
</file>

<file path=ppt/slides/slide11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0982896"/>
      </p:ext>
    </p:extLst>
  </p:cSld>
  <p:clrMapOvr>
    <a:masterClrMapping/>
  </p:clrMapOvr>
</p:sld>
</file>

<file path=ppt/slides/slide1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تكلموا بشفاههم و حركوا رؤوسهم و قالوا</a:t>
            </a:r>
          </a:p>
        </p:txBody>
      </p:sp>
      <p:sp>
        <p:nvSpPr>
          <p:cNvPr id="4" name="Text Placeholder 3"/>
          <p:cNvSpPr>
            <a:spLocks noGrp="1"/>
          </p:cNvSpPr>
          <p:nvPr>
            <p:ph type="body" idx="1"/>
          </p:nvPr>
        </p:nvSpPr>
        <p:spPr/>
        <p:txBody>
          <a:bodyPr/>
          <a:lstStyle/>
          <a:p>
            <a:r>
              <a:rPr lang="ar-EG" sz="3600" dirty="0"/>
              <a:t>افساجي خين نو اسفوتو افكيم انتو افي : أفجوس جي يس جي </a:t>
            </a:r>
          </a:p>
        </p:txBody>
      </p:sp>
      <p:sp>
        <p:nvSpPr>
          <p:cNvPr id="5" name="Text Placeholder 4"/>
          <p:cNvSpPr>
            <a:spLocks noGrp="1"/>
          </p:cNvSpPr>
          <p:nvPr>
            <p:ph type="body" sz="quarter" idx="3"/>
          </p:nvPr>
        </p:nvSpPr>
        <p:spPr/>
        <p:txBody>
          <a:bodyPr/>
          <a:lstStyle/>
          <a:p>
            <a:r>
              <a:rPr lang="pt-BR" altLang="en-US" sz="3200" dirty="0">
                <a:latin typeface="Abraam" pitchFamily="2" charset="0"/>
                <a:cs typeface="Times New Roman" panose="02020603050405020304" pitchFamily="18" charset="0"/>
              </a:rPr>
              <a:t>aucaji 'en nou`cvotou aukim `ntouave &gt;</a:t>
            </a:r>
            <a:r>
              <a:rPr lang="ar-EG" altLang="en-US" sz="3200" dirty="0">
                <a:latin typeface="Abraam" pitchFamily="2" charset="0"/>
                <a:cs typeface="Times New Roman" panose="02020603050405020304" pitchFamily="18" charset="0"/>
              </a:rPr>
              <a:t> </a:t>
            </a:r>
            <a:r>
              <a:rPr lang="nl-NL" altLang="en-US" sz="3200" dirty="0">
                <a:latin typeface="Abraam" pitchFamily="2" charset="0"/>
                <a:cs typeface="Times New Roman" panose="02020603050405020304" pitchFamily="18" charset="0"/>
              </a:rPr>
              <a:t>aujoc je icje </a:t>
            </a:r>
            <a:endParaRPr lang="en-US" sz="3200" dirty="0"/>
          </a:p>
        </p:txBody>
      </p:sp>
    </p:spTree>
    <p:extLst>
      <p:ext uri="{BB962C8B-B14F-4D97-AF65-F5344CB8AC3E}">
        <p14:creationId xmlns:p14="http://schemas.microsoft.com/office/powerpoint/2010/main" val="1802146393"/>
      </p:ext>
    </p:extLst>
  </p:cSld>
  <p:clrMapOvr>
    <a:masterClrMapping/>
  </p:clrMapOvr>
</p:sld>
</file>

<file path=ppt/slides/slide1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ان كان امن و اتكل على الرب</a:t>
            </a:r>
          </a:p>
        </p:txBody>
      </p:sp>
      <p:sp>
        <p:nvSpPr>
          <p:cNvPr id="4" name="Text Placeholder 3"/>
          <p:cNvSpPr>
            <a:spLocks noGrp="1"/>
          </p:cNvSpPr>
          <p:nvPr>
            <p:ph type="body" idx="1"/>
          </p:nvPr>
        </p:nvSpPr>
        <p:spPr/>
        <p:txBody>
          <a:bodyPr/>
          <a:lstStyle/>
          <a:p>
            <a:r>
              <a:rPr lang="ar-EG" dirty="0"/>
              <a:t>أفناهتي اف ارهلبيس ابشويس مارف ناهميف </a:t>
            </a:r>
          </a:p>
        </p:txBody>
      </p:sp>
      <p:sp>
        <p:nvSpPr>
          <p:cNvPr id="5" name="Text Placeholder 4"/>
          <p:cNvSpPr>
            <a:spLocks noGrp="1"/>
          </p:cNvSpPr>
          <p:nvPr>
            <p:ph type="body" sz="quarter" idx="3"/>
          </p:nvPr>
        </p:nvSpPr>
        <p:spPr/>
        <p:txBody>
          <a:bodyPr/>
          <a:lstStyle/>
          <a:p>
            <a:r>
              <a:rPr lang="pt-BR" dirty="0"/>
              <a:t>afna\; afer\elpic `eP_ maref na\mef </a:t>
            </a:r>
          </a:p>
        </p:txBody>
      </p:sp>
    </p:spTree>
    <p:extLst>
      <p:ext uri="{BB962C8B-B14F-4D97-AF65-F5344CB8AC3E}">
        <p14:creationId xmlns:p14="http://schemas.microsoft.com/office/powerpoint/2010/main" val="278162350"/>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كل هذا يكون في الأرض في وسط الأمم.   مـــــثل  من</a:t>
            </a:r>
            <a:endParaRPr lang="en-US" dirty="0"/>
          </a:p>
        </p:txBody>
      </p:sp>
    </p:spTree>
    <p:extLst>
      <p:ext uri="{BB962C8B-B14F-4D97-AF65-F5344CB8AC3E}">
        <p14:creationId xmlns:p14="http://schemas.microsoft.com/office/powerpoint/2010/main" val="837072318"/>
      </p:ext>
    </p:extLst>
  </p:cSld>
  <p:clrMapOvr>
    <a:masterClrMapping/>
  </p:clrMapOvr>
</p:sld>
</file>

<file path=ppt/slides/slide1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فليخلصه و لينجيه ان كان اراده</a:t>
            </a:r>
          </a:p>
        </p:txBody>
      </p:sp>
      <p:sp>
        <p:nvSpPr>
          <p:cNvPr id="4" name="Text Placeholder 3"/>
          <p:cNvSpPr>
            <a:spLocks noGrp="1"/>
          </p:cNvSpPr>
          <p:nvPr>
            <p:ph type="body" idx="1"/>
          </p:nvPr>
        </p:nvSpPr>
        <p:spPr/>
        <p:txBody>
          <a:bodyPr/>
          <a:lstStyle/>
          <a:p>
            <a:r>
              <a:rPr lang="ar-EG" dirty="0"/>
              <a:t>ماريفتو جوف يسجى افوو أشف </a:t>
            </a:r>
          </a:p>
        </p:txBody>
      </p:sp>
      <p:sp>
        <p:nvSpPr>
          <p:cNvPr id="5" name="Text Placeholder 4"/>
          <p:cNvSpPr>
            <a:spLocks noGrp="1"/>
          </p:cNvSpPr>
          <p:nvPr>
            <p:ph type="body" sz="quarter" idx="3"/>
          </p:nvPr>
        </p:nvSpPr>
        <p:spPr/>
        <p:txBody>
          <a:bodyPr/>
          <a:lstStyle/>
          <a:p>
            <a:r>
              <a:rPr lang="en-US" dirty="0" err="1"/>
              <a:t>mareftou</a:t>
            </a:r>
            <a:r>
              <a:rPr lang="en-US" dirty="0"/>
              <a:t> </a:t>
            </a:r>
            <a:r>
              <a:rPr lang="en-US" dirty="0" err="1"/>
              <a:t>jof</a:t>
            </a:r>
            <a:r>
              <a:rPr lang="en-US" dirty="0"/>
              <a:t> </a:t>
            </a:r>
            <a:r>
              <a:rPr lang="en-US" dirty="0" err="1"/>
              <a:t>icje</a:t>
            </a:r>
            <a:r>
              <a:rPr lang="en-US" dirty="0"/>
              <a:t>  </a:t>
            </a:r>
            <a:r>
              <a:rPr lang="en-US" dirty="0" err="1"/>
              <a:t>afoua</a:t>
            </a:r>
            <a:r>
              <a:rPr lang="en-US" dirty="0"/>
              <a:t>]f </a:t>
            </a:r>
          </a:p>
        </p:txBody>
      </p:sp>
    </p:spTree>
    <p:extLst>
      <p:ext uri="{BB962C8B-B14F-4D97-AF65-F5344CB8AC3E}">
        <p14:creationId xmlns:p14="http://schemas.microsoft.com/office/powerpoint/2010/main" val="3065426913"/>
      </p:ext>
    </p:extLst>
  </p:cSld>
  <p:clrMapOvr>
    <a:masterClrMapping/>
  </p:clrMapOvr>
</p:sld>
</file>

<file path=ppt/slides/slide1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40549867"/>
      </p:ext>
    </p:extLst>
  </p:cSld>
  <p:clrMapOvr>
    <a:masterClrMapping/>
  </p:clrMapOvr>
</p:sld>
</file>

<file path=ppt/slides/slide1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446307"/>
      </p:ext>
    </p:extLst>
  </p:cSld>
  <p:clrMapOvr>
    <a:masterClrMapping/>
  </p:clrMapOvr>
</p:sld>
</file>

<file path=ppt/slides/slide1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1466706"/>
      </p:ext>
    </p:extLst>
  </p:cSld>
  <p:clrMapOvr>
    <a:masterClrMapping/>
  </p:clrMapOvr>
</p:sld>
</file>

<file path=ppt/slides/slide1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1165631"/>
      </p:ext>
    </p:extLst>
  </p:cSld>
  <p:clrMapOvr>
    <a:masterClrMapping/>
  </p:clrMapOvr>
</p:sld>
</file>

<file path=ppt/slides/slide1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1415663"/>
      </p:ext>
    </p:extLst>
  </p:cSld>
  <p:clrMapOvr>
    <a:masterClrMapping/>
  </p:clrMapOvr>
</p:sld>
</file>

<file path=ppt/slides/slide1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0059904"/>
      </p:ext>
    </p:extLst>
  </p:cSld>
  <p:clrMapOvr>
    <a:masterClrMapping/>
  </p:clrMapOvr>
</p:sld>
</file>

<file path=ppt/slides/slide1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4830776"/>
      </p:ext>
    </p:extLst>
  </p:cSld>
  <p:clrMapOvr>
    <a:masterClrMapping/>
  </p:clrMapOvr>
</p:sld>
</file>

<file path=ppt/slides/slide1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توتي نيماتوي انتي بي هي غيمون افولي ان ايسوس اخون ابي بريتوريون: اووه افثوتي اتسبيرا تيرس اهري اجوف.  </a:t>
            </a:r>
            <a:endParaRPr lang="en-US" dirty="0"/>
          </a:p>
        </p:txBody>
      </p:sp>
    </p:spTree>
    <p:extLst>
      <p:ext uri="{BB962C8B-B14F-4D97-AF65-F5344CB8AC3E}">
        <p14:creationId xmlns:p14="http://schemas.microsoft.com/office/powerpoint/2010/main" val="715069945"/>
      </p:ext>
    </p:extLst>
  </p:cSld>
  <p:clrMapOvr>
    <a:masterClrMapping/>
  </p:clrMapOvr>
</p:sld>
</file>

<file path=ppt/slides/slide1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اووه اتاف فاشف افتي انوكلاميس انكوكس هيوتف افتي إن أووكلاميس إنكوكس هيوتف أووه أفشونت إن أوكلوم إيفول خين هانسوري </a:t>
            </a:r>
            <a:endParaRPr lang="en-US" dirty="0"/>
          </a:p>
        </p:txBody>
      </p:sp>
    </p:spTree>
    <p:extLst>
      <p:ext uri="{BB962C8B-B14F-4D97-AF65-F5344CB8AC3E}">
        <p14:creationId xmlns:p14="http://schemas.microsoft.com/office/powerpoint/2010/main" val="39111185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a:t>لا تقل في قلبك: أنه من أجل برِّي أخرجني الرب لاَمتلك هذه الأرض الجيدة,</a:t>
            </a:r>
            <a:endParaRPr lang="en-US" dirty="0"/>
          </a:p>
        </p:txBody>
      </p:sp>
    </p:spTree>
    <p:extLst>
      <p:ext uri="{BB962C8B-B14F-4D97-AF65-F5344CB8AC3E}">
        <p14:creationId xmlns:p14="http://schemas.microsoft.com/office/powerpoint/2010/main" val="223334110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يقلع شجرة الزيتون هكذا أيضًا تدْمـــــر الأرض لأن فم رب الجنـــــود تكلم بهـــذا.</a:t>
            </a:r>
            <a:endParaRPr lang="en-US" dirty="0"/>
          </a:p>
        </p:txBody>
      </p:sp>
    </p:spTree>
    <p:extLst>
      <p:ext uri="{BB962C8B-B14F-4D97-AF65-F5344CB8AC3E}">
        <p14:creationId xmlns:p14="http://schemas.microsoft.com/office/powerpoint/2010/main" val="2548303526"/>
      </p:ext>
    </p:extLst>
  </p:cSld>
  <p:clrMapOvr>
    <a:masterClrMapping/>
  </p:clrMapOvr>
</p:sld>
</file>

<file path=ppt/slides/slide1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5111368"/>
      </p:ext>
    </p:extLst>
  </p:cSld>
  <p:clrMapOvr>
    <a:masterClrMapping/>
  </p:clrMapOvr>
</p:sld>
</file>

<file path=ppt/slides/slide1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أووه تي ابإجرافي انتي تف إيتاي ناس إسخيوت بيجي إبورو انتي ني يوداي : أووه افاش كي سوني اسناف نيماف: أواي ساتف ؤوي نام </a:t>
            </a:r>
            <a:endParaRPr lang="en-US" dirty="0"/>
          </a:p>
        </p:txBody>
      </p:sp>
    </p:spTree>
    <p:extLst>
      <p:ext uri="{BB962C8B-B14F-4D97-AF65-F5344CB8AC3E}">
        <p14:creationId xmlns:p14="http://schemas.microsoft.com/office/powerpoint/2010/main" val="2813216659"/>
      </p:ext>
    </p:extLst>
  </p:cSld>
  <p:clrMapOvr>
    <a:masterClrMapping/>
  </p:clrMapOvr>
</p:sld>
</file>

<file path=ppt/slides/slide1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نيم اوواى ساتف أواي ساتف جاتشي: أووه أسجوك إيفول إنجى تي إغرافي جيه أفوبف نيم ني أناموس.</a:t>
            </a:r>
            <a:endParaRPr lang="en-US" dirty="0"/>
          </a:p>
        </p:txBody>
      </p:sp>
    </p:spTree>
    <p:extLst>
      <p:ext uri="{BB962C8B-B14F-4D97-AF65-F5344CB8AC3E}">
        <p14:creationId xmlns:p14="http://schemas.microsoft.com/office/powerpoint/2010/main" val="1714303084"/>
      </p:ext>
    </p:extLst>
  </p:cSld>
  <p:clrMapOvr>
    <a:masterClrMapping/>
  </p:clrMapOvr>
</p:sld>
</file>

<file path=ppt/slides/slide1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1000667"/>
      </p:ext>
    </p:extLst>
  </p:cSld>
  <p:clrMapOvr>
    <a:masterClrMapping/>
  </p:clrMapOvr>
</p:sld>
</file>

<file path=ppt/slides/slide1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أووه هوس افيني امووف إيفول: اف اموني انواي جي سيميون ني اووكيرينيوس بى:افنيوو ايفول خين تكوي افتالي بستافروس</a:t>
            </a:r>
            <a:endParaRPr lang="en-US" dirty="0"/>
          </a:p>
        </p:txBody>
      </p:sp>
    </p:spTree>
    <p:extLst>
      <p:ext uri="{BB962C8B-B14F-4D97-AF65-F5344CB8AC3E}">
        <p14:creationId xmlns:p14="http://schemas.microsoft.com/office/powerpoint/2010/main" val="535183068"/>
      </p:ext>
    </p:extLst>
  </p:cSld>
  <p:clrMapOvr>
    <a:masterClrMapping/>
  </p:clrMapOvr>
</p:sld>
</file>

<file path=ppt/slides/slide1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ايروف اثرفتوؤن اموف سافاهو امووف</a:t>
            </a:r>
            <a:endParaRPr lang="en-US" dirty="0"/>
          </a:p>
        </p:txBody>
      </p:sp>
    </p:spTree>
    <p:extLst>
      <p:ext uri="{BB962C8B-B14F-4D97-AF65-F5344CB8AC3E}">
        <p14:creationId xmlns:p14="http://schemas.microsoft.com/office/powerpoint/2010/main" val="1210841096"/>
      </p:ext>
    </p:extLst>
  </p:cSld>
  <p:clrMapOvr>
    <a:masterClrMapping/>
  </p:clrMapOvr>
</p:sld>
</file>

<file path=ppt/slides/slide1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26892775"/>
      </p:ext>
    </p:extLst>
  </p:cSld>
  <p:clrMapOvr>
    <a:masterClrMapping/>
  </p:clrMapOvr>
</p:sld>
</file>

<file path=ppt/slides/slide1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بيلاتوس ذي اتافسوتيم اناي ساجي . افين ايسوس ايفول اووه اف يمسي هيجن بيفيما. خين بيما إتوموتي ايروف جي بيلي ثوس اتروتون :</a:t>
            </a:r>
            <a:endParaRPr lang="en-US" dirty="0"/>
          </a:p>
        </p:txBody>
      </p:sp>
    </p:spTree>
    <p:extLst>
      <p:ext uri="{BB962C8B-B14F-4D97-AF65-F5344CB8AC3E}">
        <p14:creationId xmlns:p14="http://schemas.microsoft.com/office/powerpoint/2010/main" val="1479858439"/>
      </p:ext>
    </p:extLst>
  </p:cSld>
  <p:clrMapOvr>
    <a:masterClrMapping/>
  </p:clrMapOvr>
</p:sld>
</file>

<file path=ppt/slides/slide1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انتهي فريؤس جي غافاثا:</a:t>
            </a:r>
            <a:endParaRPr lang="en-US" dirty="0"/>
          </a:p>
        </p:txBody>
      </p:sp>
    </p:spTree>
    <p:extLst>
      <p:ext uri="{BB962C8B-B14F-4D97-AF65-F5344CB8AC3E}">
        <p14:creationId xmlns:p14="http://schemas.microsoft.com/office/powerpoint/2010/main" val="1764268155"/>
      </p:ext>
    </p:extLst>
  </p:cSld>
  <p:clrMapOvr>
    <a:masterClrMapping/>
  </p:clrMapOvr>
</p:sld>
</file>

<file path=ppt/slides/slide1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9803997"/>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مجدا للثالوث القدوس إلهنا إلى الأبد وإلى أبد الأبد أمين.</a:t>
            </a:r>
            <a:endParaRPr lang="en-US" dirty="0"/>
          </a:p>
        </p:txBody>
      </p:sp>
    </p:spTree>
    <p:extLst>
      <p:ext uri="{BB962C8B-B14F-4D97-AF65-F5344CB8AC3E}">
        <p14:creationId xmlns:p14="http://schemas.microsoft.com/office/powerpoint/2010/main" val="2625225916"/>
      </p:ext>
    </p:extLst>
  </p:cSld>
  <p:clrMapOvr>
    <a:masterClrMapping/>
  </p:clrMapOvr>
</p:sld>
</file>

<file path=ppt/slides/slide1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39787239"/>
      </p:ext>
    </p:extLst>
  </p:cSld>
  <p:clrMapOvr>
    <a:masterClrMapping/>
  </p:clrMapOvr>
</p:sld>
</file>

<file path=ppt/slides/slide1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رفضونى أنا الحبيب مثل ميت مرذول</a:t>
            </a:r>
            <a:r>
              <a:rPr lang="en-US" dirty="0"/>
              <a:t> </a:t>
            </a:r>
            <a:r>
              <a:rPr lang="ar-SA" dirty="0">
                <a:cs typeface="Simplified Arabic" pitchFamily="2" charset="-78"/>
              </a:rPr>
              <a:t>وجعلوا مسامير في جسدي</a:t>
            </a:r>
            <a:r>
              <a:rPr lang="en-US" dirty="0">
                <a:cs typeface="Simplified Arabic" pitchFamily="2" charset="-78"/>
              </a:rPr>
              <a:t> </a:t>
            </a:r>
            <a:r>
              <a:rPr lang="ar-SA" dirty="0">
                <a:cs typeface="Simplified Arabic" pitchFamily="2" charset="-78"/>
              </a:rPr>
              <a:t>فلا تهملني ياربي وإلهي</a:t>
            </a:r>
            <a:r>
              <a:rPr lang="ar-EG" dirty="0">
                <a:cs typeface="Simplified Arabic" pitchFamily="2" charset="-78"/>
              </a:rPr>
              <a:t> </a:t>
            </a:r>
            <a:endParaRPr lang="en-US" dirty="0"/>
          </a:p>
        </p:txBody>
      </p:sp>
    </p:spTree>
    <p:extLst>
      <p:ext uri="{BB962C8B-B14F-4D97-AF65-F5344CB8AC3E}">
        <p14:creationId xmlns:p14="http://schemas.microsoft.com/office/powerpoint/2010/main" val="2587318536"/>
      </p:ext>
    </p:extLst>
  </p:cSld>
  <p:clrMapOvr>
    <a:masterClrMapping/>
  </p:clrMapOvr>
</p:sld>
</file>

<file path=ppt/slides/slide1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43311690"/>
      </p:ext>
    </p:extLst>
  </p:cSld>
  <p:clrMapOvr>
    <a:masterClrMapping/>
  </p:clrMapOvr>
</p:sld>
</file>

<file path=ppt/slides/slide1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1642215"/>
      </p:ext>
    </p:extLst>
  </p:cSld>
  <p:clrMapOvr>
    <a:masterClrMapping/>
  </p:clrMapOvr>
</p:sld>
</file>

<file path=ppt/slides/slide1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4052254"/>
      </p:ext>
    </p:extLst>
  </p:cSld>
  <p:clrMapOvr>
    <a:masterClrMapping/>
  </p:clrMapOvr>
</p:sld>
</file>

<file path=ppt/slides/slide1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حينئذ أخذ جند الوالي يسوع و أدخلوه إلى الديوان و جمعوا عليه كل الكتيبة، فعروه و ألبسوه رداءً قرمزيا.  و ضفروا إكليلاً من شوك ووضعوه على </a:t>
            </a:r>
            <a:endParaRPr lang="en-US" dirty="0"/>
          </a:p>
        </p:txBody>
      </p:sp>
    </p:spTree>
    <p:extLst>
      <p:ext uri="{BB962C8B-B14F-4D97-AF65-F5344CB8AC3E}">
        <p14:creationId xmlns:p14="http://schemas.microsoft.com/office/powerpoint/2010/main" val="508704523"/>
      </p:ext>
    </p:extLst>
  </p:cSld>
  <p:clrMapOvr>
    <a:masterClrMapping/>
  </p:clrMapOvr>
</p:sld>
</file>

<file path=ppt/slides/slide1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رأسه. و جعلوا في يمينه قصبة . و كانوا يبجثون علي ركبهم قدامه و يستهزئون به قائلين السلام يا ملك اليهود. و كانوا يبصقون في وجهه</a:t>
            </a:r>
            <a:endParaRPr lang="en-US" dirty="0"/>
          </a:p>
        </p:txBody>
      </p:sp>
    </p:spTree>
    <p:extLst>
      <p:ext uri="{BB962C8B-B14F-4D97-AF65-F5344CB8AC3E}">
        <p14:creationId xmlns:p14="http://schemas.microsoft.com/office/powerpoint/2010/main" val="3354680563"/>
      </p:ext>
    </p:extLst>
  </p:cSld>
  <p:clrMapOvr>
    <a:masterClrMapping/>
  </p:clrMapOvr>
</p:sld>
</file>

<file path=ppt/slides/slide1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 و أخذوا القصبة و ضربوه علي رأسه ، فلما هزأوا به نزعوا عنه الرداء و ألبسوه ثيابه وأخذوه ليصلب . و فيما هم خارجون وجدوا رجلاً  قيروانياً</a:t>
            </a:r>
          </a:p>
        </p:txBody>
      </p:sp>
    </p:spTree>
    <p:extLst>
      <p:ext uri="{BB962C8B-B14F-4D97-AF65-F5344CB8AC3E}">
        <p14:creationId xmlns:p14="http://schemas.microsoft.com/office/powerpoint/2010/main" val="904380284"/>
      </p:ext>
    </p:extLst>
  </p:cSld>
  <p:clrMapOvr>
    <a:masterClrMapping/>
  </p:clrMapOvr>
</p:sld>
</file>

<file path=ppt/slides/slide1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 اسمه سمعان فسخروه ليحمل الصليب. و لما أتوا إلي الموضع الذي يقال له الجلجثة. الذي هو موضع الجمجمة، واعطوه خلاً ممزوجاً بمرارة. </a:t>
            </a:r>
            <a:endParaRPr lang="en-US" dirty="0"/>
          </a:p>
        </p:txBody>
      </p:sp>
    </p:spTree>
    <p:extLst>
      <p:ext uri="{BB962C8B-B14F-4D97-AF65-F5344CB8AC3E}">
        <p14:creationId xmlns:p14="http://schemas.microsoft.com/office/powerpoint/2010/main" val="1334475637"/>
      </p:ext>
    </p:extLst>
  </p:cSld>
  <p:clrMapOvr>
    <a:masterClrMapping/>
  </p:clrMapOvr>
</p:sld>
</file>

<file path=ppt/slides/slide1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و لما ذاق لم يرد أن يشربه. و لما صلبوه اقتسموا ثيابه بينهم مقترعين عليها. ثم جلسوا يحرسونه هناك ، و كتبوا قضيته فوق رأسه مكتوب هكذا: هذا هو  ملك اليهود. </a:t>
            </a:r>
            <a:endParaRPr lang="en-US" dirty="0"/>
          </a:p>
        </p:txBody>
      </p:sp>
    </p:spTree>
    <p:extLst>
      <p:ext uri="{BB962C8B-B14F-4D97-AF65-F5344CB8AC3E}">
        <p14:creationId xmlns:p14="http://schemas.microsoft.com/office/powerpoint/2010/main" val="986181418"/>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altLang="en-US" dirty="0"/>
              <a:t>من حكمة سليمان ص 2: 12-22</a:t>
            </a:r>
            <a:endParaRPr lang="en-US" dirty="0"/>
          </a:p>
        </p:txBody>
      </p:sp>
    </p:spTree>
    <p:extLst>
      <p:ext uri="{BB962C8B-B14F-4D97-AF65-F5344CB8AC3E}">
        <p14:creationId xmlns:p14="http://schemas.microsoft.com/office/powerpoint/2010/main" val="1392928387"/>
      </p:ext>
    </p:extLst>
  </p:cSld>
  <p:clrMapOvr>
    <a:masterClrMapping/>
  </p:clrMapOvr>
</p:sld>
</file>

<file path=ppt/slides/slide1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حينئذ صلبوا معه لصين. واحداً عن يمينه وواحداً عن يساره. و كان المجتازون يجدفون عليه و يحركون رؤوسهم. قائلين: يا ناقض هيكل الـله و بانيه في ثلاثة أيام</a:t>
            </a:r>
            <a:endParaRPr lang="en-US" dirty="0"/>
          </a:p>
        </p:txBody>
      </p:sp>
    </p:spTree>
    <p:extLst>
      <p:ext uri="{BB962C8B-B14F-4D97-AF65-F5344CB8AC3E}">
        <p14:creationId xmlns:p14="http://schemas.microsoft.com/office/powerpoint/2010/main" val="3224659196"/>
      </p:ext>
    </p:extLst>
  </p:cSld>
  <p:clrMapOvr>
    <a:masterClrMapping/>
  </p:clrMapOvr>
</p:sld>
</file>

<file path=ppt/slides/slide1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خلص نفسك، إن كنت أنت هو ابن الـله فإنزل عن الخشبة. و كذلك رؤساء الكهنة و الكتبة و الشيوخ كانوا يستهزؤون به قائلين: خلص آخرين ولم يقدر </a:t>
            </a:r>
            <a:endParaRPr lang="en-US" dirty="0"/>
          </a:p>
        </p:txBody>
      </p:sp>
    </p:spTree>
    <p:extLst>
      <p:ext uri="{BB962C8B-B14F-4D97-AF65-F5344CB8AC3E}">
        <p14:creationId xmlns:p14="http://schemas.microsoft.com/office/powerpoint/2010/main" val="3238931617"/>
      </p:ext>
    </p:extLst>
  </p:cSld>
  <p:clrMapOvr>
    <a:masterClrMapping/>
  </p:clrMapOvr>
</p:sld>
</file>

<file path=ppt/slides/slide1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أن يخلص نفسه، إن كان هو ملك اسرائيل فلينزل الآن عن الصليب لنؤمن به. إن كان متوكلاً علي الـله فلينقذه الآن إن كان يريده . لأنه قال أنا هو </a:t>
            </a:r>
            <a:endParaRPr lang="en-US" dirty="0"/>
          </a:p>
        </p:txBody>
      </p:sp>
    </p:spTree>
    <p:extLst>
      <p:ext uri="{BB962C8B-B14F-4D97-AF65-F5344CB8AC3E}">
        <p14:creationId xmlns:p14="http://schemas.microsoft.com/office/powerpoint/2010/main" val="3990370989"/>
      </p:ext>
    </p:extLst>
  </p:cSld>
  <p:clrMapOvr>
    <a:masterClrMapping/>
  </p:clrMapOvr>
</p:sld>
</file>

<file path=ppt/slides/slide1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ابن الـله. و كذلك اللصان اللذان صلبا معه كان يعيرانه، و من وقت الساعة السادسة </a:t>
            </a:r>
            <a:r>
              <a:rPr lang="ar-EG" u="sng" dirty="0">
                <a:solidFill>
                  <a:srgbClr val="FFC000"/>
                </a:solidFill>
              </a:rPr>
              <a:t>كانت ظلمة علي كل الأرض</a:t>
            </a:r>
            <a:r>
              <a:rPr lang="ar-EG" dirty="0"/>
              <a:t> كلها إلي وقت الساعة التاسعة.</a:t>
            </a:r>
          </a:p>
        </p:txBody>
      </p:sp>
    </p:spTree>
    <p:extLst>
      <p:ext uri="{BB962C8B-B14F-4D97-AF65-F5344CB8AC3E}">
        <p14:creationId xmlns:p14="http://schemas.microsoft.com/office/powerpoint/2010/main" val="453417654"/>
      </p:ext>
    </p:extLst>
  </p:cSld>
  <p:clrMapOvr>
    <a:masterClrMapping/>
  </p:clrMapOvr>
</p:sld>
</file>

<file path=ppt/slides/slide1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010403"/>
      </p:ext>
    </p:extLst>
  </p:cSld>
  <p:clrMapOvr>
    <a:masterClrMapping/>
  </p:clrMapOvr>
</p:sld>
</file>

<file path=ppt/slides/slide1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8123572"/>
      </p:ext>
    </p:extLst>
  </p:cSld>
  <p:clrMapOvr>
    <a:masterClrMapping/>
  </p:clrMapOvr>
</p:sld>
</file>

<file path=ppt/slides/slide1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و كان عنوان علته مكتوباً : ملك اليهود. و صلبوا معه لصين واحداً عن يمينه و الآخر عن يساره.  فتم الكتاب القائل : و أحصى مع الأثمة و كان </a:t>
            </a:r>
            <a:endParaRPr lang="en-US" dirty="0"/>
          </a:p>
        </p:txBody>
      </p:sp>
    </p:spTree>
    <p:extLst>
      <p:ext uri="{BB962C8B-B14F-4D97-AF65-F5344CB8AC3E}">
        <p14:creationId xmlns:p14="http://schemas.microsoft.com/office/powerpoint/2010/main" val="2763932449"/>
      </p:ext>
    </p:extLst>
  </p:cSld>
  <p:clrMapOvr>
    <a:masterClrMapping/>
  </p:clrMapOvr>
</p:sld>
</file>

<file path=ppt/slides/slide1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المجتازون به يجدفون عليه و يحركون رؤوسهم قائلين: يا ناقض الهيكل و بانيه في ثلاثة أيام. خلص نفسك و إنزل عن الصليب. و كذلك رؤساء </a:t>
            </a:r>
            <a:endParaRPr lang="en-US" dirty="0"/>
          </a:p>
        </p:txBody>
      </p:sp>
    </p:spTree>
    <p:extLst>
      <p:ext uri="{BB962C8B-B14F-4D97-AF65-F5344CB8AC3E}">
        <p14:creationId xmlns:p14="http://schemas.microsoft.com/office/powerpoint/2010/main" val="1939411882"/>
      </p:ext>
    </p:extLst>
  </p:cSld>
  <p:clrMapOvr>
    <a:masterClrMapping/>
  </p:clrMapOvr>
</p:sld>
</file>

<file path=ppt/slides/slide1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الكهنة كانوا يستهزئون فيما بينهم مع الكتبة قائلين: خلص آخرين و أما نفسه فلم يقدر أن يخلصها، إن كان هو المسيح ملك اسرائيل فلينزل</a:t>
            </a:r>
            <a:br>
              <a:rPr lang="ar-EG" dirty="0"/>
            </a:br>
            <a:endParaRPr lang="ar-EG" dirty="0"/>
          </a:p>
        </p:txBody>
      </p:sp>
    </p:spTree>
    <p:extLst>
      <p:ext uri="{BB962C8B-B14F-4D97-AF65-F5344CB8AC3E}">
        <p14:creationId xmlns:p14="http://schemas.microsoft.com/office/powerpoint/2010/main" val="396124570"/>
      </p:ext>
    </p:extLst>
  </p:cSld>
  <p:clrMapOvr>
    <a:masterClrMapping/>
  </p:clrMapOvr>
</p:sld>
</file>

<file path=ppt/slides/slide1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الآن عن الصليب لنري و نؤمن ، و كان اللذان صلبا معه يعيرانه ايضاً. و لما كانت الساعة السادسة كانت ظلمة علي الأرض كلها إلي الساعة التاسعة.</a:t>
            </a:r>
          </a:p>
        </p:txBody>
      </p:sp>
    </p:spTree>
    <p:extLst>
      <p:ext uri="{BB962C8B-B14F-4D97-AF65-F5344CB8AC3E}">
        <p14:creationId xmlns:p14="http://schemas.microsoft.com/office/powerpoint/2010/main" val="1173108103"/>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يقتنص</a:t>
            </a:r>
            <a:r>
              <a:rPr lang="ar-SA" dirty="0"/>
              <a:t> </a:t>
            </a:r>
            <a:r>
              <a:rPr lang="ar-EG" dirty="0"/>
              <a:t>لنفسه ناراً</a:t>
            </a:r>
            <a:r>
              <a:rPr lang="ar-SA" dirty="0"/>
              <a:t> لأنه ثقيل علينا، لأنه يقاوم أعمالنا ويرذلنا على مخالفتنا </a:t>
            </a:r>
            <a:endParaRPr lang="en-US" dirty="0"/>
          </a:p>
        </p:txBody>
      </p:sp>
    </p:spTree>
    <p:extLst>
      <p:ext uri="{BB962C8B-B14F-4D97-AF65-F5344CB8AC3E}">
        <p14:creationId xmlns:p14="http://schemas.microsoft.com/office/powerpoint/2010/main" val="2066407035"/>
      </p:ext>
    </p:extLst>
  </p:cSld>
  <p:clrMapOvr>
    <a:masterClrMapping/>
  </p:clrMapOvr>
</p:sld>
</file>

<file path=ppt/slides/slide1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85757899"/>
      </p:ext>
    </p:extLst>
  </p:cSld>
  <p:clrMapOvr>
    <a:masterClrMapping/>
  </p:clrMapOvr>
</p:sld>
</file>

<file path=ppt/slides/slide1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2615699"/>
      </p:ext>
    </p:extLst>
  </p:cSld>
  <p:clrMapOvr>
    <a:masterClrMapping/>
  </p:clrMapOvr>
</p:sld>
</file>

<file path=ppt/slides/slide1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ثقبوا يديَّ ورجليَّ، وأحصــــوا كل عظامى اقتسمـــوا ثيابى بينهم. وعلى لُباسي اقترعوا تكلموا بشفاههم، وحرَّكوا رؤوسهم، قالوا إن كان قد آمن واتكل على الرب فليخلصه ولينجيه إن كان قد أراده.</a:t>
            </a:r>
            <a:endParaRPr lang="en-US" dirty="0"/>
          </a:p>
        </p:txBody>
      </p:sp>
    </p:spTree>
    <p:extLst>
      <p:ext uri="{BB962C8B-B14F-4D97-AF65-F5344CB8AC3E}">
        <p14:creationId xmlns:p14="http://schemas.microsoft.com/office/powerpoint/2010/main" val="177469967"/>
      </p:ext>
    </p:extLst>
  </p:cSld>
  <p:clrMapOvr>
    <a:masterClrMapping/>
  </p:clrMapOvr>
</p:sld>
</file>

<file path=ppt/slides/slide1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8710466"/>
      </p:ext>
    </p:extLst>
  </p:cSld>
  <p:clrMapOvr>
    <a:masterClrMapping/>
  </p:clrMapOvr>
</p:sld>
</file>

<file path=ppt/slides/slide1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8382855"/>
      </p:ext>
    </p:extLst>
  </p:cSld>
  <p:clrMapOvr>
    <a:masterClrMapping/>
  </p:clrMapOvr>
</p:sld>
</file>

<file path=ppt/slides/slide1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3884584"/>
      </p:ext>
    </p:extLst>
  </p:cSld>
  <p:clrMapOvr>
    <a:masterClrMapping/>
  </p:clrMapOvr>
</p:sld>
</file>

<file path=ppt/slides/slide1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 بينما هم منطلقون به ، أمسكوا واحداً يدعى سمعان القيرواني  كان آتياً من الحقل ووضعوا عليه الصليب ليحمله خلف يسوع ، و كان يتبعه </a:t>
            </a:r>
            <a:endParaRPr lang="en-US" dirty="0"/>
          </a:p>
        </p:txBody>
      </p:sp>
    </p:spTree>
    <p:extLst>
      <p:ext uri="{BB962C8B-B14F-4D97-AF65-F5344CB8AC3E}">
        <p14:creationId xmlns:p14="http://schemas.microsoft.com/office/powerpoint/2010/main" val="2192616402"/>
      </p:ext>
    </p:extLst>
  </p:cSld>
  <p:clrMapOvr>
    <a:masterClrMapping/>
  </p:clrMapOvr>
</p:sld>
</file>

<file path=ppt/slides/slide1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جمهور كثير من الشعب ، و النساء اللواتى كن يندبن و ينحن عليه. فإلتفت إليهن يسوع و قال: يا بنات أورشليم لا تبكين علي بل ابكين على انفسكن </a:t>
            </a:r>
            <a:endParaRPr lang="en-US" dirty="0"/>
          </a:p>
        </p:txBody>
      </p:sp>
    </p:spTree>
    <p:extLst>
      <p:ext uri="{BB962C8B-B14F-4D97-AF65-F5344CB8AC3E}">
        <p14:creationId xmlns:p14="http://schemas.microsoft.com/office/powerpoint/2010/main" val="1373474898"/>
      </p:ext>
    </p:extLst>
  </p:cSld>
  <p:clrMapOvr>
    <a:masterClrMapping/>
  </p:clrMapOvr>
</p:sld>
</file>

<file path=ppt/slides/slide1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و على اولادكن. لانه هوذا ستأتى أيام يقولون فيها طوبى للعواقر والبطون التى لم تلد، و الثدى التى لم ترضع حينئذ يبتدئون يقولون للجبال اسقطى</a:t>
            </a:r>
          </a:p>
        </p:txBody>
      </p:sp>
    </p:spTree>
    <p:extLst>
      <p:ext uri="{BB962C8B-B14F-4D97-AF65-F5344CB8AC3E}">
        <p14:creationId xmlns:p14="http://schemas.microsoft.com/office/powerpoint/2010/main" val="2350301736"/>
      </p:ext>
    </p:extLst>
  </p:cSld>
  <p:clrMapOvr>
    <a:masterClrMapping/>
  </p:clrMapOvr>
</p:sld>
</file>

<file path=ppt/slides/slide1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علينا، و للآكام غطينا. لأنهم ان كانوا صنعوا هذا بالعود الرطب فماذا يكون باليابس ؟! و جاءوا أيضا باثنين اَخرين مذنبين ليقتلا معه، و لما بلغوا </a:t>
            </a:r>
            <a:endParaRPr lang="en-US" dirty="0"/>
          </a:p>
        </p:txBody>
      </p:sp>
    </p:spTree>
    <p:extLst>
      <p:ext uri="{BB962C8B-B14F-4D97-AF65-F5344CB8AC3E}">
        <p14:creationId xmlns:p14="http://schemas.microsoft.com/office/powerpoint/2010/main" val="696810639"/>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للناموس. ويظهر علينا خطايا العصيان، وأن عنده علم  من عند الله، ويسمى ابن الله.</a:t>
            </a:r>
            <a:endParaRPr lang="en-US" dirty="0"/>
          </a:p>
        </p:txBody>
      </p:sp>
    </p:spTree>
    <p:extLst>
      <p:ext uri="{BB962C8B-B14F-4D97-AF65-F5344CB8AC3E}">
        <p14:creationId xmlns:p14="http://schemas.microsoft.com/office/powerpoint/2010/main" val="557931151"/>
      </p:ext>
    </p:extLst>
  </p:cSld>
  <p:clrMapOvr>
    <a:masterClrMapping/>
  </p:clrMapOvr>
</p:sld>
</file>

<file path=ppt/slides/slide1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الى المكان المسمى الإقرانيون صلبوه هناك مع عاملى الشر،  واحد عن اليمين و الآخر عن اليسار، فقال يسوع يا أبتاه اغفر لهم لأنهم لا يدرون ما يعملون . </a:t>
            </a:r>
            <a:endParaRPr lang="en-US" dirty="0"/>
          </a:p>
        </p:txBody>
      </p:sp>
    </p:spTree>
    <p:extLst>
      <p:ext uri="{BB962C8B-B14F-4D97-AF65-F5344CB8AC3E}">
        <p14:creationId xmlns:p14="http://schemas.microsoft.com/office/powerpoint/2010/main" val="3213661536"/>
      </p:ext>
    </p:extLst>
  </p:cSld>
  <p:clrMapOvr>
    <a:masterClrMapping/>
  </p:clrMapOvr>
</p:sld>
</file>

<file path=ppt/slides/slide1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وإذ اقتسموا ثيابه بينهم إقترعوا عليها و كان الشعب قائما ينظر. و الرؤساء ايضا يستهزئون به قائلين: خلص اَخرين فليخلص نفسه إن كان هو المسيح ابن الـله</a:t>
            </a:r>
          </a:p>
        </p:txBody>
      </p:sp>
    </p:spTree>
    <p:extLst>
      <p:ext uri="{BB962C8B-B14F-4D97-AF65-F5344CB8AC3E}">
        <p14:creationId xmlns:p14="http://schemas.microsoft.com/office/powerpoint/2010/main" val="3250792406"/>
      </p:ext>
    </p:extLst>
  </p:cSld>
  <p:clrMapOvr>
    <a:masterClrMapping/>
  </p:clrMapOvr>
</p:sld>
</file>

<file path=ppt/slides/slide1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المختار. و كان الجند ايضا يهزأون به  مقبلين إليه ويقدمون له خلا. قائلين : إن كنت أنت ملك اليهود فخلص نفسك. و كان عنوان فوقه مكتوبا بالعبرانية والرومانية واليونانية :</a:t>
            </a:r>
            <a:endParaRPr lang="en-US" dirty="0"/>
          </a:p>
        </p:txBody>
      </p:sp>
    </p:spTree>
    <p:extLst>
      <p:ext uri="{BB962C8B-B14F-4D97-AF65-F5344CB8AC3E}">
        <p14:creationId xmlns:p14="http://schemas.microsoft.com/office/powerpoint/2010/main" val="786238258"/>
      </p:ext>
    </p:extLst>
  </p:cSld>
  <p:clrMapOvr>
    <a:masterClrMapping/>
  </p:clrMapOvr>
</p:sld>
</file>

<file path=ppt/slides/slide1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هذا هو ملك اليهود . و كان واحد من عاملى الردئ الذين صلبا معه يجدف عليه قائلاً: إن كنت أنت المسيح فخلص نفسك و خلصنا. فأجاب الاخر و إنتهره قائلاً . </a:t>
            </a:r>
            <a:endParaRPr lang="en-US" dirty="0"/>
          </a:p>
        </p:txBody>
      </p:sp>
    </p:spTree>
    <p:extLst>
      <p:ext uri="{BB962C8B-B14F-4D97-AF65-F5344CB8AC3E}">
        <p14:creationId xmlns:p14="http://schemas.microsoft.com/office/powerpoint/2010/main" val="3649995725"/>
      </p:ext>
    </p:extLst>
  </p:cSld>
  <p:clrMapOvr>
    <a:masterClrMapping/>
  </p:clrMapOvr>
</p:sld>
</file>

<file path=ppt/slides/slide1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أما تخشى الـله إذ كنا و نحن تحت هذا الحكم بعينه، اما نحن فبعدل جوزينا. لاننا نلنا ما تستوجبه أعمالنا، وأما هذا فلم يفعل شيئا رديا ثم قال ليسوع. اذكرنى يارب متى</a:t>
            </a:r>
          </a:p>
        </p:txBody>
      </p:sp>
    </p:spTree>
    <p:extLst>
      <p:ext uri="{BB962C8B-B14F-4D97-AF65-F5344CB8AC3E}">
        <p14:creationId xmlns:p14="http://schemas.microsoft.com/office/powerpoint/2010/main" val="2749409160"/>
      </p:ext>
    </p:extLst>
  </p:cSld>
  <p:clrMapOvr>
    <a:masterClrMapping/>
  </p:clrMapOvr>
</p:sld>
</file>

<file path=ppt/slides/slide1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جئت فى ملكوتِك . فقال له يسوع الحق اقول لك انك اليوم تكون معى فى الفردوس. و كان وقت الساعة السادسة، فكانت ظلمة على الارض كلها الى الساعة التاسعة.</a:t>
            </a:r>
          </a:p>
        </p:txBody>
      </p:sp>
    </p:spTree>
    <p:extLst>
      <p:ext uri="{BB962C8B-B14F-4D97-AF65-F5344CB8AC3E}">
        <p14:creationId xmlns:p14="http://schemas.microsoft.com/office/powerpoint/2010/main" val="240299751"/>
      </p:ext>
    </p:extLst>
  </p:cSld>
  <p:clrMapOvr>
    <a:masterClrMapping/>
  </p:clrMapOvr>
</p:sld>
</file>

<file path=ppt/slides/slide1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1624380"/>
      </p:ext>
    </p:extLst>
  </p:cSld>
  <p:clrMapOvr>
    <a:masterClrMapping/>
  </p:clrMapOvr>
</p:sld>
</file>

<file path=ppt/slides/slide1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4893847"/>
      </p:ext>
    </p:extLst>
  </p:cSld>
  <p:clrMapOvr>
    <a:masterClrMapping/>
  </p:clrMapOvr>
</p:sld>
</file>

<file path=ppt/slides/slide1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فلما سمع بيلاطس هذا الكلام أخرج يسوع و جلس على كرسي الولاية، في موضع يقال له رصيف الحجارة. وبالعبرية جباثا. و كانت جمعة الفصح، </a:t>
            </a:r>
            <a:endParaRPr lang="en-US" dirty="0"/>
          </a:p>
        </p:txBody>
      </p:sp>
    </p:spTree>
    <p:extLst>
      <p:ext uri="{BB962C8B-B14F-4D97-AF65-F5344CB8AC3E}">
        <p14:creationId xmlns:p14="http://schemas.microsoft.com/office/powerpoint/2010/main" val="186262870"/>
      </p:ext>
    </p:extLst>
  </p:cSld>
  <p:clrMapOvr>
    <a:masterClrMapping/>
  </p:clrMapOvr>
</p:sld>
</file>

<file path=ppt/slides/slide1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و كانت الساعة السادسة ، فقال بيلاطس لليهود: هوذا ملككم فصرخوا إرفعه إرفعه اصلبه. فقال لهم بيلاطس. أأصلب ملككم؟! أجاب رؤساء الكهنة ليس </a:t>
            </a:r>
            <a:endParaRPr lang="en-US" dirty="0"/>
          </a:p>
        </p:txBody>
      </p:sp>
    </p:spTree>
    <p:extLst>
      <p:ext uri="{BB962C8B-B14F-4D97-AF65-F5344CB8AC3E}">
        <p14:creationId xmlns:p14="http://schemas.microsoft.com/office/powerpoint/2010/main" val="2088997515"/>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يصيرمبكتًا لنا على أفكارنا ومنظره ثقيل علينا، علينا أن نراه.</a:t>
            </a:r>
            <a:endParaRPr lang="en-US" dirty="0"/>
          </a:p>
        </p:txBody>
      </p:sp>
    </p:spTree>
    <p:extLst>
      <p:ext uri="{BB962C8B-B14F-4D97-AF65-F5344CB8AC3E}">
        <p14:creationId xmlns:p14="http://schemas.microsoft.com/office/powerpoint/2010/main" val="2908125700"/>
      </p:ext>
    </p:extLst>
  </p:cSld>
  <p:clrMapOvr>
    <a:masterClrMapping/>
  </p:clrMapOvr>
</p:sld>
</file>

<file path=ppt/slides/slide1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لنا ملك إلا قيصر! فحينئذ أسلم اليهم يسوع ليصلبوه، فأخذوا يسوع و مضوا به، فخرج و هو حامل صليبه إلى الموضع الذي يقال له الجمجمة .</a:t>
            </a:r>
          </a:p>
        </p:txBody>
      </p:sp>
    </p:spTree>
    <p:extLst>
      <p:ext uri="{BB962C8B-B14F-4D97-AF65-F5344CB8AC3E}">
        <p14:creationId xmlns:p14="http://schemas.microsoft.com/office/powerpoint/2010/main" val="343365472"/>
      </p:ext>
    </p:extLst>
  </p:cSld>
  <p:clrMapOvr>
    <a:masterClrMapping/>
  </p:clrMapOvr>
</p:sld>
</file>

<file path=ppt/slides/slide1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 و بالعبرانية يسمى الجلجثة حيث صلبوه. و صلبوا معه لصين اَخرين من هنا و من هنا، و يسوع فى الوسط، و كتب بيلاطس صحيفة ووضعها على الصليب. وكان مكتوبا: </a:t>
            </a:r>
            <a:endParaRPr lang="en-US" dirty="0"/>
          </a:p>
        </p:txBody>
      </p:sp>
    </p:spTree>
    <p:extLst>
      <p:ext uri="{BB962C8B-B14F-4D97-AF65-F5344CB8AC3E}">
        <p14:creationId xmlns:p14="http://schemas.microsoft.com/office/powerpoint/2010/main" val="2016976940"/>
      </p:ext>
    </p:extLst>
  </p:cSld>
  <p:clrMapOvr>
    <a:masterClrMapping/>
  </p:clrMapOvr>
</p:sld>
</file>

<file path=ppt/slides/slide1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يسوع الناصرى ملك اليهود .  فقرأ هذه الصحيفة كثيرون من اليهود، لأن المكان الذى صلب فيه يسوع كان قريبا من المدينة و كان مكتوبا بالعبرانية و الرومانية واليونانية</a:t>
            </a:r>
            <a:endParaRPr lang="en-US" dirty="0"/>
          </a:p>
        </p:txBody>
      </p:sp>
    </p:spTree>
    <p:extLst>
      <p:ext uri="{BB962C8B-B14F-4D97-AF65-F5344CB8AC3E}">
        <p14:creationId xmlns:p14="http://schemas.microsoft.com/office/powerpoint/2010/main" val="2009367724"/>
      </p:ext>
    </p:extLst>
  </p:cSld>
  <p:clrMapOvr>
    <a:masterClrMapping/>
  </p:clrMapOvr>
</p:sld>
</file>

<file path=ppt/slides/slide1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 فكان رؤساء كهنة اليهود يقولون لبيلاطس : لا تكتب أنه ملك اليهود، بل هو قال أنى أنا ملك اليهود. أجاب بيلاطس: ما كتبته قد كتبته.</a:t>
            </a:r>
          </a:p>
        </p:txBody>
      </p:sp>
    </p:spTree>
    <p:extLst>
      <p:ext uri="{BB962C8B-B14F-4D97-AF65-F5344CB8AC3E}">
        <p14:creationId xmlns:p14="http://schemas.microsoft.com/office/powerpoint/2010/main" val="2130099684"/>
      </p:ext>
    </p:extLst>
  </p:cSld>
  <p:clrMapOvr>
    <a:masterClrMapping/>
  </p:clrMapOvr>
</p:sld>
</file>

<file path=ppt/slides/slide1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والجند لما صلبوا يسوع أخذوا ثيابه وجعلوها أربعة أجزاء ، لكل جندى جزء ، و أخذوا القميص أيضاً، و كان القميص غير مخيط منسوجا كله من فوق، فقال بعضهم لبعض: </a:t>
            </a:r>
            <a:endParaRPr lang="en-US" dirty="0"/>
          </a:p>
        </p:txBody>
      </p:sp>
    </p:spTree>
    <p:extLst>
      <p:ext uri="{BB962C8B-B14F-4D97-AF65-F5344CB8AC3E}">
        <p14:creationId xmlns:p14="http://schemas.microsoft.com/office/powerpoint/2010/main" val="2616609370"/>
      </p:ext>
    </p:extLst>
  </p:cSld>
  <p:clrMapOvr>
    <a:masterClrMapping/>
  </p:clrMapOvr>
</p:sld>
</file>

<file path=ppt/slides/slide1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 نشقه لكنا نقترع عليه، لمن منا يكون. ليتم المكتوب القائل: إقتسموا ثيابى بينهم، وعلى لباسى ألقوا قرعة. هذا ما فعله الجند. </a:t>
            </a:r>
            <a:endParaRPr lang="en-US" dirty="0"/>
          </a:p>
        </p:txBody>
      </p:sp>
    </p:spTree>
    <p:extLst>
      <p:ext uri="{BB962C8B-B14F-4D97-AF65-F5344CB8AC3E}">
        <p14:creationId xmlns:p14="http://schemas.microsoft.com/office/powerpoint/2010/main" val="983075859"/>
      </p:ext>
    </p:extLst>
  </p:cSld>
  <p:clrMapOvr>
    <a:masterClrMapping/>
  </p:clrMapOvr>
</p:sld>
</file>

<file path=ppt/slides/slide1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لو كن واقفات عند صليب يسوع أمه و أخت أمه مريم زوجة كلوبا. و مريم المجدلية. فلما رأى يسوع أمه و التلميذ الذى كان يحبه واقفا. قال لأمه يا إمرأة هوذا إبنك. ثم قال للتلميذ هوذا أمك. ومن</a:t>
            </a:r>
          </a:p>
        </p:txBody>
      </p:sp>
    </p:spTree>
    <p:extLst>
      <p:ext uri="{BB962C8B-B14F-4D97-AF65-F5344CB8AC3E}">
        <p14:creationId xmlns:p14="http://schemas.microsoft.com/office/powerpoint/2010/main" val="814623183"/>
      </p:ext>
    </p:extLst>
  </p:cSld>
  <p:clrMapOvr>
    <a:masterClrMapping/>
  </p:clrMapOvr>
</p:sld>
</file>

<file path=ppt/slides/slide1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تلك الساعة أخذها ذلك التلميذ إلى بيته .</a:t>
            </a:r>
          </a:p>
        </p:txBody>
      </p:sp>
    </p:spTree>
    <p:extLst>
      <p:ext uri="{BB962C8B-B14F-4D97-AF65-F5344CB8AC3E}">
        <p14:creationId xmlns:p14="http://schemas.microsoft.com/office/powerpoint/2010/main" val="3800476784"/>
      </p:ext>
    </p:extLst>
  </p:cSld>
  <p:clrMapOvr>
    <a:masterClrMapping/>
  </p:clrMapOvr>
</p:sld>
</file>

<file path=ppt/slides/slide1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9105223"/>
      </p:ext>
    </p:extLst>
  </p:cSld>
  <p:clrMapOvr>
    <a:masterClrMapping/>
  </p:clrMapOvr>
</p:sld>
</file>

<file path=ppt/slides/slide125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3710702"/>
      </p:ext>
    </p:extLst>
  </p:cSld>
  <p:clrMapOvr>
    <a:masterClrMapping/>
  </p:clrMapOvr>
  <p:transition/>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لأجل أن شعبه لا يشبه غيره وطرقه مخالفة لنا. وحسبنا عنده متأخرين.</a:t>
            </a:r>
            <a:endParaRPr lang="en-US" dirty="0"/>
          </a:p>
        </p:txBody>
      </p:sp>
    </p:spTree>
    <p:extLst>
      <p:ext uri="{BB962C8B-B14F-4D97-AF65-F5344CB8AC3E}">
        <p14:creationId xmlns:p14="http://schemas.microsoft.com/office/powerpoint/2010/main" val="4076642692"/>
      </p:ext>
    </p:extLst>
  </p:cSld>
  <p:clrMapOvr>
    <a:masterClrMapping/>
  </p:clrMapOvr>
</p:sld>
</file>

<file path=ppt/slides/slide1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4757986"/>
      </p:ext>
    </p:extLst>
  </p:cSld>
  <p:clrMapOvr>
    <a:masterClrMapping/>
  </p:clrMapOvr>
</p:sld>
</file>

<file path=ppt/slides/slide1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8190259"/>
      </p:ext>
    </p:extLst>
  </p:cSld>
  <p:clrMapOvr>
    <a:masterClrMapping/>
  </p:clrMapOvr>
</p:sld>
</file>

<file path=ppt/slides/slide1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يا جميع السكان باورشليم، تعالوا أبصروا هذا المنظر،  فإنهم علقوا يسوع ابن داود على خشبة الصليب،  و ألبسوه ثوباً احمر من لباس الملوك </a:t>
            </a:r>
            <a:endParaRPr lang="en-US" dirty="0"/>
          </a:p>
        </p:txBody>
      </p:sp>
    </p:spTree>
    <p:extLst>
      <p:ext uri="{BB962C8B-B14F-4D97-AF65-F5344CB8AC3E}">
        <p14:creationId xmlns:p14="http://schemas.microsoft.com/office/powerpoint/2010/main" val="362179409"/>
      </p:ext>
    </p:extLst>
  </p:cSld>
  <p:clrMapOvr>
    <a:masterClrMapping/>
  </p:clrMapOvr>
</p:sld>
</file>

<file path=ppt/slides/slide1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ar-EG" dirty="0"/>
              <a:t>والرؤساء، ووضعوا إكليلاً من شوك على رأسه، مزين السموات بحسن النجوم، مؤسس الارض بروح فيه. ومزينها بحسن الأزهار. </a:t>
            </a:r>
            <a:endParaRPr lang="en-US" dirty="0"/>
          </a:p>
        </p:txBody>
      </p:sp>
    </p:spTree>
    <p:extLst>
      <p:ext uri="{BB962C8B-B14F-4D97-AF65-F5344CB8AC3E}">
        <p14:creationId xmlns:p14="http://schemas.microsoft.com/office/powerpoint/2010/main" val="2399308413"/>
      </p:ext>
    </p:extLst>
  </p:cSld>
  <p:clrMapOvr>
    <a:masterClrMapping/>
  </p:clrMapOvr>
</p:sld>
</file>

<file path=ppt/slides/slide1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ar-EG" dirty="0"/>
              <a:t>جعلوا فى يمينه قصبة حكيم معلم كاتب، وجعلوا صليبه خلفه كملك غالب فى الحرب. فلما النسوة الآتيات الى عيد</a:t>
            </a:r>
          </a:p>
        </p:txBody>
      </p:sp>
    </p:spTree>
    <p:extLst>
      <p:ext uri="{BB962C8B-B14F-4D97-AF65-F5344CB8AC3E}">
        <p14:creationId xmlns:p14="http://schemas.microsoft.com/office/powerpoint/2010/main" val="2882341589"/>
      </p:ext>
    </p:extLst>
  </p:cSld>
  <p:clrMapOvr>
    <a:masterClrMapping/>
  </p:clrMapOvr>
</p:sld>
</file>

<file path=ppt/slides/slide1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 الفصح إنتحبن وبكين على ما كان . فالتفت إليهن و كلمهن هكذا قائلا ً:   يا كل بنات اورشليم، لا تبكين علىّ بل على ذواتكن، لأجل الشدائد العظيمة التى تدرككن. </a:t>
            </a:r>
            <a:endParaRPr lang="en-US" dirty="0"/>
          </a:p>
        </p:txBody>
      </p:sp>
    </p:spTree>
    <p:extLst>
      <p:ext uri="{BB962C8B-B14F-4D97-AF65-F5344CB8AC3E}">
        <p14:creationId xmlns:p14="http://schemas.microsoft.com/office/powerpoint/2010/main" val="2613183533"/>
      </p:ext>
    </p:extLst>
  </p:cSld>
  <p:clrMapOvr>
    <a:masterClrMapping/>
  </p:clrMapOvr>
</p:sld>
</file>

<file path=ppt/slides/slide1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و الاضطراب الكثير بعد زمن قليل، و ستأتى عليكن أيام تطوبن فيها البطون العواقر التى لم تحبل، ولم تلد، ولم ترضع ، و لم تربِّ. وسيقولون للجبال أن تقع عليهم و الآكام أن تغطيهم، </a:t>
            </a:r>
            <a:endParaRPr lang="en-US" dirty="0"/>
          </a:p>
        </p:txBody>
      </p:sp>
    </p:spTree>
    <p:extLst>
      <p:ext uri="{BB962C8B-B14F-4D97-AF65-F5344CB8AC3E}">
        <p14:creationId xmlns:p14="http://schemas.microsoft.com/office/powerpoint/2010/main" val="3497788733"/>
      </p:ext>
    </p:extLst>
  </p:cSld>
  <p:clrMapOvr>
    <a:masterClrMapping/>
  </p:clrMapOvr>
</p:sld>
</file>

<file path=ppt/slides/slide1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فإن كانوا يفعلون هذا بالعود الرطب فماذا يصنعون باليابس ؟ و لما أتوا به إلى الإقرانيون الذى يدعى الجلجلة، أقاموا خشبة الصليب و</a:t>
            </a:r>
          </a:p>
        </p:txBody>
      </p:sp>
    </p:spTree>
    <p:extLst>
      <p:ext uri="{BB962C8B-B14F-4D97-AF65-F5344CB8AC3E}">
        <p14:creationId xmlns:p14="http://schemas.microsoft.com/office/powerpoint/2010/main" val="1516689780"/>
      </p:ext>
    </p:extLst>
  </p:cSld>
  <p:clrMapOvr>
    <a:masterClrMapping/>
  </p:clrMapOvr>
</p:sld>
</file>

<file path=ppt/slides/slide1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صلبوه عليها كالتدبير، و كان هناك فاعلا شر صلبوهما معه. واحد عن اليمين و الآخر عن اليسار. لكى يكمل قول النبى أنه أحصى مع المنافقين و جهال الناس. </a:t>
            </a:r>
            <a:endParaRPr lang="en-US" dirty="0"/>
          </a:p>
        </p:txBody>
      </p:sp>
    </p:spTree>
    <p:extLst>
      <p:ext uri="{BB962C8B-B14F-4D97-AF65-F5344CB8AC3E}">
        <p14:creationId xmlns:p14="http://schemas.microsoft.com/office/powerpoint/2010/main" val="3201973880"/>
      </p:ext>
    </p:extLst>
  </p:cSld>
  <p:clrMapOvr>
    <a:masterClrMapping/>
  </p:clrMapOvr>
</p:sld>
</file>

<file path=ppt/slides/slide1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ثم أخذ الجند ثيابه و إقترعوا عليها و إقتسموها أربعة أجزاء، وهكذا كتبوا السبب فوق رأسه كأمر رئيس الكهنة. فكتبوا بالعبرانية و باليونانية و بالرومانية : </a:t>
            </a:r>
            <a:endParaRPr lang="en-US" dirty="0"/>
          </a:p>
        </p:txBody>
      </p:sp>
    </p:spTree>
    <p:extLst>
      <p:ext uri="{BB962C8B-B14F-4D97-AF65-F5344CB8AC3E}">
        <p14:creationId xmlns:p14="http://schemas.microsoft.com/office/powerpoint/2010/main" val="3872532771"/>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وهو متباعد عــــــن  طرقنـا كتباعده عن الوحوش. ويغضب على</a:t>
            </a:r>
            <a:endParaRPr lang="en-US" dirty="0"/>
          </a:p>
        </p:txBody>
      </p:sp>
    </p:spTree>
    <p:extLst>
      <p:ext uri="{BB962C8B-B14F-4D97-AF65-F5344CB8AC3E}">
        <p14:creationId xmlns:p14="http://schemas.microsoft.com/office/powerpoint/2010/main" val="2247087908"/>
      </p:ext>
    </p:extLst>
  </p:cSld>
  <p:clrMapOvr>
    <a:masterClrMapping/>
  </p:clrMapOvr>
</p:sld>
</file>

<file path=ppt/slides/slide1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إن هذا هو ملك اليهود و كان جميع الشعب قائما ً والرؤساء والقادة وكانوا يهزأون به بغير حياء. و يحركون رؤوسهم و يقولون هكذا : خلص اَخرين فليخلص</a:t>
            </a:r>
            <a:endParaRPr lang="en-US" dirty="0"/>
          </a:p>
        </p:txBody>
      </p:sp>
    </p:spTree>
    <p:extLst>
      <p:ext uri="{BB962C8B-B14F-4D97-AF65-F5344CB8AC3E}">
        <p14:creationId xmlns:p14="http://schemas.microsoft.com/office/powerpoint/2010/main" val="717633135"/>
      </p:ext>
    </p:extLst>
  </p:cSld>
  <p:clrMapOvr>
    <a:masterClrMapping/>
  </p:clrMapOvr>
</p:sld>
</file>

<file path=ppt/slides/slide1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نفسه إن كان هو المسيح إبن المبارك.     و أيضاً الجند كانوا يهزأون به و يجدفون عليه بلا فتور قائلين :إن كنت أنت ملك اليهود انزل عن الصليب، </a:t>
            </a:r>
            <a:endParaRPr lang="en-US" dirty="0"/>
          </a:p>
        </p:txBody>
      </p:sp>
    </p:spTree>
    <p:extLst>
      <p:ext uri="{BB962C8B-B14F-4D97-AF65-F5344CB8AC3E}">
        <p14:creationId xmlns:p14="http://schemas.microsoft.com/office/powerpoint/2010/main" val="3253841329"/>
      </p:ext>
    </p:extLst>
  </p:cSld>
  <p:clrMapOvr>
    <a:masterClrMapping/>
  </p:clrMapOvr>
</p:sld>
</file>

<file path=ppt/slides/slide1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وواحد من فاعلي الشر اللذين صلبا معه كان يفترى عليه أمام الجميع قائلا ً: إن كنت أنت المسيح فخلص نفسك وخلصنا من هذا العار الذى نحن فيه. فانتهره الآخر قائلا ً : </a:t>
            </a:r>
            <a:endParaRPr lang="en-US" dirty="0"/>
          </a:p>
        </p:txBody>
      </p:sp>
    </p:spTree>
    <p:extLst>
      <p:ext uri="{BB962C8B-B14F-4D97-AF65-F5344CB8AC3E}">
        <p14:creationId xmlns:p14="http://schemas.microsoft.com/office/powerpoint/2010/main" val="3844327434"/>
      </p:ext>
    </p:extLst>
  </p:cSld>
  <p:clrMapOvr>
    <a:masterClrMapping/>
  </p:clrMapOvr>
</p:sld>
</file>

<file path=ppt/slides/slide1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أما تخاف أنت من الـله؟     نحن من أجل اَثامنا طرحنا إلى هذا الحكم و هذه العقوبة التى نحن فيها. أما هذا فلم يفعل شيئا يستحق عليه مثلنا، فإنه بغير شر و لا ظلم، وفتح</a:t>
            </a:r>
          </a:p>
        </p:txBody>
      </p:sp>
    </p:spTree>
    <p:extLst>
      <p:ext uri="{BB962C8B-B14F-4D97-AF65-F5344CB8AC3E}">
        <p14:creationId xmlns:p14="http://schemas.microsoft.com/office/powerpoint/2010/main" val="1373201672"/>
      </p:ext>
    </p:extLst>
  </p:cSld>
  <p:clrMapOvr>
    <a:masterClrMapping/>
  </p:clrMapOvr>
</p:sld>
</file>

<file path=ppt/slides/slide1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الارض كلها. يا من زين الأرض بكثرة الأزهار. ألبسوك ثوبا أحمر، و الجو بكثرة النجوم، وضعوا عليك أكليلا من شوك، يا من السماء و الارض فى </a:t>
            </a:r>
            <a:endParaRPr lang="en-US" dirty="0"/>
          </a:p>
        </p:txBody>
      </p:sp>
    </p:spTree>
    <p:extLst>
      <p:ext uri="{BB962C8B-B14F-4D97-AF65-F5344CB8AC3E}">
        <p14:creationId xmlns:p14="http://schemas.microsoft.com/office/powerpoint/2010/main" val="474007320"/>
      </p:ext>
    </p:extLst>
  </p:cSld>
  <p:clrMapOvr>
    <a:masterClrMapping/>
  </p:clrMapOvr>
</p:sld>
</file>

<file path=ppt/slides/slide1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قبضتك، وضعوا فى يدك قصبة، يا من علقت الارض كلها بكلمة من فيك و صلبت على خشبة من أجل خطايانا. و أبطلت عز الموت ، يا سيدنا بصليبك يا ذا القدرة المنيعة. </a:t>
            </a:r>
          </a:p>
        </p:txBody>
      </p:sp>
    </p:spTree>
    <p:extLst>
      <p:ext uri="{BB962C8B-B14F-4D97-AF65-F5344CB8AC3E}">
        <p14:creationId xmlns:p14="http://schemas.microsoft.com/office/powerpoint/2010/main" val="3141453373"/>
      </p:ext>
    </p:extLst>
  </p:cSld>
  <p:clrMapOvr>
    <a:masterClrMapping/>
  </p:clrMapOvr>
</p:sld>
</file>

<file path=ppt/slides/slide1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0187135"/>
      </p:ext>
    </p:extLst>
  </p:cSld>
  <p:clrMapOvr>
    <a:masterClrMapping/>
  </p:clrMapOvr>
</p:sld>
</file>

<file path=ppt/slides/slide1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nvGraphicFramePr>
        <p:xfrm>
          <a:off x="822960" y="1524000"/>
          <a:ext cx="7498080" cy="4171950"/>
        </p:xfrm>
        <a:graphic>
          <a:graphicData uri="http://schemas.openxmlformats.org/drawingml/2006/table">
            <a:tbl>
              <a:tblPr rtl="1">
                <a:tableStyleId>{5C22544A-7EE6-4342-B048-85BDC9FD1C3A}</a:tableStyleId>
              </a:tblPr>
              <a:tblGrid>
                <a:gridCol w="7498080">
                  <a:extLst>
                    <a:ext uri="{9D8B030D-6E8A-4147-A177-3AD203B41FA5}">
                      <a16:colId xmlns:a16="http://schemas.microsoft.com/office/drawing/2014/main" val="20000"/>
                    </a:ext>
                  </a:extLst>
                </a:gridCol>
              </a:tblGrid>
              <a:tr h="4171950">
                <a:tc>
                  <a:txBody>
                    <a:bodyPr/>
                    <a:lstStyle/>
                    <a:p>
                      <a:pPr marL="0" marR="0" lvl="0" indent="0" algn="ctr" defTabSz="914400" rtl="0" eaLnBrk="1" fontAlgn="base" latinLnBrk="0" hangingPunct="1">
                        <a:lnSpc>
                          <a:spcPct val="100000"/>
                        </a:lnSpc>
                        <a:spcBef>
                          <a:spcPts val="0"/>
                        </a:spcBef>
                        <a:spcAft>
                          <a:spcPct val="0"/>
                        </a:spcAft>
                        <a:buClrTx/>
                        <a:buSzTx/>
                        <a:buFontTx/>
                        <a:buNone/>
                        <a:tabLst/>
                        <a:defRPr/>
                      </a:pPr>
                      <a:endParaRPr kumimoji="0" lang="pt-BR" sz="40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endParaRPr>
                    </a:p>
                  </a:txBody>
                  <a:tcPr marL="182880" marR="182880" anchor="ctr" anchorCtr="1">
                    <a:lnL w="12700" cmpd="sng">
                      <a:noFill/>
                    </a:lnL>
                    <a:lnR w="381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normAutofit/>
          </a:bodyPr>
          <a:lstStyle/>
          <a:p>
            <a:pPr lvl="0"/>
            <a:r>
              <a:rPr lang="ar-SA" dirty="0">
                <a:solidFill>
                  <a:srgbClr val="FFFFFF"/>
                </a:solidFill>
                <a:effectLst>
                  <a:outerShdw blurRad="38100" dist="38100" dir="2700000" algn="tl">
                    <a:srgbClr val="000000">
                      <a:alpha val="43137"/>
                    </a:srgbClr>
                  </a:outerShdw>
                </a:effectLst>
                <a:latin typeface="Arial" charset="0"/>
                <a:cs typeface="+mj-cs"/>
              </a:rPr>
              <a:t>المسيح مُخلصنا :</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جاء وتألم :</a:t>
            </a:r>
            <a:endParaRPr lang="en-US" dirty="0">
              <a:cs typeface="+mj-cs"/>
            </a:endParaRPr>
          </a:p>
        </p:txBody>
      </p:sp>
      <p:sp>
        <p:nvSpPr>
          <p:cNvPr id="3" name="Text Placeholder 2"/>
          <p:cNvSpPr>
            <a:spLocks noGrp="1"/>
          </p:cNvSpPr>
          <p:nvPr>
            <p:ph type="body" idx="1"/>
          </p:nvPr>
        </p:nvSpPr>
        <p:spPr/>
        <p:txBody>
          <a:bodyPr/>
          <a:lstStyle/>
          <a:p>
            <a:r>
              <a:rPr lang="ar-EG" dirty="0"/>
              <a:t>بي إخرستوس بين سوتير : أف إي أفشيب إم كافه :</a:t>
            </a:r>
          </a:p>
        </p:txBody>
      </p:sp>
      <p:sp>
        <p:nvSpPr>
          <p:cNvPr id="4" name="Text Placeholder 3"/>
          <p:cNvSpPr>
            <a:spLocks noGrp="1"/>
          </p:cNvSpPr>
          <p:nvPr>
            <p:ph type="body" sz="quarter" idx="3"/>
          </p:nvPr>
        </p:nvSpPr>
        <p:spPr/>
        <p:txBody>
          <a:bodyPr/>
          <a:lstStyle/>
          <a:p>
            <a:pPr lvl="0" fontAlgn="base">
              <a:lnSpc>
                <a:spcPct val="100000"/>
              </a:lnSpc>
              <a:spcBef>
                <a:spcPts val="0"/>
              </a:spcBef>
              <a:spcAft>
                <a:spcPct val="0"/>
              </a:spcAft>
              <a:defRPr/>
            </a:pPr>
            <a:r>
              <a:rPr lang="pt-BR" dirty="0"/>
              <a:t>Pi`xrictoc   Pencwthr   &gt; af`i   af]ep`mkau\   &gt;</a:t>
            </a:r>
            <a:endParaRPr lang="en-US" dirty="0"/>
          </a:p>
        </p:txBody>
      </p:sp>
    </p:spTree>
    <p:extLst>
      <p:ext uri="{BB962C8B-B14F-4D97-AF65-F5344CB8AC3E}">
        <p14:creationId xmlns:p14="http://schemas.microsoft.com/office/powerpoint/2010/main" val="1116827395"/>
      </p:ext>
    </p:extLst>
  </p:cSld>
  <p:clrMapOvr>
    <a:masterClrMapping/>
  </p:clrMapOvr>
</p:sld>
</file>

<file path=ppt/slides/slide1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لكي بآلامه :  يُخلصنا.</a:t>
            </a:r>
            <a:endParaRPr lang="en-US" dirty="0"/>
          </a:p>
        </p:txBody>
      </p:sp>
      <p:sp>
        <p:nvSpPr>
          <p:cNvPr id="3" name="Text Placeholder 2"/>
          <p:cNvSpPr>
            <a:spLocks noGrp="1"/>
          </p:cNvSpPr>
          <p:nvPr>
            <p:ph type="body" idx="1"/>
          </p:nvPr>
        </p:nvSpPr>
        <p:spPr/>
        <p:txBody>
          <a:bodyPr/>
          <a:lstStyle/>
          <a:p>
            <a:r>
              <a:rPr lang="ar-EG" dirty="0"/>
              <a:t>هينا خين نيف إم كافه : إنتيف سوتي إممون</a:t>
            </a:r>
            <a:endParaRPr lang="en-US" dirty="0"/>
          </a:p>
        </p:txBody>
      </p:sp>
      <p:sp>
        <p:nvSpPr>
          <p:cNvPr id="4" name="Text Placeholder 3"/>
          <p:cNvSpPr>
            <a:spLocks noGrp="1"/>
          </p:cNvSpPr>
          <p:nvPr>
            <p:ph type="body" sz="quarter" idx="3"/>
          </p:nvPr>
        </p:nvSpPr>
        <p:spPr/>
        <p:txBody>
          <a:bodyPr/>
          <a:lstStyle/>
          <a:p>
            <a:pPr lvl="0" fontAlgn="base">
              <a:lnSpc>
                <a:spcPct val="100000"/>
              </a:lnSpc>
              <a:spcBef>
                <a:spcPts val="0"/>
              </a:spcBef>
              <a:spcAft>
                <a:spcPct val="0"/>
              </a:spcAft>
              <a:defRPr/>
            </a:pPr>
            <a:r>
              <a:rPr lang="pt-BR" sz="4400" dirty="0"/>
              <a:t>\ina   'en   nef</a:t>
            </a:r>
            <a:r>
              <a:rPr lang="en-US" sz="4400" dirty="0"/>
              <a:t>-</a:t>
            </a:r>
            <a:r>
              <a:rPr lang="ar-EG" sz="4400" dirty="0"/>
              <a:t> </a:t>
            </a:r>
            <a:r>
              <a:rPr lang="pt-BR" sz="4400" dirty="0"/>
              <a:t>`mkau\   &gt;`ntef-cw;   `mmon.</a:t>
            </a:r>
            <a:endParaRPr lang="pt-BR" dirty="0"/>
          </a:p>
        </p:txBody>
      </p:sp>
    </p:spTree>
    <p:extLst>
      <p:ext uri="{BB962C8B-B14F-4D97-AF65-F5344CB8AC3E}">
        <p14:creationId xmlns:p14="http://schemas.microsoft.com/office/powerpoint/2010/main" val="3924071395"/>
      </p:ext>
    </p:extLst>
  </p:cSld>
  <p:clrMapOvr>
    <a:masterClrMapping/>
  </p:clrMapOvr>
</p:sld>
</file>

<file path=ppt/slides/slide1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nvGraphicFramePr>
        <p:xfrm>
          <a:off x="580073" y="152400"/>
          <a:ext cx="7498080" cy="4171950"/>
        </p:xfrm>
        <a:graphic>
          <a:graphicData uri="http://schemas.openxmlformats.org/drawingml/2006/table">
            <a:tbl>
              <a:tblPr rtl="1">
                <a:tableStyleId>{5C22544A-7EE6-4342-B048-85BDC9FD1C3A}</a:tableStyleId>
              </a:tblPr>
              <a:tblGrid>
                <a:gridCol w="7498080">
                  <a:extLst>
                    <a:ext uri="{9D8B030D-6E8A-4147-A177-3AD203B41FA5}">
                      <a16:colId xmlns:a16="http://schemas.microsoft.com/office/drawing/2014/main" val="20000"/>
                    </a:ext>
                  </a:extLst>
                </a:gridCol>
              </a:tblGrid>
              <a:tr h="4171950">
                <a:tc>
                  <a:txBody>
                    <a:bodyPr/>
                    <a:lstStyle/>
                    <a:p>
                      <a:pPr marL="0" marR="0" lvl="0" indent="0" algn="ctr" defTabSz="914400" rtl="1" eaLnBrk="1" fontAlgn="base" latinLnBrk="0" hangingPunct="1">
                        <a:lnSpc>
                          <a:spcPct val="100000"/>
                        </a:lnSpc>
                        <a:spcBef>
                          <a:spcPts val="0"/>
                        </a:spcBef>
                        <a:spcAft>
                          <a:spcPct val="0"/>
                        </a:spcAft>
                        <a:buClrTx/>
                        <a:buSzTx/>
                        <a:buFontTx/>
                        <a:buNone/>
                        <a:tabLst/>
                        <a:defRPr/>
                      </a:pPr>
                      <a:endParaRPr kumimoji="0" lang="ar-SA" sz="4800" b="0" i="0" u="none" strike="noStrike" kern="1200" cap="none" spc="0" normalizeH="0" baseline="0" dirty="0">
                        <a:ln>
                          <a:noFill/>
                        </a:ln>
                        <a:solidFill>
                          <a:srgbClr val="FFFFFF"/>
                        </a:solidFill>
                        <a:effectLst>
                          <a:outerShdw blurRad="38100" dist="38100" dir="2700000" algn="tl">
                            <a:srgbClr val="000000">
                              <a:alpha val="43137"/>
                            </a:srgbClr>
                          </a:outerShdw>
                        </a:effectLst>
                        <a:uLnTx/>
                        <a:uFillTx/>
                        <a:latin typeface="Arial" charset="0"/>
                        <a:ea typeface="+mn-ea"/>
                        <a:cs typeface="AL-Mateen" pitchFamily="2" charset="-78"/>
                      </a:endParaRPr>
                    </a:p>
                  </a:txBody>
                  <a:tcPr marL="182880" marR="182880" anchor="ctr" anchorCtr="1">
                    <a:lnL w="12700" cmpd="sng">
                      <a:noFill/>
                    </a:lnL>
                    <a:lnR w="381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normAutofit/>
          </a:bodyPr>
          <a:lstStyle/>
          <a:p>
            <a:pPr lvl="0"/>
            <a:r>
              <a:rPr lang="ar-SA" dirty="0">
                <a:solidFill>
                  <a:srgbClr val="FFFFFF"/>
                </a:solidFill>
                <a:effectLst>
                  <a:outerShdw blurRad="38100" dist="38100" dir="2700000" algn="tl">
                    <a:srgbClr val="000000">
                      <a:alpha val="43137"/>
                    </a:srgbClr>
                  </a:outerShdw>
                </a:effectLst>
                <a:latin typeface="Arial" charset="0"/>
                <a:cs typeface="+mj-cs"/>
              </a:rPr>
              <a:t>فلنمجده :</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ونرفع اسمه :</a:t>
            </a:r>
            <a:endParaRPr lang="en-US" dirty="0">
              <a:cs typeface="+mj-cs"/>
            </a:endParaRPr>
          </a:p>
        </p:txBody>
      </p:sp>
      <p:sp>
        <p:nvSpPr>
          <p:cNvPr id="3" name="Text Placeholder 2"/>
          <p:cNvSpPr>
            <a:spLocks noGrp="1"/>
          </p:cNvSpPr>
          <p:nvPr>
            <p:ph type="body" idx="1"/>
          </p:nvPr>
        </p:nvSpPr>
        <p:spPr/>
        <p:txBody>
          <a:bodyPr/>
          <a:lstStyle/>
          <a:p>
            <a:r>
              <a:rPr lang="ar-EG" dirty="0"/>
              <a:t>مارين تي أو أوو ناف :تين تشيسي إم بيف ران :</a:t>
            </a:r>
          </a:p>
        </p:txBody>
      </p:sp>
      <p:sp>
        <p:nvSpPr>
          <p:cNvPr id="4" name="Text Placeholder 3"/>
          <p:cNvSpPr>
            <a:spLocks noGrp="1"/>
          </p:cNvSpPr>
          <p:nvPr>
            <p:ph type="body" sz="quarter" idx="3"/>
          </p:nvPr>
        </p:nvSpPr>
        <p:spPr/>
        <p:txBody>
          <a:bodyPr/>
          <a:lstStyle/>
          <a:p>
            <a:r>
              <a:rPr lang="en-US" dirty="0"/>
              <a:t>Maren;`</a:t>
            </a:r>
            <a:r>
              <a:rPr lang="en-US" dirty="0" err="1"/>
              <a:t>wou</a:t>
            </a:r>
            <a:r>
              <a:rPr lang="en-US" dirty="0"/>
              <a:t>   </a:t>
            </a:r>
            <a:r>
              <a:rPr lang="en-US" dirty="0" err="1"/>
              <a:t>naf</a:t>
            </a:r>
            <a:r>
              <a:rPr lang="en-US" dirty="0"/>
              <a:t>   &gt;   </a:t>
            </a:r>
            <a:r>
              <a:rPr lang="en-US" dirty="0" err="1"/>
              <a:t>tensici</a:t>
            </a:r>
            <a:r>
              <a:rPr lang="en-US" dirty="0"/>
              <a:t>   `</a:t>
            </a:r>
            <a:r>
              <a:rPr lang="en-US" dirty="0" err="1"/>
              <a:t>mPefran</a:t>
            </a:r>
            <a:r>
              <a:rPr lang="en-US" dirty="0"/>
              <a:t>   &gt;</a:t>
            </a:r>
          </a:p>
        </p:txBody>
      </p:sp>
    </p:spTree>
    <p:extLst>
      <p:ext uri="{BB962C8B-B14F-4D97-AF65-F5344CB8AC3E}">
        <p14:creationId xmlns:p14="http://schemas.microsoft.com/office/powerpoint/2010/main" val="1633646488"/>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القوم الأحرار، ويفتخر بأن الله أبوه. فلننظر لعل كلامه حقيقي،</a:t>
            </a:r>
            <a:endParaRPr lang="en-US" dirty="0"/>
          </a:p>
        </p:txBody>
      </p:sp>
    </p:spTree>
    <p:extLst>
      <p:ext uri="{BB962C8B-B14F-4D97-AF65-F5344CB8AC3E}">
        <p14:creationId xmlns:p14="http://schemas.microsoft.com/office/powerpoint/2010/main" val="2686523225"/>
      </p:ext>
    </p:extLst>
  </p:cSld>
  <p:clrMapOvr>
    <a:masterClrMapping/>
  </p:clrMapOvr>
</p:sld>
</file>

<file path=ppt/slides/slide1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ar-SA" dirty="0">
                <a:solidFill>
                  <a:srgbClr val="FFFFFF"/>
                </a:solidFill>
                <a:effectLst>
                  <a:outerShdw blurRad="38100" dist="38100" dir="2700000" algn="tl">
                    <a:srgbClr val="000000">
                      <a:alpha val="43137"/>
                    </a:srgbClr>
                  </a:outerShdw>
                </a:effectLst>
                <a:latin typeface="Arial" charset="0"/>
                <a:cs typeface="+mj-cs"/>
              </a:rPr>
              <a:t>لأنه صنع معنا رحمة :</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كعظيم رحمته.</a:t>
            </a:r>
            <a:endParaRPr lang="en-US" dirty="0">
              <a:cs typeface="+mj-cs"/>
            </a:endParaRPr>
          </a:p>
        </p:txBody>
      </p:sp>
      <p:sp>
        <p:nvSpPr>
          <p:cNvPr id="3" name="Text Placeholder 2"/>
          <p:cNvSpPr>
            <a:spLocks noGrp="1"/>
          </p:cNvSpPr>
          <p:nvPr>
            <p:ph type="body" idx="1"/>
          </p:nvPr>
        </p:nvSpPr>
        <p:spPr/>
        <p:txBody>
          <a:bodyPr/>
          <a:lstStyle/>
          <a:p>
            <a:pPr lvl="0" fontAlgn="base">
              <a:lnSpc>
                <a:spcPct val="100000"/>
              </a:lnSpc>
              <a:spcBef>
                <a:spcPts val="0"/>
              </a:spcBef>
              <a:spcAft>
                <a:spcPct val="0"/>
              </a:spcAft>
              <a:defRPr/>
            </a:pPr>
            <a:r>
              <a:rPr lang="ar-EG" dirty="0">
                <a:solidFill>
                  <a:srgbClr val="FFFFFF"/>
                </a:solidFill>
                <a:effectLst>
                  <a:outerShdw blurRad="38100" dist="38100" dir="2700000" algn="tl">
                    <a:srgbClr val="000000">
                      <a:alpha val="43137"/>
                    </a:srgbClr>
                  </a:outerShdw>
                </a:effectLst>
                <a:latin typeface="Arial" charset="0"/>
                <a:cs typeface="+mj-cs"/>
              </a:rPr>
              <a:t>ج</a:t>
            </a:r>
            <a:r>
              <a:rPr lang="ar-SA" dirty="0">
                <a:solidFill>
                  <a:srgbClr val="FFFFFF"/>
                </a:solidFill>
                <a:effectLst>
                  <a:outerShdw blurRad="38100" dist="38100" dir="2700000" algn="tl">
                    <a:srgbClr val="000000">
                      <a:alpha val="43137"/>
                    </a:srgbClr>
                  </a:outerShdw>
                </a:effectLst>
                <a:latin typeface="Arial" charset="0"/>
                <a:cs typeface="+mj-cs"/>
              </a:rPr>
              <a:t>يه أف إير أوو ناي</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نيه مان : كاطا</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بيف نيشتي إنناي.</a:t>
            </a:r>
            <a:endParaRPr lang="ar-SA" sz="3600" dirty="0">
              <a:solidFill>
                <a:srgbClr val="FFFFFF"/>
              </a:solidFill>
              <a:effectLst>
                <a:outerShdw blurRad="38100" dist="38100" dir="2700000" algn="tl">
                  <a:srgbClr val="000000">
                    <a:alpha val="43137"/>
                  </a:srgbClr>
                </a:outerShdw>
              </a:effectLst>
              <a:latin typeface="Arial" charset="0"/>
              <a:cs typeface="+mj-cs"/>
            </a:endParaRPr>
          </a:p>
        </p:txBody>
      </p:sp>
      <p:sp>
        <p:nvSpPr>
          <p:cNvPr id="4" name="Text Placeholder 3"/>
          <p:cNvSpPr>
            <a:spLocks noGrp="1"/>
          </p:cNvSpPr>
          <p:nvPr>
            <p:ph type="body" sz="quarter" idx="3"/>
          </p:nvPr>
        </p:nvSpPr>
        <p:spPr/>
        <p:txBody>
          <a:bodyPr/>
          <a:lstStyle/>
          <a:p>
            <a:r>
              <a:rPr lang="en-US" dirty="0"/>
              <a:t>je   </a:t>
            </a:r>
            <a:r>
              <a:rPr lang="en-US" dirty="0" err="1"/>
              <a:t>aferounai</a:t>
            </a:r>
            <a:r>
              <a:rPr lang="en-US" dirty="0"/>
              <a:t>   </a:t>
            </a:r>
            <a:r>
              <a:rPr lang="en-US" dirty="0" err="1"/>
              <a:t>neman</a:t>
            </a:r>
            <a:r>
              <a:rPr lang="en-US" dirty="0"/>
              <a:t>   &gt;   kata   </a:t>
            </a:r>
            <a:r>
              <a:rPr lang="en-US" dirty="0" err="1"/>
              <a:t>pefni</a:t>
            </a:r>
            <a:r>
              <a:rPr lang="en-US" dirty="0"/>
              <a:t>];   `</a:t>
            </a:r>
            <a:r>
              <a:rPr lang="en-US" dirty="0" err="1"/>
              <a:t>nnai</a:t>
            </a:r>
            <a:r>
              <a:rPr lang="en-US" dirty="0"/>
              <a:t>.</a:t>
            </a:r>
          </a:p>
        </p:txBody>
      </p:sp>
      <p:sp>
        <p:nvSpPr>
          <p:cNvPr id="19" name="Rectangle 18">
            <a:hlinkClick r:id="rId3" action="ppaction://hlinksldjump"/>
          </p:cNvPr>
          <p:cNvSpPr/>
          <p:nvPr/>
        </p:nvSpPr>
        <p:spPr>
          <a:xfrm>
            <a:off x="8088560" y="3893075"/>
            <a:ext cx="862737"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الثالثة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0" name="Rectangle 19">
            <a:hlinkClick r:id="rId4" action="ppaction://hlinksldjump"/>
          </p:cNvPr>
          <p:cNvSpPr/>
          <p:nvPr/>
        </p:nvSpPr>
        <p:spPr>
          <a:xfrm>
            <a:off x="6946901" y="3868950"/>
            <a:ext cx="1141659"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السادسة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1" name="Rectangle 20">
            <a:hlinkClick r:id="rId5" action="ppaction://hlinksldjump"/>
          </p:cNvPr>
          <p:cNvSpPr/>
          <p:nvPr/>
        </p:nvSpPr>
        <p:spPr>
          <a:xfrm>
            <a:off x="5725248" y="3868950"/>
            <a:ext cx="1027845"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التاسعة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2" name="Rectangle 21">
            <a:hlinkClick r:id="rId6" action="ppaction://hlinksldjump"/>
          </p:cNvPr>
          <p:cNvSpPr/>
          <p:nvPr/>
        </p:nvSpPr>
        <p:spPr>
          <a:xfrm>
            <a:off x="3870399" y="3868950"/>
            <a:ext cx="1648208"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الحادية عشر</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3" name="Rectangle 22">
            <a:hlinkClick r:id="rId7" action="ppaction://hlinksldjump"/>
          </p:cNvPr>
          <p:cNvSpPr/>
          <p:nvPr/>
        </p:nvSpPr>
        <p:spPr>
          <a:xfrm>
            <a:off x="2519397" y="3847674"/>
            <a:ext cx="1463862"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امانة اللص</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4" name="Rectangle 23">
            <a:hlinkClick r:id="rId8" action="ppaction://hlinksldjump"/>
          </p:cNvPr>
          <p:cNvSpPr/>
          <p:nvPr/>
        </p:nvSpPr>
        <p:spPr>
          <a:xfrm>
            <a:off x="-46700" y="3868950"/>
            <a:ext cx="1099981"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غولغوثا</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5" name="Rectangle 24">
            <a:hlinkClick r:id="rId9" action="ppaction://hlinksldjump"/>
          </p:cNvPr>
          <p:cNvSpPr/>
          <p:nvPr/>
        </p:nvSpPr>
        <p:spPr>
          <a:xfrm>
            <a:off x="1053281" y="3842208"/>
            <a:ext cx="1497526"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الاثني عشر</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100132197"/>
      </p:ext>
    </p:extLst>
  </p:cSld>
  <p:clrMapOvr>
    <a:masterClrMapping/>
  </p:clrMapOvr>
</p:sld>
</file>

<file path=ppt/slides/slide1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000" dirty="0">
                          <a:solidFill>
                            <a:schemeClr val="bg1"/>
                          </a:solidFill>
                          <a:latin typeface="Garamond" pitchFamily="18" charset="0"/>
                          <a:cs typeface="Arial" pitchFamily="34" charset="0"/>
                        </a:rPr>
                        <a:t>نحنى ركبنا</a:t>
                      </a:r>
                      <a:endParaRPr lang="ar-EG" sz="23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dirty="0" err="1">
                          <a:solidFill>
                            <a:srgbClr val="FFC000"/>
                          </a:solidFill>
                          <a:latin typeface="Avva_Shenouda" pitchFamily="34" charset="2"/>
                          <a:cs typeface="Mudir MT" pitchFamily="2" charset="-78"/>
                        </a:rPr>
                        <a:t>Klinwmen</a:t>
                      </a:r>
                      <a:r>
                        <a:rPr lang="en-US" sz="4800" b="0" dirty="0">
                          <a:solidFill>
                            <a:srgbClr val="FFC000"/>
                          </a:solidFill>
                          <a:latin typeface="Avva_Shenouda" pitchFamily="34" charset="2"/>
                          <a:cs typeface="Mudir MT" pitchFamily="2" charset="-78"/>
                        </a:rPr>
                        <a:t> </a:t>
                      </a:r>
                      <a:r>
                        <a:rPr lang="en-US" sz="4800" b="0" dirty="0" err="1">
                          <a:solidFill>
                            <a:srgbClr val="FFC000"/>
                          </a:solidFill>
                          <a:latin typeface="Avva_Shenouda" pitchFamily="34" charset="2"/>
                          <a:cs typeface="Mudir MT" pitchFamily="2" charset="-78"/>
                        </a:rPr>
                        <a:t>ta</a:t>
                      </a:r>
                      <a:r>
                        <a:rPr lang="en-US" sz="4800" b="0" dirty="0">
                          <a:solidFill>
                            <a:srgbClr val="FFC000"/>
                          </a:solidFill>
                          <a:latin typeface="Avva_Shenouda" pitchFamily="34" charset="2"/>
                          <a:cs typeface="Mudir MT" pitchFamily="2" charset="-78"/>
                        </a:rPr>
                        <a:t> </a:t>
                      </a:r>
                      <a:r>
                        <a:rPr lang="en-US" sz="4800" b="0" dirty="0" err="1">
                          <a:solidFill>
                            <a:srgbClr val="FFC000"/>
                          </a:solidFill>
                          <a:latin typeface="Avva_Shenouda" pitchFamily="34" charset="2"/>
                          <a:cs typeface="Mudir MT" pitchFamily="2" charset="-78"/>
                        </a:rPr>
                        <a:t>jonata</a:t>
                      </a:r>
                      <a:endParaRPr lang="ar-EG" sz="48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dirty="0">
                          <a:solidFill>
                            <a:schemeClr val="bg1"/>
                          </a:solidFill>
                          <a:latin typeface="Garamond" pitchFamily="18" charset="0"/>
                          <a:cs typeface="Arial" pitchFamily="34" charset="0"/>
                        </a:rPr>
                        <a:t>اكلينومين طاغناطا</a:t>
                      </a:r>
                      <a:endParaRPr lang="ar-EG" sz="13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41105610"/>
      </p:ext>
    </p:extLst>
  </p:cSld>
  <p:clrMapOvr>
    <a:masterClrMapping/>
  </p:clrMapOvr>
</p:sld>
</file>

<file path=ppt/slides/slide1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dirty="0">
                          <a:solidFill>
                            <a:schemeClr val="bg1"/>
                          </a:solidFill>
                          <a:latin typeface="Garamond" pitchFamily="18" charset="0"/>
                          <a:cs typeface="Arial" pitchFamily="34" charset="0"/>
                        </a:rPr>
                        <a:t>ارحمنا يا الله الاب ضابط الكل</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dirty="0" err="1">
                          <a:solidFill>
                            <a:srgbClr val="FFC000"/>
                          </a:solidFill>
                          <a:latin typeface="Avva_Shenouda" pitchFamily="34" charset="2"/>
                          <a:cs typeface="Mudir MT" pitchFamily="2" charset="-78"/>
                        </a:rPr>
                        <a:t>Nai</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nan</a:t>
                      </a:r>
                      <a:r>
                        <a:rPr lang="en-US" sz="4000" b="0" dirty="0">
                          <a:solidFill>
                            <a:srgbClr val="FFC000"/>
                          </a:solidFill>
                          <a:latin typeface="Avva_Shenouda" pitchFamily="34" charset="2"/>
                          <a:cs typeface="Mudir MT" pitchFamily="2" charset="-78"/>
                        </a:rPr>
                        <a:t> F5 </a:t>
                      </a:r>
                      <a:r>
                        <a:rPr lang="en-US" sz="4000" b="0" dirty="0" err="1">
                          <a:solidFill>
                            <a:srgbClr val="FFC000"/>
                          </a:solidFill>
                          <a:latin typeface="Avva_Shenouda" pitchFamily="34" charset="2"/>
                          <a:cs typeface="Mudir MT" pitchFamily="2" charset="-78"/>
                        </a:rPr>
                        <a:t>Fiwt</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pipantokratwr</a:t>
                      </a:r>
                      <a:endParaRPr lang="ar-EG" sz="40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chemeClr val="bg1"/>
                          </a:solidFill>
                          <a:latin typeface="Garamond" pitchFamily="18" charset="0"/>
                          <a:cs typeface="Arial" pitchFamily="34" charset="0"/>
                        </a:rPr>
                        <a:t>ناى افنوتى افيوت بى باندوكراطور</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33397064"/>
      </p:ext>
    </p:extLst>
  </p:cSld>
  <p:clrMapOvr>
    <a:masterClrMapping/>
  </p:clrMapOvr>
</p:sld>
</file>

<file path=ppt/slides/slide1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نقف و نحنى ركبنا</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dirty="0" err="1">
                          <a:solidFill>
                            <a:srgbClr val="FFC000"/>
                          </a:solidFill>
                          <a:latin typeface="Avva_Shenouda" pitchFamily="34" charset="2"/>
                          <a:cs typeface="Mudir MT" pitchFamily="2" charset="-78"/>
                        </a:rPr>
                        <a:t>Anactwmen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klinwmen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ta</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jonata</a:t>
                      </a:r>
                      <a:endParaRPr lang="ar-EG" sz="32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chemeClr val="bg1"/>
                          </a:solidFill>
                          <a:latin typeface="Garamond" pitchFamily="18" charset="0"/>
                          <a:cs typeface="Arial" pitchFamily="34" charset="0"/>
                        </a:rPr>
                        <a:t>اناستومين اكلينومين طاغناطا</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48017434"/>
      </p:ext>
    </p:extLst>
  </p:cSld>
  <p:clrMapOvr>
    <a:masterClrMapping/>
  </p:clrMapOvr>
</p:sld>
</file>

<file path=ppt/slides/slide1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ارحمنا يا الله مخلصنا</a:t>
                      </a:r>
                      <a:endParaRPr lang="ar-EG" sz="5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dirty="0" err="1">
                          <a:solidFill>
                            <a:srgbClr val="FFC000"/>
                          </a:solidFill>
                          <a:latin typeface="Avva_Shenouda" pitchFamily="34" charset="2"/>
                          <a:cs typeface="Mudir MT" pitchFamily="2" charset="-78"/>
                        </a:rPr>
                        <a:t>Nai</a:t>
                      </a:r>
                      <a:r>
                        <a:rPr lang="en-US" sz="3600" b="0" dirty="0">
                          <a:solidFill>
                            <a:srgbClr val="FFC000"/>
                          </a:solidFill>
                          <a:latin typeface="Avva_Shenouda" pitchFamily="34" charset="2"/>
                          <a:cs typeface="Mudir MT" pitchFamily="2" charset="-78"/>
                        </a:rPr>
                        <a:t> </a:t>
                      </a:r>
                      <a:r>
                        <a:rPr lang="en-US" sz="3600" b="0" dirty="0" err="1">
                          <a:solidFill>
                            <a:srgbClr val="FFC000"/>
                          </a:solidFill>
                          <a:latin typeface="Avva_Shenouda" pitchFamily="34" charset="2"/>
                          <a:cs typeface="Mudir MT" pitchFamily="2" charset="-78"/>
                        </a:rPr>
                        <a:t>nan</a:t>
                      </a:r>
                      <a:r>
                        <a:rPr lang="en-US" sz="3600" b="0" dirty="0">
                          <a:solidFill>
                            <a:srgbClr val="FFC000"/>
                          </a:solidFill>
                          <a:latin typeface="Avva_Shenouda" pitchFamily="34" charset="2"/>
                          <a:cs typeface="Mudir MT" pitchFamily="2" charset="-78"/>
                        </a:rPr>
                        <a:t> F5 Pencwt3r</a:t>
                      </a:r>
                      <a:endParaRPr lang="ar-EG" sz="36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ناى افنوتى  بنسوتير</a:t>
                      </a:r>
                      <a:endParaRPr lang="ar-EG"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45012126"/>
      </p:ext>
    </p:extLst>
  </p:cSld>
  <p:clrMapOvr>
    <a:masterClrMapping/>
  </p:clrMapOvr>
</p:sld>
</file>

<file path=ppt/slides/slide1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ثم نقف و نحنى ركبنا</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dirty="0" err="1">
                          <a:solidFill>
                            <a:srgbClr val="FFC000"/>
                          </a:solidFill>
                          <a:latin typeface="Avva_Shenouda" pitchFamily="34" charset="2"/>
                          <a:cs typeface="Mudir MT" pitchFamily="2" charset="-78"/>
                        </a:rPr>
                        <a:t>Ke</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anactwmen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klinwmen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ta</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jonata</a:t>
                      </a:r>
                      <a:endParaRPr lang="ar-EG" sz="32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chemeClr val="bg1"/>
                          </a:solidFill>
                          <a:latin typeface="Garamond" pitchFamily="18" charset="0"/>
                          <a:cs typeface="Arial" pitchFamily="34" charset="0"/>
                        </a:rPr>
                        <a:t>كى اناستومين اكلينومين طاغناطا</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60641424"/>
      </p:ext>
    </p:extLst>
  </p:cSld>
  <p:clrMapOvr>
    <a:masterClrMapping/>
  </p:clrMapOvr>
</p:sld>
</file>

<file path=ppt/slides/slide1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dirty="0">
                          <a:solidFill>
                            <a:schemeClr val="bg1"/>
                          </a:solidFill>
                          <a:latin typeface="Garamond" pitchFamily="18" charset="0"/>
                          <a:cs typeface="Arial" pitchFamily="34" charset="0"/>
                        </a:rPr>
                        <a:t>ارحمنا يا الله ثم ارحمنا</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dirty="0" err="1">
                          <a:solidFill>
                            <a:srgbClr val="FFC000"/>
                          </a:solidFill>
                          <a:latin typeface="Avva_Shenouda" pitchFamily="34" charset="2"/>
                          <a:cs typeface="Mudir MT" pitchFamily="2" charset="-78"/>
                        </a:rPr>
                        <a:t>Nai</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nan</a:t>
                      </a:r>
                      <a:r>
                        <a:rPr lang="en-US" sz="4000" b="0" dirty="0">
                          <a:solidFill>
                            <a:srgbClr val="FFC000"/>
                          </a:solidFill>
                          <a:latin typeface="Avva_Shenouda" pitchFamily="34" charset="2"/>
                          <a:cs typeface="Mudir MT" pitchFamily="2" charset="-78"/>
                        </a:rPr>
                        <a:t> F5 </a:t>
                      </a:r>
                    </a:p>
                    <a:p>
                      <a:pPr algn="ctr" rtl="0"/>
                      <a:r>
                        <a:rPr lang="en-US" sz="4000" b="0" dirty="0" err="1">
                          <a:solidFill>
                            <a:srgbClr val="FFC000"/>
                          </a:solidFill>
                          <a:latin typeface="Avva_Shenouda" pitchFamily="34" charset="2"/>
                          <a:cs typeface="Mudir MT" pitchFamily="2" charset="-78"/>
                        </a:rPr>
                        <a:t>ovoh</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nai</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nan</a:t>
                      </a:r>
                      <a:endParaRPr lang="ar-EG" sz="40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dirty="0">
                          <a:solidFill>
                            <a:schemeClr val="bg1"/>
                          </a:solidFill>
                          <a:latin typeface="Garamond" pitchFamily="18" charset="0"/>
                          <a:cs typeface="Arial" pitchFamily="34" charset="0"/>
                        </a:rPr>
                        <a:t>ناى افنوتى أووه ناى نان</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76236423"/>
      </p:ext>
    </p:extLst>
  </p:cSld>
  <p:clrMapOvr>
    <a:masterClrMapping/>
  </p:clrMapOvr>
</p:sld>
</file>

<file path=ppt/slides/slide1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اطلبوا لكي يرحمنا الله و يتراءف علينا و يسمعنا و يعيننا</a:t>
                      </a:r>
                      <a:endParaRPr lang="ar-SA" sz="8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68988951"/>
      </p:ext>
    </p:extLst>
  </p:cSld>
  <p:clrMapOvr>
    <a:masterClrMapping/>
  </p:clrMapOvr>
</p:sld>
</file>

<file path=ppt/slides/slide1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يقبل سؤلات و طلبات قديسيه منهم بالصلاح عنا في كل حين, و يغفر لنا خطايانا</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10073602"/>
      </p:ext>
    </p:extLst>
  </p:cSld>
  <p:clrMapOvr>
    <a:masterClrMapping/>
  </p:clrMapOvr>
</p:sld>
</file>

<file path=ppt/slides/slide1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88056920"/>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ولنختبر ما سيكون عند نهايته، فإن كان هو حقًا ابن الله</a:t>
            </a:r>
            <a:endParaRPr lang="en-US" dirty="0"/>
          </a:p>
        </p:txBody>
      </p:sp>
    </p:spTree>
    <p:extLst>
      <p:ext uri="{BB962C8B-B14F-4D97-AF65-F5344CB8AC3E}">
        <p14:creationId xmlns:p14="http://schemas.microsoft.com/office/powerpoint/2010/main" val="1179664037"/>
      </p:ext>
    </p:extLst>
  </p:cSld>
  <p:clrMapOvr>
    <a:masterClrMapping/>
  </p:clrMapOvr>
</p:sld>
</file>

<file path=ppt/slides/slide1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اطلبوا عن سلام الكنيسة الواحدة الوحيدة المقدسة الجامعة الرسولية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93015972"/>
      </p:ext>
    </p:extLst>
  </p:cSld>
  <p:clrMapOvr>
    <a:masterClrMapping/>
  </p:clrMapOvr>
</p:sld>
</file>

<file path=ppt/slides/slide1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خلاص الله في الشعوب و الطمانينة بكل موضع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75548385"/>
      </p:ext>
    </p:extLst>
  </p:cSld>
  <p:clrMapOvr>
    <a:masterClrMapping/>
  </p:clrMapOvr>
</p:sld>
</file>

<file path=ppt/slides/slide1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94012836"/>
      </p:ext>
    </p:extLst>
  </p:cSld>
  <p:clrMapOvr>
    <a:masterClrMapping/>
  </p:clrMapOvr>
</p:sld>
</file>

<file path=ppt/slides/slide1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اطلبوا عن أبائنا و اخواتنا المرضي بكل الأمراض في هذا الموضع و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74309900"/>
      </p:ext>
    </p:extLst>
  </p:cSld>
  <p:clrMapOvr>
    <a:masterClrMapping/>
  </p:clrMapOvr>
</p:sld>
</file>

<file path=ppt/slides/slide1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كي ينعم الرب الهنا عليهم و علينا بالعافية و الشفاء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09767124"/>
      </p:ext>
    </p:extLst>
  </p:cSld>
  <p:clrMapOvr>
    <a:masterClrMapping/>
  </p:clrMapOvr>
</p:sld>
</file>

<file path=ppt/slides/slide1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75092046"/>
      </p:ext>
    </p:extLst>
  </p:cSld>
  <p:clrMapOvr>
    <a:masterClrMapping/>
  </p:clrMapOvr>
</p:sld>
</file>

<file path=ppt/slides/slide1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أبائنا و اخوتنا المسافرين و الذين أضمروا السفر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61733169"/>
      </p:ext>
    </p:extLst>
  </p:cSld>
  <p:clrMapOvr>
    <a:masterClrMapping/>
  </p:clrMapOvr>
</p:sld>
</file>

<file path=ppt/slides/slide1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ليسهل الرب طرقهم جميعا أن كانوا في البحار أو الأنهار أو الينابيع أو الطرق المسلوكة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6515346"/>
      </p:ext>
    </p:extLst>
  </p:cSld>
  <p:clrMapOvr>
    <a:masterClrMapping/>
  </p:clrMapOvr>
</p:sld>
</file>

<file path=ppt/slides/slide1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 الذين جعلوا سفرهم بكل وسيلة لكي يرشدهم الرب الهنا و يردهم الي مساكنهم بسلام, و يغفر لنا خطاينا</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30202363"/>
      </p:ext>
    </p:extLst>
  </p:cSld>
  <p:clrMapOvr>
    <a:masterClrMapping/>
  </p:clrMapOvr>
</p:sld>
</file>

<file path=ppt/slides/slide1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573808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ولأجل إثم هؤلاء الشعوب يبيدهم الرب من أمام وجهك.</a:t>
            </a:r>
            <a:endParaRPr lang="en-US" dirty="0"/>
          </a:p>
        </p:txBody>
      </p:sp>
    </p:spTree>
    <p:extLst>
      <p:ext uri="{BB962C8B-B14F-4D97-AF65-F5344CB8AC3E}">
        <p14:creationId xmlns:p14="http://schemas.microsoft.com/office/powerpoint/2010/main" val="1587972321"/>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فهو يخلص نفسه وينقذها من أيدي المضادين.</a:t>
            </a:r>
            <a:endParaRPr lang="en-US" dirty="0"/>
          </a:p>
        </p:txBody>
      </p:sp>
    </p:spTree>
    <p:extLst>
      <p:ext uri="{BB962C8B-B14F-4D97-AF65-F5344CB8AC3E}">
        <p14:creationId xmlns:p14="http://schemas.microsoft.com/office/powerpoint/2010/main" val="3897890177"/>
      </p:ext>
    </p:extLst>
  </p:cSld>
  <p:clrMapOvr>
    <a:masterClrMapping/>
  </p:clrMapOvr>
</p:sld>
</file>

<file path=ppt/slides/slide1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 اطلبوا عن أهوية السماء و ثمرات الأرض و الأشجار و الكروم و كل شجرة مثمرة في المسكونة كلها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85515283"/>
      </p:ext>
    </p:extLst>
  </p:cSld>
  <p:clrMapOvr>
    <a:masterClrMapping/>
  </p:clrMapOvr>
</p:sld>
</file>

<file path=ppt/slides/slide1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يباركها المسيح الهنا و يكملها بسلام,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54462044"/>
      </p:ext>
    </p:extLst>
  </p:cSld>
  <p:clrMapOvr>
    <a:masterClrMapping/>
  </p:clrMapOvr>
</p:sld>
</file>

<file path=ppt/slides/slide1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2673415"/>
      </p:ext>
    </p:extLst>
  </p:cSld>
  <p:clrMapOvr>
    <a:masterClrMapping/>
  </p:clrMapOvr>
</p:sld>
</file>

<file path=ppt/slides/slide1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لكي يعطينا الله رحمة و رأفة أمام الرؤساء الأقوياء</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46246536"/>
      </p:ext>
    </p:extLst>
  </p:cSld>
  <p:clrMapOvr>
    <a:masterClrMapping/>
  </p:clrMapOvr>
</p:sld>
</file>

<file path=ppt/slides/slide1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 يعطف قلوب المتولين علينا بالصلاح في كل حين و يغفر لنا خطايانا</a:t>
                      </a: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96342509"/>
      </p:ext>
    </p:extLst>
  </p:cSld>
  <p:clrMapOvr>
    <a:masterClrMapping/>
  </p:clrMapOvr>
</p:sld>
</file>

<file path=ppt/slides/slide1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09377523"/>
      </p:ext>
    </p:extLst>
  </p:cSld>
  <p:clrMapOvr>
    <a:masterClrMapping/>
  </p:clrMapOvr>
</p:sld>
</file>

<file path=ppt/slides/slide1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أبائنا و اخوتنا الذين رقدوا و تنيحوا في الايمان بالمسيح منذ البدء</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54533353"/>
      </p:ext>
    </p:extLst>
  </p:cSld>
  <p:clrMapOvr>
    <a:masterClrMapping/>
  </p:clrMapOvr>
</p:sld>
</file>

<file path=ppt/slides/slide1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أبائنا البطاركة و أبائنا الأساقفة و أبائنا القمامصة و أبائنا القسوس</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92884333"/>
      </p:ext>
    </p:extLst>
  </p:cSld>
  <p:clrMapOvr>
    <a:masterClrMapping/>
  </p:clrMapOvr>
</p:sld>
</file>

<file path=ppt/slides/slide1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أخوتنا الشمامسة و أبائنا الرهبان و أخوتنا العلمانيين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47361666"/>
      </p:ext>
    </p:extLst>
  </p:cSld>
  <p:clrMapOvr>
    <a:masterClrMapping/>
  </p:clrMapOvr>
</p:sld>
</file>

<file path=ppt/slides/slide1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عن الذين رقدوا من المسيحيين لكي ينيح الرب الهنا نفوسهم أجمعين, و يغفر لنا خطاينا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17883581"/>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فلنمتحنه بالشتم والعذاب حتى نعلم بهذا تواضعه، ونختبر دعته وصبره.</a:t>
            </a:r>
            <a:endParaRPr lang="en-US" dirty="0"/>
          </a:p>
        </p:txBody>
      </p:sp>
    </p:spTree>
    <p:extLst>
      <p:ext uri="{BB962C8B-B14F-4D97-AF65-F5344CB8AC3E}">
        <p14:creationId xmlns:p14="http://schemas.microsoft.com/office/powerpoint/2010/main" val="3308840595"/>
      </p:ext>
    </p:extLst>
  </p:cSld>
  <p:clrMapOvr>
    <a:masterClrMapping/>
  </p:clrMapOvr>
</p:sld>
</file>

<file path=ppt/slides/slide1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63243776"/>
      </p:ext>
    </p:extLst>
  </p:cSld>
  <p:clrMapOvr>
    <a:masterClrMapping/>
  </p:clrMapOvr>
</p:sld>
</file>

<file path=ppt/slides/slide1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المهتمين بالصعائد و القرابين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88061627"/>
      </p:ext>
    </p:extLst>
  </p:cSld>
  <p:clrMapOvr>
    <a:masterClrMapping/>
  </p:clrMapOvr>
</p:sld>
</file>

<file path=ppt/slides/slide1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الخمر و الزيت و البخور و الستور و كتب القراءة و كل أواني المذبح</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16538221"/>
      </p:ext>
    </p:extLst>
  </p:cSld>
  <p:clrMapOvr>
    <a:masterClrMapping/>
  </p:clrMapOvr>
</p:sld>
</file>

<file path=ppt/slides/slide1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يعوضهم الرب إلهنا عن أتعابهم في أورشليم السمائية,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20252605"/>
      </p:ext>
    </p:extLst>
  </p:cSld>
  <p:clrMapOvr>
    <a:masterClrMapping/>
  </p:clrMapOvr>
</p:sld>
</file>

<file path=ppt/slides/slide1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57411484"/>
      </p:ext>
    </p:extLst>
  </p:cSld>
  <p:clrMapOvr>
    <a:masterClrMapping/>
  </p:clrMapOvr>
</p:sld>
</file>

<file path=ppt/slides/slide1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موعظي شعبنا لكي يباركهم الرب إلهنا و يفتح عيون قلوبهم</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6068186"/>
      </p:ext>
    </p:extLst>
  </p:cSld>
  <p:clrMapOvr>
    <a:masterClrMapping/>
  </p:clrMapOvr>
</p:sld>
</file>

<file path=ppt/slides/slide1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يثبتهم في الإيمان الأرثوذكسي إلي النفس الأخير,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66130467"/>
      </p:ext>
    </p:extLst>
  </p:cSld>
  <p:clrMapOvr>
    <a:masterClrMapping/>
  </p:clrMapOvr>
</p:sld>
</file>

<file path=ppt/slides/slide1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71551977"/>
      </p:ext>
    </p:extLst>
  </p:cSld>
  <p:clrMapOvr>
    <a:masterClrMapping/>
  </p:clrMapOvr>
</p:sld>
</file>

<file path=ppt/slides/slide1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هذه الكنيسة و كل الكنائس</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68376438"/>
      </p:ext>
    </p:extLst>
  </p:cSld>
  <p:clrMapOvr>
    <a:masterClrMapping/>
  </p:clrMapOvr>
</p:sld>
</file>

<file path=ppt/slides/slide1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كل أديرة الشعوب الأرثوذكسية في البراري و الشيوخ السكان فيها و عن طمأنينة كل العالم معاً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21886882"/>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 ويحكم عليه بأشنع ميتة لكي تكون الحجة عليه من كلامه.</a:t>
            </a:r>
            <a:endParaRPr lang="en-US" dirty="0"/>
          </a:p>
        </p:txBody>
      </p:sp>
    </p:spTree>
    <p:extLst>
      <p:ext uri="{BB962C8B-B14F-4D97-AF65-F5344CB8AC3E}">
        <p14:creationId xmlns:p14="http://schemas.microsoft.com/office/powerpoint/2010/main" val="1342724367"/>
      </p:ext>
    </p:extLst>
  </p:cSld>
  <p:clrMapOvr>
    <a:masterClrMapping/>
  </p:clrMapOvr>
</p:sld>
</file>

<file path=ppt/slides/slide1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يحفظنا الرب إلهنا من كل سوء و من كل شر,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42501986"/>
      </p:ext>
    </p:extLst>
  </p:cSld>
  <p:clrMapOvr>
    <a:masterClrMapping/>
  </p:clrMapOvr>
</p:sld>
</file>

<file path=ppt/slides/slide1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47624680"/>
      </p:ext>
    </p:extLst>
  </p:cSld>
  <p:clrMapOvr>
    <a:masterClrMapping/>
  </p:clrMapOvr>
</p:sld>
</file>

<file path=ppt/slides/slide1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واطلبوا عن حياة و قيام أبينا المكرم رئيس الأساقفة الأب البطريرك الأنبا ( تاوضروس</a:t>
                      </a:r>
                      <a:r>
                        <a:rPr lang="ar-EG" sz="4400" b="1" i="0" kern="1200" baseline="0" dirty="0">
                          <a:solidFill>
                            <a:schemeClr val="lt1"/>
                          </a:solidFill>
                          <a:latin typeface="+mn-lt"/>
                          <a:ea typeface="+mn-ea"/>
                          <a:cs typeface="+mn-cs"/>
                        </a:rPr>
                        <a:t> الثانى</a:t>
                      </a:r>
                      <a:r>
                        <a:rPr lang="ar-EG" sz="4400" b="1" i="0" kern="1200" dirty="0">
                          <a:solidFill>
                            <a:schemeClr val="lt1"/>
                          </a:solidFill>
                          <a:latin typeface="+mn-lt"/>
                          <a:ea typeface="+mn-ea"/>
                          <a:cs typeface="+mn-cs"/>
                        </a:rPr>
                        <a:t>)</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16628021"/>
      </p:ext>
    </p:extLst>
  </p:cSld>
  <p:clrMapOvr>
    <a:masterClrMapping/>
  </p:clrMapOvr>
</p:sld>
</file>

<file path=ppt/slides/slide1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كذلك</a:t>
                      </a:r>
                      <a:r>
                        <a:rPr lang="ar-EG" sz="4400" b="1" i="0" kern="1200" baseline="0" dirty="0">
                          <a:solidFill>
                            <a:schemeClr val="lt1"/>
                          </a:solidFill>
                          <a:latin typeface="+mn-lt"/>
                          <a:ea typeface="+mn-ea"/>
                          <a:cs typeface="+mn-cs"/>
                        </a:rPr>
                        <a:t> شريكه فى الخدمة الرسولية أبينا المطران المكرم الأنبا دانيال</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06238135"/>
      </p:ext>
    </p:extLst>
  </p:cSld>
  <p:clrMapOvr>
    <a:masterClrMapping/>
  </p:clrMapOvr>
</p:sld>
</file>

<file path=ppt/slides/slide1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لكي يحفظ الرب لنا حياتهما</a:t>
                      </a:r>
                      <a:r>
                        <a:rPr lang="ar-EG" sz="3600" b="1" i="0" kern="1200" baseline="0" dirty="0">
                          <a:solidFill>
                            <a:schemeClr val="lt1"/>
                          </a:solidFill>
                          <a:latin typeface="+mn-lt"/>
                          <a:ea typeface="+mn-ea"/>
                          <a:cs typeface="+mn-cs"/>
                        </a:rPr>
                        <a:t> </a:t>
                      </a:r>
                      <a:r>
                        <a:rPr lang="ar-EG" sz="3600" b="1" i="0" kern="1200" dirty="0">
                          <a:solidFill>
                            <a:schemeClr val="lt1"/>
                          </a:solidFill>
                          <a:latin typeface="+mn-lt"/>
                          <a:ea typeface="+mn-ea"/>
                          <a:cs typeface="+mn-cs"/>
                        </a:rPr>
                        <a:t>و يثبتهما علي كراسيهم</a:t>
                      </a:r>
                      <a:r>
                        <a:rPr lang="ar-EG" sz="3600" b="1" i="0" kern="1200" baseline="0" dirty="0">
                          <a:solidFill>
                            <a:schemeClr val="lt1"/>
                          </a:solidFill>
                          <a:latin typeface="+mn-lt"/>
                          <a:ea typeface="+mn-ea"/>
                          <a:cs typeface="+mn-cs"/>
                        </a:rPr>
                        <a:t> </a:t>
                      </a:r>
                      <a:r>
                        <a:rPr lang="ar-EG" sz="3600" b="1" i="0" kern="1200" dirty="0">
                          <a:solidFill>
                            <a:schemeClr val="lt1"/>
                          </a:solidFill>
                          <a:latin typeface="+mn-lt"/>
                          <a:ea typeface="+mn-ea"/>
                          <a:cs typeface="+mn-cs"/>
                        </a:rPr>
                        <a:t>سنين عديدة و أزمنة سالمة هادئة مديدة, و يغفر لنا خطايانا</a:t>
                      </a:r>
                      <a:endParaRPr lang="ar-SA" sz="3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15902470"/>
      </p:ext>
    </p:extLst>
  </p:cSld>
  <p:clrMapOvr>
    <a:masterClrMapping/>
  </p:clrMapOvr>
</p:sld>
</file>

<file path=ppt/slides/slide1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73707691"/>
      </p:ext>
    </p:extLst>
  </p:cSld>
  <p:clrMapOvr>
    <a:masterClrMapping/>
  </p:clrMapOvr>
</p:sld>
</file>

<file path=ppt/slides/slide1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صلوا واطلبوا عن آبائنا المطارنة و الأساقفة الأرثوذكسيين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80593512"/>
      </p:ext>
    </p:extLst>
  </p:cSld>
  <p:clrMapOvr>
    <a:masterClrMapping/>
  </p:clrMapOvr>
</p:sld>
</file>

<file path=ppt/slides/slide1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القمامصة و القسوس و الشمامسة و كل طغمات الكنيسة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61430581"/>
      </p:ext>
    </p:extLst>
  </p:cSld>
  <p:clrMapOvr>
    <a:masterClrMapping/>
  </p:clrMapOvr>
</p:sld>
</file>

<file path=ppt/slides/slide1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يحفظهم المسيح إلهنا و يقويهم,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70398292"/>
      </p:ext>
    </p:extLst>
  </p:cSld>
  <p:clrMapOvr>
    <a:masterClrMapping/>
  </p:clrMapOvr>
</p:sld>
</file>

<file path=ppt/slides/slide1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43958543"/>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هذا ما أرتأوه، فضَّلوا فخرهم أعماهم، ولم</a:t>
            </a:r>
            <a:r>
              <a:rPr lang="en-US" dirty="0"/>
              <a:t> </a:t>
            </a:r>
            <a:r>
              <a:rPr lang="ar-SA" dirty="0"/>
              <a:t>يدركوا أسرار الله.</a:t>
            </a:r>
            <a:endParaRPr lang="en-US" dirty="0"/>
          </a:p>
        </p:txBody>
      </p:sp>
    </p:spTree>
    <p:extLst>
      <p:ext uri="{BB962C8B-B14F-4D97-AF65-F5344CB8AC3E}">
        <p14:creationId xmlns:p14="http://schemas.microsoft.com/office/powerpoint/2010/main" val="3977025537"/>
      </p:ext>
    </p:extLst>
  </p:cSld>
  <p:clrMapOvr>
    <a:masterClrMapping/>
  </p:clrMapOvr>
</p:sld>
</file>

<file path=ppt/slides/slide1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اجتماعنا هذا و كل اجتماعات الشعوب الأرثوذكسية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96292393"/>
      </p:ext>
    </p:extLst>
  </p:cSld>
  <p:clrMapOvr>
    <a:masterClrMapping/>
  </p:clrMapOvr>
</p:sld>
</file>

<file path=ppt/slides/slide1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يباركها الرب إلهنا و يكملها بسلام,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70354299"/>
      </p:ext>
    </p:extLst>
  </p:cSld>
  <p:clrMapOvr>
    <a:masterClrMapping/>
  </p:clrMapOvr>
</p:sld>
</file>

<file path=ppt/slides/slide1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72635839"/>
      </p:ext>
    </p:extLst>
  </p:cSld>
  <p:clrMapOvr>
    <a:masterClrMapping/>
  </p:clrMapOvr>
</p:sld>
</file>

<file path=ppt/slides/slide1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صلوا واطلبوا عن مدبري الكنيسة المقدسة و كل رتب الكهنوت</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70546880"/>
      </p:ext>
    </p:extLst>
  </p:cSld>
  <p:clrMapOvr>
    <a:masterClrMapping/>
  </p:clrMapOvr>
</p:sld>
</file>

<file path=ppt/slides/slide1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يباركهم الرب إلهنا و يقويهم,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66089788"/>
      </p:ext>
    </p:extLst>
  </p:cSld>
  <p:clrMapOvr>
    <a:masterClrMapping/>
  </p:clrMapOvr>
</p:sld>
</file>

<file path=ppt/slides/slide1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69690660"/>
      </p:ext>
    </p:extLst>
  </p:cSld>
  <p:clrMapOvr>
    <a:masterClrMapping/>
  </p:clrMapOvr>
</p:sld>
</file>

<file path=ppt/slides/slide1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كل نفس لها تعب في الكنيسة المقدسة و مع الشعب الأرثوذكسي</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78398891"/>
      </p:ext>
    </p:extLst>
  </p:cSld>
  <p:clrMapOvr>
    <a:masterClrMapping/>
  </p:clrMapOvr>
</p:sld>
</file>

<file path=ppt/slides/slide1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يصنع الرب إلهنا معهم رحمة,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14295289"/>
      </p:ext>
    </p:extLst>
  </p:cSld>
  <p:clrMapOvr>
    <a:masterClrMapping/>
  </p:clrMapOvr>
</p:sld>
</file>

<file path=ppt/slides/slide1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5183666"/>
      </p:ext>
    </p:extLst>
  </p:cSld>
  <p:clrMapOvr>
    <a:masterClrMapping/>
  </p:clrMapOvr>
</p:sld>
</file>

<file path=ppt/slides/slide1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الرؤساء محبي المسيح الذين أوصنا أن نذكرهم بأسمائهم</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75655393"/>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ولم يرجوا أجرة الأبرار. ولم يفكروا في رقاد النفوس التي لا عيب فيها.</a:t>
            </a:r>
            <a:endParaRPr lang="en-US" dirty="0"/>
          </a:p>
        </p:txBody>
      </p:sp>
    </p:spTree>
    <p:extLst>
      <p:ext uri="{BB962C8B-B14F-4D97-AF65-F5344CB8AC3E}">
        <p14:creationId xmlns:p14="http://schemas.microsoft.com/office/powerpoint/2010/main" val="2563267451"/>
      </p:ext>
    </p:extLst>
  </p:cSld>
  <p:clrMapOvr>
    <a:masterClrMapping/>
  </p:clrMapOvr>
</p:sld>
</file>

<file path=ppt/slides/slide1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لكي يباركهم الرب إلهنا و يذكرهم بالرحمة و يعطيهم النعمة أمام الرؤساء الأقوياء, و يغفر لنا خطايانا </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90485964"/>
      </p:ext>
    </p:extLst>
  </p:cSld>
  <p:clrMapOvr>
    <a:masterClrMapping/>
  </p:clrMapOvr>
</p:sld>
</file>

<file path=ppt/slides/slide1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09406178"/>
      </p:ext>
    </p:extLst>
  </p:cSld>
  <p:clrMapOvr>
    <a:masterClrMapping/>
  </p:clrMapOvr>
</p:sld>
</file>

<file path=ppt/slides/slide1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المساكين و الفلاحين و الضعفاء و كل نفس متضايقة بأي نوع</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03413486"/>
      </p:ext>
    </p:extLst>
  </p:cSld>
  <p:clrMapOvr>
    <a:masterClrMapping/>
  </p:clrMapOvr>
</p:sld>
</file>

<file path=ppt/slides/slide1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يتراءف الرب إلهنا عليهم و علينا, و يغفلر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31680367"/>
      </p:ext>
    </p:extLst>
  </p:cSld>
  <p:clrMapOvr>
    <a:masterClrMapping/>
  </p:clrMapOvr>
</p:sld>
</file>

<file path=ppt/slides/slide1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48502162"/>
      </p:ext>
    </p:extLst>
  </p:cSld>
  <p:clrMapOvr>
    <a:masterClrMapping/>
  </p:clrMapOvr>
</p:sld>
</file>

<file path=ppt/slides/slide1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المتضايقين الذين في السجون و المطابق و الذين في النفي و السبي</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95110905"/>
      </p:ext>
    </p:extLst>
  </p:cSld>
  <p:clrMapOvr>
    <a:masterClrMapping/>
  </p:clrMapOvr>
</p:sld>
</file>

<file path=ppt/slides/slide1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المربوطين من جهة رباطات الشياطين لكي يعتقهم الرب إلهنا من متاعبهم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65367221"/>
      </p:ext>
    </p:extLst>
  </p:cSld>
  <p:clrMapOvr>
    <a:masterClrMapping/>
  </p:clrMapOvr>
</p:sld>
</file>

<file path=ppt/slides/slide1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82515383"/>
      </p:ext>
    </p:extLst>
  </p:cSld>
  <p:clrMapOvr>
    <a:masterClrMapping/>
  </p:clrMapOvr>
</p:sld>
</file>

<file path=ppt/slides/slide1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واطلبوا عن كل النفوس المجتمعة معنا اليوم في هذا الموضع يطلبون الرحمة لنفوسهم</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35840827"/>
      </p:ext>
    </p:extLst>
  </p:cSld>
  <p:clrMapOvr>
    <a:masterClrMapping/>
  </p:clrMapOvr>
</p:sld>
</file>

<file path=ppt/slides/slide1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تدركنا مراحم الرب إلهنا و أياهم,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03421009"/>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5441862"/>
      </p:ext>
    </p:extLst>
  </p:cSld>
  <p:clrMapOvr>
    <a:masterClrMapping/>
  </p:clrMapOvr>
</p:sld>
</file>

<file path=ppt/slides/slide1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57819409"/>
      </p:ext>
    </p:extLst>
  </p:cSld>
  <p:clrMapOvr>
    <a:masterClrMapping/>
  </p:clrMapOvr>
</p:sld>
</file>

<file path=ppt/slides/slide1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الذين أوصونا أن نذكرهم كل واحد باسمه</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58353299"/>
      </p:ext>
    </p:extLst>
  </p:cSld>
  <p:clrMapOvr>
    <a:masterClrMapping/>
  </p:clrMapOvr>
</p:sld>
</file>

<file path=ppt/slides/slide1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يذكرهم الرب إلهنا بالصلاح في كل حين,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89757144"/>
      </p:ext>
    </p:extLst>
  </p:cSld>
  <p:clrMapOvr>
    <a:masterClrMapping/>
  </p:clrMapOvr>
</p:sld>
</file>

<file path=ppt/slides/slide1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70230637"/>
      </p:ext>
    </p:extLst>
  </p:cSld>
  <p:clrMapOvr>
    <a:masterClrMapping/>
  </p:clrMapOvr>
</p:sld>
</file>

<file path=ppt/slides/slide1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صعود مياه الأنهار في هذه السنة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44238950"/>
      </p:ext>
    </p:extLst>
  </p:cSld>
  <p:clrMapOvr>
    <a:masterClrMapping/>
  </p:clrMapOvr>
</p:sld>
</file>

<file path=ppt/slides/slide1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كي يباركها المسيح إلهنا و يصعدها كمقدارها, و يفرح وجه الأرض بالنيل و يعولنا نحن البشر</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17304283"/>
      </p:ext>
    </p:extLst>
  </p:cSld>
  <p:clrMapOvr>
    <a:masterClrMapping/>
  </p:clrMapOvr>
</p:sld>
</file>

<file path=ppt/slides/slide1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 يعطي النجاة للإنسان و الحيوان, و يرفع عن العالم الموت و الغلاء و الوباء و الفناء و سيف الأعداء</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57549247"/>
      </p:ext>
    </p:extLst>
  </p:cSld>
  <p:clrMapOvr>
    <a:masterClrMapping/>
  </p:clrMapOvr>
</p:sld>
</file>

<file path=ppt/slides/slide1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 يجعل الهدوء و السلام و الطمأنينة في الكنيسة المقدسة</a:t>
                      </a: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67693157"/>
      </p:ext>
    </p:extLst>
  </p:cSld>
  <p:clrMapOvr>
    <a:masterClrMapping/>
  </p:clrMapOvr>
</p:sld>
</file>

<file path=ppt/slides/slide1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يرفع شأن المسيحيين في كل مكان و في كل المسكونة إلي النفس الأخير,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44631554"/>
      </p:ext>
    </p:extLst>
  </p:cSld>
  <p:clrMapOvr>
    <a:masterClrMapping/>
  </p:clrMapOvr>
</p:sld>
</file>

<file path=ppt/slides/slide1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12715892"/>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altLang="en-US" dirty="0"/>
              <a:t>من أيوب الصديق ص 12: 18 إلخ وص 13: 1</a:t>
            </a:r>
            <a:endParaRPr lang="en-US" dirty="0"/>
          </a:p>
        </p:txBody>
      </p:sp>
    </p:spTree>
    <p:extLst>
      <p:ext uri="{BB962C8B-B14F-4D97-AF65-F5344CB8AC3E}">
        <p14:creationId xmlns:p14="http://schemas.microsoft.com/office/powerpoint/2010/main" val="1996807169"/>
      </p:ext>
    </p:extLst>
  </p:cSld>
  <p:clrMapOvr>
    <a:masterClrMapping/>
  </p:clrMapOvr>
</p:sld>
</file>

<file path=ppt/slides/slide1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هذه البصخة المقدسة التي لمخلصنا الصالح</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13123193"/>
      </p:ext>
    </p:extLst>
  </p:cSld>
  <p:clrMapOvr>
    <a:masterClrMapping/>
  </p:clrMapOvr>
</p:sld>
</file>

<file path=ppt/slides/slide1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لكي يكملها لنا بسلام و يرينا بهجة قيامته المقدسة و نحن جميعا سالمين,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79275246"/>
      </p:ext>
    </p:extLst>
  </p:cSld>
  <p:clrMapOvr>
    <a:masterClrMapping/>
  </p:clrMapOvr>
</p:sld>
</file>

<file path=ppt/slides/slide1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63278094"/>
      </p:ext>
    </p:extLst>
  </p:cSld>
  <p:clrMapOvr>
    <a:masterClrMapping/>
  </p:clrMapOvr>
</p:sld>
</file>

<file path=ppt/slides/slide1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E9EC6-FF14-4542-9F7A-F3368B85E1BC}"/>
              </a:ext>
            </a:extLst>
          </p:cNvPr>
          <p:cNvSpPr>
            <a:spLocks noGrp="1"/>
          </p:cNvSpPr>
          <p:nvPr>
            <p:ph type="title"/>
          </p:nvPr>
        </p:nvSpPr>
        <p:spPr/>
        <p:txBody>
          <a:bodyPr>
            <a:normAutofit/>
          </a:bodyPr>
          <a:lstStyle/>
          <a:p>
            <a:r>
              <a:rPr lang="ar-EG" sz="4400" dirty="0"/>
              <a:t>اللهم إرحمنا : قرر لنا رحمة</a:t>
            </a:r>
            <a:endParaRPr lang="en-US" sz="4400" dirty="0"/>
          </a:p>
        </p:txBody>
      </p:sp>
      <p:sp>
        <p:nvSpPr>
          <p:cNvPr id="3" name="Text Placeholder 2">
            <a:extLst>
              <a:ext uri="{FF2B5EF4-FFF2-40B4-BE49-F238E27FC236}">
                <a16:creationId xmlns:a16="http://schemas.microsoft.com/office/drawing/2014/main" id="{CBA5508E-9DC7-4222-9DF1-A294C2557234}"/>
              </a:ext>
            </a:extLst>
          </p:cNvPr>
          <p:cNvSpPr>
            <a:spLocks noGrp="1"/>
          </p:cNvSpPr>
          <p:nvPr>
            <p:ph type="body" idx="1"/>
          </p:nvPr>
        </p:nvSpPr>
        <p:spPr/>
        <p:txBody>
          <a:bodyPr/>
          <a:lstStyle/>
          <a:p>
            <a:r>
              <a:rPr lang="ar-EG" sz="4400" dirty="0"/>
              <a:t>افنوتي ناي نان : ثي شو ناي ايرون</a:t>
            </a:r>
          </a:p>
        </p:txBody>
      </p:sp>
      <p:sp>
        <p:nvSpPr>
          <p:cNvPr id="5" name="Text Placeholder 4">
            <a:extLst>
              <a:ext uri="{FF2B5EF4-FFF2-40B4-BE49-F238E27FC236}">
                <a16:creationId xmlns:a16="http://schemas.microsoft.com/office/drawing/2014/main" id="{775A2CA9-0337-46FC-87B3-29A289236774}"/>
              </a:ext>
            </a:extLst>
          </p:cNvPr>
          <p:cNvSpPr>
            <a:spLocks noGrp="1"/>
          </p:cNvSpPr>
          <p:nvPr>
            <p:ph type="body" sz="quarter" idx="3"/>
          </p:nvPr>
        </p:nvSpPr>
        <p:spPr/>
        <p:txBody>
          <a:bodyPr/>
          <a:lstStyle/>
          <a:p>
            <a:r>
              <a:rPr lang="en-US" dirty="0"/>
              <a:t>F5 </a:t>
            </a:r>
            <a:r>
              <a:rPr lang="en-US" dirty="0" err="1"/>
              <a:t>nainan</a:t>
            </a:r>
            <a:r>
              <a:rPr lang="en-US" dirty="0"/>
              <a:t> : 0e2ovnai `</a:t>
            </a:r>
            <a:r>
              <a:rPr lang="en-US" dirty="0" err="1"/>
              <a:t>eron</a:t>
            </a:r>
            <a:endParaRPr lang="en-US" dirty="0"/>
          </a:p>
        </p:txBody>
      </p:sp>
    </p:spTree>
    <p:extLst>
      <p:ext uri="{BB962C8B-B14F-4D97-AF65-F5344CB8AC3E}">
        <p14:creationId xmlns:p14="http://schemas.microsoft.com/office/powerpoint/2010/main" val="396731614"/>
      </p:ext>
    </p:extLst>
  </p:cSld>
  <p:clrMapOvr>
    <a:masterClrMapping/>
  </p:clrMapOvr>
</p:sld>
</file>

<file path=ppt/slides/slide1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48045-CF0B-4778-A942-8BD24FD6DF74}"/>
              </a:ext>
            </a:extLst>
          </p:cNvPr>
          <p:cNvSpPr>
            <a:spLocks noGrp="1"/>
          </p:cNvSpPr>
          <p:nvPr>
            <p:ph type="title"/>
          </p:nvPr>
        </p:nvSpPr>
        <p:spPr/>
        <p:txBody>
          <a:bodyPr>
            <a:normAutofit/>
          </a:bodyPr>
          <a:lstStyle/>
          <a:p>
            <a:r>
              <a:rPr lang="ar-EG" dirty="0"/>
              <a:t>اصنع معنا رحمة في ملكوتك</a:t>
            </a:r>
            <a:endParaRPr lang="en-US" dirty="0"/>
          </a:p>
        </p:txBody>
      </p:sp>
      <p:sp>
        <p:nvSpPr>
          <p:cNvPr id="3" name="Text Placeholder 2">
            <a:extLst>
              <a:ext uri="{FF2B5EF4-FFF2-40B4-BE49-F238E27FC236}">
                <a16:creationId xmlns:a16="http://schemas.microsoft.com/office/drawing/2014/main" id="{E2541FC2-DA37-48B6-A97E-6887C04D8F65}"/>
              </a:ext>
            </a:extLst>
          </p:cNvPr>
          <p:cNvSpPr>
            <a:spLocks noGrp="1"/>
          </p:cNvSpPr>
          <p:nvPr>
            <p:ph type="body" idx="1"/>
          </p:nvPr>
        </p:nvSpPr>
        <p:spPr/>
        <p:txBody>
          <a:bodyPr/>
          <a:lstStyle/>
          <a:p>
            <a:r>
              <a:rPr lang="ar-EG" sz="4400" dirty="0"/>
              <a:t>آرى أوناى نيمان: خين تيك ميت أورو</a:t>
            </a:r>
          </a:p>
        </p:txBody>
      </p:sp>
      <p:sp>
        <p:nvSpPr>
          <p:cNvPr id="5" name="Text Placeholder 4">
            <a:extLst>
              <a:ext uri="{FF2B5EF4-FFF2-40B4-BE49-F238E27FC236}">
                <a16:creationId xmlns:a16="http://schemas.microsoft.com/office/drawing/2014/main" id="{03146938-3EAD-4655-9BA7-C1D96F495872}"/>
              </a:ext>
            </a:extLst>
          </p:cNvPr>
          <p:cNvSpPr>
            <a:spLocks noGrp="1"/>
          </p:cNvSpPr>
          <p:nvPr>
            <p:ph type="body" sz="quarter" idx="3"/>
          </p:nvPr>
        </p:nvSpPr>
        <p:spPr/>
        <p:txBody>
          <a:bodyPr/>
          <a:lstStyle/>
          <a:p>
            <a:r>
              <a:rPr lang="en-US" dirty="0"/>
              <a:t> `</a:t>
            </a:r>
            <a:r>
              <a:rPr lang="en-US" dirty="0" err="1"/>
              <a:t>ari</a:t>
            </a:r>
            <a:r>
              <a:rPr lang="en-US" dirty="0"/>
              <a:t> </a:t>
            </a:r>
            <a:r>
              <a:rPr lang="en-US" dirty="0" err="1"/>
              <a:t>ovnai</a:t>
            </a:r>
            <a:r>
              <a:rPr lang="en-US" dirty="0"/>
              <a:t> </a:t>
            </a:r>
            <a:r>
              <a:rPr lang="en-US" dirty="0" err="1"/>
              <a:t>neman:qen</a:t>
            </a:r>
            <a:r>
              <a:rPr lang="en-US" dirty="0"/>
              <a:t> </a:t>
            </a:r>
            <a:r>
              <a:rPr lang="en-US" dirty="0" err="1"/>
              <a:t>tekmetovro</a:t>
            </a:r>
            <a:endParaRPr lang="en-US" dirty="0"/>
          </a:p>
        </p:txBody>
      </p:sp>
    </p:spTree>
    <p:extLst>
      <p:ext uri="{BB962C8B-B14F-4D97-AF65-F5344CB8AC3E}">
        <p14:creationId xmlns:p14="http://schemas.microsoft.com/office/powerpoint/2010/main" val="1107574645"/>
      </p:ext>
    </p:extLst>
  </p:cSld>
  <p:clrMapOvr>
    <a:masterClrMapping/>
  </p:clrMapOvr>
</p:sld>
</file>

<file path=ppt/slides/slide1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31180091"/>
      </p:ext>
    </p:extLst>
  </p:cSld>
  <p:clrMapOvr>
    <a:masterClrMapping/>
  </p:clrMapOvr>
</p:sld>
</file>

<file path=ppt/slides/slide1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Autofit/>
          </a:bodyPr>
          <a:lstStyle/>
          <a:p>
            <a:r>
              <a:rPr lang="ar-EG" sz="5400" dirty="0"/>
              <a:t>يا ملك السلام اعطنا سلامك </a:t>
            </a:r>
            <a:endParaRPr lang="en-US" sz="5400" dirty="0"/>
          </a:p>
        </p:txBody>
      </p:sp>
      <p:sp>
        <p:nvSpPr>
          <p:cNvPr id="8" name="Text Placeholder 7"/>
          <p:cNvSpPr>
            <a:spLocks noGrp="1"/>
          </p:cNvSpPr>
          <p:nvPr>
            <p:ph type="body" idx="1"/>
          </p:nvPr>
        </p:nvSpPr>
        <p:spPr/>
        <p:txBody>
          <a:bodyPr/>
          <a:lstStyle/>
          <a:p>
            <a:r>
              <a:rPr lang="ar-EG" sz="4400" dirty="0"/>
              <a:t>إبؤروإنتي تي هيريني موى نان إنتيك هيريني </a:t>
            </a:r>
          </a:p>
        </p:txBody>
      </p:sp>
      <p:sp>
        <p:nvSpPr>
          <p:cNvPr id="9" name="Text Placeholder 8"/>
          <p:cNvSpPr>
            <a:spLocks noGrp="1"/>
          </p:cNvSpPr>
          <p:nvPr>
            <p:ph type="body" sz="quarter" idx="3"/>
          </p:nvPr>
        </p:nvSpPr>
        <p:spPr>
          <a:xfrm>
            <a:off x="0" y="5377914"/>
            <a:ext cx="9144000" cy="682357"/>
          </a:xfrm>
        </p:spPr>
        <p:txBody>
          <a:bodyPr/>
          <a:lstStyle/>
          <a:p>
            <a:r>
              <a:rPr lang="en-US" sz="4400" dirty="0"/>
              <a:t>~</a:t>
            </a:r>
            <a:r>
              <a:rPr lang="en-US" sz="4400" dirty="0" err="1"/>
              <a:t>Pouro</a:t>
            </a:r>
            <a:r>
              <a:rPr lang="en-US" sz="4400" dirty="0"/>
              <a:t> `</a:t>
            </a:r>
            <a:r>
              <a:rPr lang="en-US" sz="4400" dirty="0" err="1"/>
              <a:t>nte</a:t>
            </a:r>
            <a:r>
              <a:rPr lang="en-US" sz="4400" dirty="0"/>
              <a:t> ;\</a:t>
            </a:r>
            <a:r>
              <a:rPr lang="en-US" sz="4400" dirty="0" err="1"/>
              <a:t>irhnh</a:t>
            </a:r>
            <a:r>
              <a:rPr lang="en-US" sz="4400" dirty="0"/>
              <a:t>&gt;  </a:t>
            </a:r>
            <a:r>
              <a:rPr lang="en-US" sz="4400" dirty="0" err="1"/>
              <a:t>moi</a:t>
            </a:r>
            <a:r>
              <a:rPr lang="en-US" sz="4400" dirty="0"/>
              <a:t> nan `</a:t>
            </a:r>
            <a:r>
              <a:rPr lang="en-US" sz="4400" dirty="0" err="1"/>
              <a:t>ntek</a:t>
            </a:r>
            <a:r>
              <a:rPr lang="en-US" sz="4400" dirty="0"/>
              <a:t>\</a:t>
            </a:r>
            <a:r>
              <a:rPr lang="en-US" sz="4400" dirty="0" err="1"/>
              <a:t>irhnh</a:t>
            </a:r>
            <a:endParaRPr lang="en-US" sz="4400" dirty="0"/>
          </a:p>
        </p:txBody>
      </p:sp>
    </p:spTree>
    <p:extLst>
      <p:ext uri="{BB962C8B-B14F-4D97-AF65-F5344CB8AC3E}">
        <p14:creationId xmlns:p14="http://schemas.microsoft.com/office/powerpoint/2010/main" val="540821236"/>
      </p:ext>
    </p:extLst>
  </p:cSld>
  <p:clrMapOvr>
    <a:masterClrMapping/>
  </p:clrMapOvr>
</p:sld>
</file>

<file path=ppt/slides/slide1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ar-EG" dirty="0"/>
              <a:t>قرر لنا سلامك واغفر لنا خطايانا</a:t>
            </a:r>
          </a:p>
        </p:txBody>
      </p:sp>
      <p:sp>
        <p:nvSpPr>
          <p:cNvPr id="3" name="Text Placeholder 2"/>
          <p:cNvSpPr>
            <a:spLocks noGrp="1"/>
          </p:cNvSpPr>
          <p:nvPr>
            <p:ph type="body" idx="1"/>
          </p:nvPr>
        </p:nvSpPr>
        <p:spPr/>
        <p:txBody>
          <a:bodyPr/>
          <a:lstStyle/>
          <a:p>
            <a:r>
              <a:rPr lang="ar-EG" sz="4400" dirty="0"/>
              <a:t>سيمني نان انتيك هيريني كا نين نوفي نان ايفول</a:t>
            </a:r>
          </a:p>
        </p:txBody>
      </p:sp>
      <p:sp>
        <p:nvSpPr>
          <p:cNvPr id="6" name="Text Placeholder 5"/>
          <p:cNvSpPr>
            <a:spLocks noGrp="1"/>
          </p:cNvSpPr>
          <p:nvPr>
            <p:ph type="body" sz="quarter" idx="3"/>
          </p:nvPr>
        </p:nvSpPr>
        <p:spPr>
          <a:xfrm>
            <a:off x="-1" y="5417416"/>
            <a:ext cx="9144000" cy="682357"/>
          </a:xfrm>
        </p:spPr>
        <p:txBody>
          <a:bodyPr/>
          <a:lstStyle/>
          <a:p>
            <a:r>
              <a:rPr lang="en-US" sz="3200" dirty="0" err="1"/>
              <a:t>cemni</a:t>
            </a:r>
            <a:r>
              <a:rPr lang="en-US" sz="3200" dirty="0"/>
              <a:t> nan `</a:t>
            </a:r>
            <a:r>
              <a:rPr lang="en-US" sz="3200" dirty="0" err="1"/>
              <a:t>ntek</a:t>
            </a:r>
            <a:r>
              <a:rPr lang="en-US" sz="3200" dirty="0"/>
              <a:t> hir3n3 : </a:t>
            </a:r>
            <a:r>
              <a:rPr lang="en-US" sz="3200" dirty="0" err="1"/>
              <a:t>xa</a:t>
            </a:r>
            <a:r>
              <a:rPr lang="en-US" sz="3200" dirty="0"/>
              <a:t> </a:t>
            </a:r>
            <a:r>
              <a:rPr lang="en-US" sz="3200" dirty="0" err="1"/>
              <a:t>nen</a:t>
            </a:r>
            <a:r>
              <a:rPr lang="en-US" sz="3200" dirty="0"/>
              <a:t> </a:t>
            </a:r>
            <a:r>
              <a:rPr lang="en-US" sz="3200" dirty="0" err="1"/>
              <a:t>nobi</a:t>
            </a:r>
            <a:r>
              <a:rPr lang="en-US" sz="3200" dirty="0"/>
              <a:t> nan </a:t>
            </a:r>
            <a:r>
              <a:rPr lang="en-US" sz="3200" dirty="0" err="1"/>
              <a:t>ebol</a:t>
            </a:r>
            <a:endParaRPr lang="en-US" sz="3200" dirty="0"/>
          </a:p>
        </p:txBody>
      </p:sp>
    </p:spTree>
    <p:extLst>
      <p:ext uri="{BB962C8B-B14F-4D97-AF65-F5344CB8AC3E}">
        <p14:creationId xmlns:p14="http://schemas.microsoft.com/office/powerpoint/2010/main" val="130592970"/>
      </p:ext>
    </p:extLst>
  </p:cSld>
  <p:clrMapOvr>
    <a:masterClrMapping/>
  </p:clrMapOvr>
</p:sld>
</file>

<file path=ppt/slides/slide1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03383330"/>
      </p:ext>
    </p:extLst>
  </p:cSld>
  <p:clrMapOvr>
    <a:masterClrMapping/>
  </p:clrMapOvr>
</p:sld>
</file>

<file path=ppt/slides/slide1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 فرق اعداء الكنيسة وحصنها</a:t>
            </a:r>
            <a:endParaRPr lang="en-US" sz="5400" dirty="0"/>
          </a:p>
        </p:txBody>
      </p:sp>
      <p:sp>
        <p:nvSpPr>
          <p:cNvPr id="3" name="Text Placeholder 2"/>
          <p:cNvSpPr>
            <a:spLocks noGrp="1"/>
          </p:cNvSpPr>
          <p:nvPr>
            <p:ph type="body" idx="1"/>
          </p:nvPr>
        </p:nvSpPr>
        <p:spPr/>
        <p:txBody>
          <a:bodyPr/>
          <a:lstStyle/>
          <a:p>
            <a:r>
              <a:rPr lang="ar-EG" sz="4400" dirty="0"/>
              <a:t>جور ايفول اني جاجي انتى تي اكليسيا</a:t>
            </a:r>
          </a:p>
        </p:txBody>
      </p:sp>
      <p:sp>
        <p:nvSpPr>
          <p:cNvPr id="4" name="Text Placeholder 3"/>
          <p:cNvSpPr>
            <a:spLocks noGrp="1"/>
          </p:cNvSpPr>
          <p:nvPr>
            <p:ph type="body" sz="quarter" idx="3"/>
          </p:nvPr>
        </p:nvSpPr>
        <p:spPr/>
        <p:txBody>
          <a:bodyPr/>
          <a:lstStyle/>
          <a:p>
            <a:r>
              <a:rPr lang="en-US" sz="3200" dirty="0" err="1"/>
              <a:t>Gwr</a:t>
            </a:r>
            <a:r>
              <a:rPr lang="en-US" sz="3200" dirty="0"/>
              <a:t> </a:t>
            </a:r>
            <a:r>
              <a:rPr lang="en-US" sz="3200" dirty="0" err="1"/>
              <a:t>ebol</a:t>
            </a:r>
            <a:r>
              <a:rPr lang="en-US" sz="3200" dirty="0"/>
              <a:t> `</a:t>
            </a:r>
            <a:r>
              <a:rPr lang="en-US" sz="3200" dirty="0" err="1"/>
              <a:t>nnigagi</a:t>
            </a:r>
            <a:r>
              <a:rPr lang="en-US" sz="3200" dirty="0"/>
              <a:t> `</a:t>
            </a:r>
            <a:r>
              <a:rPr lang="en-US" sz="3200" dirty="0" err="1"/>
              <a:t>nte</a:t>
            </a:r>
            <a:r>
              <a:rPr lang="en-US" sz="3200" dirty="0"/>
              <a:t> 5ekkl3cia</a:t>
            </a:r>
          </a:p>
        </p:txBody>
      </p:sp>
    </p:spTree>
    <p:extLst>
      <p:ext uri="{BB962C8B-B14F-4D97-AF65-F5344CB8AC3E}">
        <p14:creationId xmlns:p14="http://schemas.microsoft.com/office/powerpoint/2010/main" val="2386886402"/>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قد أقل</a:t>
            </a:r>
            <a:r>
              <a:rPr lang="ar-EG"/>
              <a:t>ق</a:t>
            </a:r>
            <a:r>
              <a:rPr lang="ar-SA"/>
              <a:t> قضاة الأرض الذي يجلس الملوك على الكراسي.</a:t>
            </a:r>
            <a:endParaRPr lang="en-US" dirty="0"/>
          </a:p>
        </p:txBody>
      </p:sp>
    </p:spTree>
    <p:extLst>
      <p:ext uri="{BB962C8B-B14F-4D97-AF65-F5344CB8AC3E}">
        <p14:creationId xmlns:p14="http://schemas.microsoft.com/office/powerpoint/2010/main" val="2767496345"/>
      </p:ext>
    </p:extLst>
  </p:cSld>
  <p:clrMapOvr>
    <a:masterClrMapping/>
  </p:clrMapOvr>
</p:sld>
</file>

<file path=ppt/slides/slide1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فلا تتزعزع ًالى الابد</a:t>
            </a:r>
            <a:endParaRPr lang="en-US" sz="5400" dirty="0"/>
          </a:p>
        </p:txBody>
      </p:sp>
      <p:sp>
        <p:nvSpPr>
          <p:cNvPr id="3" name="Text Placeholder 2"/>
          <p:cNvSpPr>
            <a:spLocks noGrp="1"/>
          </p:cNvSpPr>
          <p:nvPr>
            <p:ph type="body" idx="1"/>
          </p:nvPr>
        </p:nvSpPr>
        <p:spPr/>
        <p:txBody>
          <a:bodyPr/>
          <a:lstStyle/>
          <a:p>
            <a:r>
              <a:rPr lang="ar-EG" sz="4800" dirty="0"/>
              <a:t>اري سوبت ايروس انيسكم شا اينيه</a:t>
            </a:r>
          </a:p>
        </p:txBody>
      </p:sp>
      <p:sp>
        <p:nvSpPr>
          <p:cNvPr id="4" name="Text Placeholder 3"/>
          <p:cNvSpPr>
            <a:spLocks noGrp="1"/>
          </p:cNvSpPr>
          <p:nvPr>
            <p:ph type="body" sz="quarter" idx="3"/>
          </p:nvPr>
        </p:nvSpPr>
        <p:spPr>
          <a:xfrm>
            <a:off x="-1" y="5421457"/>
            <a:ext cx="9144000" cy="682357"/>
          </a:xfrm>
        </p:spPr>
        <p:txBody>
          <a:bodyPr/>
          <a:lstStyle/>
          <a:p>
            <a:r>
              <a:rPr lang="en-US" dirty="0" err="1"/>
              <a:t>aricobt</a:t>
            </a:r>
            <a:r>
              <a:rPr lang="en-US" dirty="0"/>
              <a:t> `</a:t>
            </a:r>
            <a:r>
              <a:rPr lang="en-US" dirty="0" err="1"/>
              <a:t>eroc</a:t>
            </a:r>
            <a:r>
              <a:rPr lang="en-US" dirty="0"/>
              <a:t> : `</a:t>
            </a:r>
            <a:r>
              <a:rPr lang="en-US" dirty="0" err="1"/>
              <a:t>nneckim</a:t>
            </a:r>
            <a:r>
              <a:rPr lang="en-US" dirty="0"/>
              <a:t> 2a `</a:t>
            </a:r>
            <a:r>
              <a:rPr lang="en-US" dirty="0" err="1"/>
              <a:t>eneh</a:t>
            </a:r>
            <a:endParaRPr lang="en-US" dirty="0"/>
          </a:p>
        </p:txBody>
      </p:sp>
    </p:spTree>
    <p:extLst>
      <p:ext uri="{BB962C8B-B14F-4D97-AF65-F5344CB8AC3E}">
        <p14:creationId xmlns:p14="http://schemas.microsoft.com/office/powerpoint/2010/main" val="1178002606"/>
      </p:ext>
    </p:extLst>
  </p:cSld>
  <p:clrMapOvr>
    <a:masterClrMapping/>
  </p:clrMapOvr>
</p:sld>
</file>

<file path=ppt/slides/slide1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FF00"/>
                          </a:solidFill>
                          <a:latin typeface="Avva_Shenouda"/>
                        </a:rPr>
                        <a:t>=</a:t>
                      </a: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23041274"/>
      </p:ext>
    </p:extLst>
  </p:cSld>
  <p:clrMapOvr>
    <a:masterClrMapping/>
  </p:clrMapOvr>
</p:sld>
</file>

<file path=ppt/slides/slide1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rmAutofit/>
          </a:bodyPr>
          <a:lstStyle/>
          <a:p>
            <a:r>
              <a:rPr lang="ar-EG" sz="4800" dirty="0"/>
              <a:t>عمانوئيل الهنا في وسطنا الان</a:t>
            </a:r>
            <a:endParaRPr lang="en-US" sz="4800" dirty="0"/>
          </a:p>
        </p:txBody>
      </p:sp>
      <p:sp>
        <p:nvSpPr>
          <p:cNvPr id="3" name="Text Placeholder 2"/>
          <p:cNvSpPr>
            <a:spLocks noGrp="1"/>
          </p:cNvSpPr>
          <p:nvPr>
            <p:ph type="body" idx="1"/>
          </p:nvPr>
        </p:nvSpPr>
        <p:spPr/>
        <p:txBody>
          <a:bodyPr/>
          <a:lstStyle/>
          <a:p>
            <a:r>
              <a:rPr lang="ar-EG" sz="5400" dirty="0"/>
              <a:t>اممانوئيل بينوتي خين تين مي تي تينو</a:t>
            </a:r>
          </a:p>
        </p:txBody>
      </p:sp>
      <p:sp>
        <p:nvSpPr>
          <p:cNvPr id="4" name="Text Placeholder 3"/>
          <p:cNvSpPr>
            <a:spLocks noGrp="1"/>
          </p:cNvSpPr>
          <p:nvPr>
            <p:ph type="body" sz="quarter" idx="3"/>
          </p:nvPr>
        </p:nvSpPr>
        <p:spPr>
          <a:xfrm>
            <a:off x="0" y="5257112"/>
            <a:ext cx="9144000" cy="682357"/>
          </a:xfrm>
        </p:spPr>
        <p:txBody>
          <a:bodyPr/>
          <a:lstStyle/>
          <a:p>
            <a:r>
              <a:rPr lang="nn-NO" sz="3200" dirty="0"/>
              <a:t>Emmanov3l pennov5 : qen tenm35 5nov </a:t>
            </a:r>
          </a:p>
        </p:txBody>
      </p:sp>
    </p:spTree>
    <p:extLst>
      <p:ext uri="{BB962C8B-B14F-4D97-AF65-F5344CB8AC3E}">
        <p14:creationId xmlns:p14="http://schemas.microsoft.com/office/powerpoint/2010/main" val="1761908047"/>
      </p:ext>
    </p:extLst>
  </p:cSld>
  <p:clrMapOvr>
    <a:masterClrMapping/>
  </p:clrMapOvr>
</p:sld>
</file>

<file path=ppt/slides/slide1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Autofit/>
          </a:bodyPr>
          <a:lstStyle/>
          <a:p>
            <a:r>
              <a:rPr lang="ar-EG" sz="4400" dirty="0"/>
              <a:t>بمجد ابيه و الروح القدس</a:t>
            </a:r>
            <a:endParaRPr lang="en-US" sz="4400" dirty="0"/>
          </a:p>
        </p:txBody>
      </p:sp>
      <p:sp>
        <p:nvSpPr>
          <p:cNvPr id="3" name="Text Placeholder 2"/>
          <p:cNvSpPr>
            <a:spLocks noGrp="1"/>
          </p:cNvSpPr>
          <p:nvPr>
            <p:ph type="body" idx="1"/>
          </p:nvPr>
        </p:nvSpPr>
        <p:spPr/>
        <p:txBody>
          <a:bodyPr/>
          <a:lstStyle/>
          <a:p>
            <a:r>
              <a:rPr lang="ar-EG" sz="4400" dirty="0"/>
              <a:t>خين ابؤوو انتى بيف يوت نيم بي بنفما اثؤواب</a:t>
            </a:r>
          </a:p>
        </p:txBody>
      </p:sp>
      <p:sp>
        <p:nvSpPr>
          <p:cNvPr id="4" name="Text Placeholder 3"/>
          <p:cNvSpPr>
            <a:spLocks noGrp="1"/>
          </p:cNvSpPr>
          <p:nvPr>
            <p:ph type="body" sz="quarter" idx="3"/>
          </p:nvPr>
        </p:nvSpPr>
        <p:spPr>
          <a:xfrm>
            <a:off x="0" y="5257112"/>
            <a:ext cx="9144000" cy="682357"/>
          </a:xfrm>
        </p:spPr>
        <p:txBody>
          <a:bodyPr/>
          <a:lstStyle/>
          <a:p>
            <a:r>
              <a:rPr lang="en-US" sz="3200" dirty="0" err="1"/>
              <a:t>qen</a:t>
            </a:r>
            <a:r>
              <a:rPr lang="en-US" sz="3200" dirty="0"/>
              <a:t> `</a:t>
            </a:r>
            <a:r>
              <a:rPr lang="en-US" sz="3200" dirty="0" err="1"/>
              <a:t>pwov</a:t>
            </a:r>
            <a:r>
              <a:rPr lang="en-US" sz="3200" dirty="0"/>
              <a:t> `</a:t>
            </a:r>
            <a:r>
              <a:rPr lang="en-US" sz="3200" dirty="0" err="1"/>
              <a:t>nte</a:t>
            </a:r>
            <a:r>
              <a:rPr lang="en-US" sz="3200" dirty="0"/>
              <a:t> pe4iwt : </a:t>
            </a:r>
            <a:r>
              <a:rPr lang="en-US" sz="3200" dirty="0" err="1"/>
              <a:t>nem</a:t>
            </a:r>
            <a:r>
              <a:rPr lang="en-US" sz="3200" dirty="0"/>
              <a:t> </a:t>
            </a:r>
            <a:r>
              <a:rPr lang="en-US" sz="3200" dirty="0" err="1"/>
              <a:t>pipnevma</a:t>
            </a:r>
            <a:r>
              <a:rPr lang="en-US" sz="3200" dirty="0"/>
              <a:t> e0ovab</a:t>
            </a:r>
          </a:p>
        </p:txBody>
      </p:sp>
    </p:spTree>
    <p:extLst>
      <p:ext uri="{BB962C8B-B14F-4D97-AF65-F5344CB8AC3E}">
        <p14:creationId xmlns:p14="http://schemas.microsoft.com/office/powerpoint/2010/main" val="102128661"/>
      </p:ext>
    </p:extLst>
  </p:cSld>
  <p:clrMapOvr>
    <a:masterClrMapping/>
  </p:clrMapOvr>
</p:sld>
</file>

<file path=ppt/slides/slide1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45162337"/>
      </p:ext>
    </p:extLst>
  </p:cSld>
  <p:clrMapOvr>
    <a:masterClrMapping/>
  </p:clrMapOvr>
</p:sld>
</file>

<file path=ppt/slides/slide1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rmAutofit/>
          </a:bodyPr>
          <a:lstStyle/>
          <a:p>
            <a:r>
              <a:rPr lang="ar-EG" sz="4800" dirty="0"/>
              <a:t>ليباركنا كلنا ويطهر قلوبنا</a:t>
            </a:r>
            <a:endParaRPr lang="en-US" sz="4800" dirty="0"/>
          </a:p>
        </p:txBody>
      </p:sp>
      <p:sp>
        <p:nvSpPr>
          <p:cNvPr id="3" name="Text Placeholder 2"/>
          <p:cNvSpPr>
            <a:spLocks noGrp="1"/>
          </p:cNvSpPr>
          <p:nvPr>
            <p:ph type="body" idx="1"/>
          </p:nvPr>
        </p:nvSpPr>
        <p:spPr/>
        <p:txBody>
          <a:bodyPr/>
          <a:lstStyle/>
          <a:p>
            <a:r>
              <a:rPr lang="ar-EG" sz="4400" dirty="0"/>
              <a:t> انتيف اسمو ايرون تيرين انتيف طوفو انين هيت</a:t>
            </a:r>
          </a:p>
        </p:txBody>
      </p:sp>
      <p:sp>
        <p:nvSpPr>
          <p:cNvPr id="4" name="Text Placeholder 3"/>
          <p:cNvSpPr>
            <a:spLocks noGrp="1"/>
          </p:cNvSpPr>
          <p:nvPr>
            <p:ph type="body" sz="quarter" idx="3"/>
          </p:nvPr>
        </p:nvSpPr>
        <p:spPr>
          <a:xfrm>
            <a:off x="0" y="5257112"/>
            <a:ext cx="9144000" cy="682357"/>
          </a:xfrm>
        </p:spPr>
        <p:txBody>
          <a:bodyPr/>
          <a:lstStyle/>
          <a:p>
            <a:r>
              <a:rPr lang="en-US" dirty="0"/>
              <a:t>Nte4`cmov `</a:t>
            </a:r>
            <a:r>
              <a:rPr lang="en-US" dirty="0" err="1"/>
              <a:t>eron</a:t>
            </a:r>
            <a:r>
              <a:rPr lang="en-US" dirty="0"/>
              <a:t> t3ren `nte4tovbo `nnenh3t</a:t>
            </a:r>
          </a:p>
        </p:txBody>
      </p:sp>
    </p:spTree>
    <p:extLst>
      <p:ext uri="{BB962C8B-B14F-4D97-AF65-F5344CB8AC3E}">
        <p14:creationId xmlns:p14="http://schemas.microsoft.com/office/powerpoint/2010/main" val="1117186680"/>
      </p:ext>
    </p:extLst>
  </p:cSld>
  <p:clrMapOvr>
    <a:masterClrMapping/>
  </p:clrMapOvr>
</p:sld>
</file>

<file path=ppt/slides/slide1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74821"/>
            <a:ext cx="9144000" cy="782371"/>
          </a:xfrm>
        </p:spPr>
        <p:txBody>
          <a:bodyPr>
            <a:normAutofit/>
          </a:bodyPr>
          <a:lstStyle/>
          <a:p>
            <a:r>
              <a:rPr lang="ar-EG" sz="4400" dirty="0"/>
              <a:t>ويشفي امراض نفوسنا واجسدنا</a:t>
            </a:r>
            <a:endParaRPr lang="en-US" sz="4400" dirty="0"/>
          </a:p>
        </p:txBody>
      </p:sp>
      <p:sp>
        <p:nvSpPr>
          <p:cNvPr id="3" name="Text Placeholder 2"/>
          <p:cNvSpPr>
            <a:spLocks noGrp="1"/>
          </p:cNvSpPr>
          <p:nvPr>
            <p:ph type="body" idx="1"/>
          </p:nvPr>
        </p:nvSpPr>
        <p:spPr/>
        <p:txBody>
          <a:bodyPr/>
          <a:lstStyle/>
          <a:p>
            <a:r>
              <a:rPr lang="ar-EG" sz="3600" dirty="0"/>
              <a:t>انتيف تالتشو اني شوني انتى نين ابسيشي نيم نين سوما</a:t>
            </a:r>
          </a:p>
        </p:txBody>
      </p:sp>
      <p:sp>
        <p:nvSpPr>
          <p:cNvPr id="4" name="Text Placeholder 3"/>
          <p:cNvSpPr>
            <a:spLocks noGrp="1"/>
          </p:cNvSpPr>
          <p:nvPr>
            <p:ph type="body" sz="quarter" idx="3"/>
          </p:nvPr>
        </p:nvSpPr>
        <p:spPr>
          <a:xfrm>
            <a:off x="-34677" y="5484134"/>
            <a:ext cx="9144000" cy="682357"/>
          </a:xfrm>
        </p:spPr>
        <p:txBody>
          <a:bodyPr/>
          <a:lstStyle/>
          <a:p>
            <a:r>
              <a:rPr lang="pt-BR" dirty="0"/>
              <a:t>`nte4talso `nni2wni : `nte nenyix3 nem nencwma</a:t>
            </a:r>
          </a:p>
        </p:txBody>
      </p:sp>
    </p:spTree>
    <p:extLst>
      <p:ext uri="{BB962C8B-B14F-4D97-AF65-F5344CB8AC3E}">
        <p14:creationId xmlns:p14="http://schemas.microsoft.com/office/powerpoint/2010/main" val="3170460900"/>
      </p:ext>
    </p:extLst>
  </p:cSld>
  <p:clrMapOvr>
    <a:masterClrMapping/>
  </p:clrMapOvr>
</p:sld>
</file>

<file path=ppt/slides/slide1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86403958"/>
      </p:ext>
    </p:extLst>
  </p:cSld>
  <p:clrMapOvr>
    <a:masterClrMapping/>
  </p:clrMapOvr>
</p:sld>
</file>

<file path=ppt/slides/slide1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298908"/>
            <a:ext cx="9144000" cy="782371"/>
          </a:xfrm>
        </p:spPr>
        <p:txBody>
          <a:bodyPr>
            <a:normAutofit/>
          </a:bodyPr>
          <a:lstStyle/>
          <a:p>
            <a:r>
              <a:rPr lang="ar-EG" sz="4400" dirty="0"/>
              <a:t>نسجد لك ايها المسيح مع ابيك الصالح</a:t>
            </a:r>
            <a:endParaRPr lang="en-US" sz="4400" dirty="0"/>
          </a:p>
        </p:txBody>
      </p:sp>
      <p:sp>
        <p:nvSpPr>
          <p:cNvPr id="3" name="Text Placeholder 2"/>
          <p:cNvSpPr>
            <a:spLocks noGrp="1"/>
          </p:cNvSpPr>
          <p:nvPr>
            <p:ph type="body" idx="1"/>
          </p:nvPr>
        </p:nvSpPr>
        <p:spPr>
          <a:xfrm>
            <a:off x="0" y="6134856"/>
            <a:ext cx="9143999" cy="808893"/>
          </a:xfrm>
        </p:spPr>
        <p:txBody>
          <a:bodyPr/>
          <a:lstStyle/>
          <a:p>
            <a:r>
              <a:rPr lang="ar-EG" sz="3600" dirty="0"/>
              <a:t> تين اؤؤشت امموك او بي خريستوس نيم بيك يوت ان اغاثوس</a:t>
            </a:r>
          </a:p>
        </p:txBody>
      </p:sp>
      <p:sp>
        <p:nvSpPr>
          <p:cNvPr id="4" name="Text Placeholder 3"/>
          <p:cNvSpPr>
            <a:spLocks noGrp="1"/>
          </p:cNvSpPr>
          <p:nvPr>
            <p:ph type="body" sz="quarter" idx="3"/>
          </p:nvPr>
        </p:nvSpPr>
        <p:spPr>
          <a:xfrm>
            <a:off x="0" y="5081279"/>
            <a:ext cx="9144000" cy="682357"/>
          </a:xfrm>
        </p:spPr>
        <p:txBody>
          <a:bodyPr/>
          <a:lstStyle/>
          <a:p>
            <a:r>
              <a:rPr lang="en-US" sz="3200" dirty="0"/>
              <a:t>Tenovw2t `</a:t>
            </a:r>
            <a:r>
              <a:rPr lang="en-US" sz="3200" dirty="0" err="1"/>
              <a:t>mmok</a:t>
            </a:r>
            <a:r>
              <a:rPr lang="en-US" sz="3200" dirty="0"/>
              <a:t> w p=xc </a:t>
            </a:r>
            <a:r>
              <a:rPr lang="en-US" sz="3200" dirty="0" err="1"/>
              <a:t>nem</a:t>
            </a:r>
            <a:r>
              <a:rPr lang="en-US" sz="3200" dirty="0"/>
              <a:t> </a:t>
            </a:r>
            <a:r>
              <a:rPr lang="en-US" sz="3200" dirty="0" err="1"/>
              <a:t>pekiwt</a:t>
            </a:r>
            <a:r>
              <a:rPr lang="en-US" sz="3200" dirty="0"/>
              <a:t> `naja0oc</a:t>
            </a:r>
          </a:p>
        </p:txBody>
      </p:sp>
    </p:spTree>
    <p:extLst>
      <p:ext uri="{BB962C8B-B14F-4D97-AF65-F5344CB8AC3E}">
        <p14:creationId xmlns:p14="http://schemas.microsoft.com/office/powerpoint/2010/main" val="1525004298"/>
      </p:ext>
    </p:extLst>
  </p:cSld>
  <p:clrMapOvr>
    <a:masterClrMapping/>
  </p:clrMapOvr>
</p:sld>
</file>

<file path=ppt/slides/slide1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rmAutofit/>
          </a:bodyPr>
          <a:lstStyle/>
          <a:p>
            <a:r>
              <a:rPr lang="ar-EG" sz="4800" dirty="0"/>
              <a:t>والروح القدس لأنك صلبت وخلصتنا</a:t>
            </a:r>
            <a:endParaRPr lang="en-US" sz="4800" dirty="0"/>
          </a:p>
        </p:txBody>
      </p:sp>
      <p:sp>
        <p:nvSpPr>
          <p:cNvPr id="3" name="Text Placeholder 2"/>
          <p:cNvSpPr>
            <a:spLocks noGrp="1"/>
          </p:cNvSpPr>
          <p:nvPr>
            <p:ph type="body" idx="1"/>
          </p:nvPr>
        </p:nvSpPr>
        <p:spPr/>
        <p:txBody>
          <a:bodyPr/>
          <a:lstStyle/>
          <a:p>
            <a:r>
              <a:rPr lang="ar-EG" sz="4000" dirty="0"/>
              <a:t>نيم بي بنيفما اثوؤاب جى اف اشك أك سوتي اممون</a:t>
            </a:r>
          </a:p>
        </p:txBody>
      </p:sp>
      <p:sp>
        <p:nvSpPr>
          <p:cNvPr id="4" name="Text Placeholder 3"/>
          <p:cNvSpPr>
            <a:spLocks noGrp="1"/>
          </p:cNvSpPr>
          <p:nvPr>
            <p:ph type="body" sz="quarter" idx="3"/>
          </p:nvPr>
        </p:nvSpPr>
        <p:spPr>
          <a:xfrm>
            <a:off x="0" y="5568477"/>
            <a:ext cx="9144000" cy="682357"/>
          </a:xfrm>
        </p:spPr>
        <p:txBody>
          <a:bodyPr/>
          <a:lstStyle/>
          <a:p>
            <a:r>
              <a:rPr lang="en-US" dirty="0" err="1"/>
              <a:t>nem</a:t>
            </a:r>
            <a:r>
              <a:rPr lang="en-US" dirty="0"/>
              <a:t> </a:t>
            </a:r>
            <a:r>
              <a:rPr lang="en-US" dirty="0" err="1"/>
              <a:t>pipnevma</a:t>
            </a:r>
            <a:r>
              <a:rPr lang="en-US" dirty="0"/>
              <a:t> e0ovab:ge </a:t>
            </a:r>
            <a:r>
              <a:rPr lang="pt-BR" sz="3600" b="0" i="0" dirty="0">
                <a:solidFill>
                  <a:srgbClr val="FFC000"/>
                </a:solidFill>
                <a:latin typeface="Avva_Shenouda"/>
              </a:rPr>
              <a:t>a4a2k</a:t>
            </a:r>
            <a:r>
              <a:rPr lang="ar-EG" sz="3600" b="0" i="0" dirty="0">
                <a:solidFill>
                  <a:srgbClr val="FFC000"/>
                </a:solidFill>
                <a:latin typeface="Avva_Shenouda"/>
              </a:rPr>
              <a:t> </a:t>
            </a:r>
            <a:r>
              <a:rPr lang="en-US" dirty="0"/>
              <a:t>akcw5`mmon</a:t>
            </a:r>
          </a:p>
        </p:txBody>
      </p:sp>
    </p:spTree>
    <p:extLst>
      <p:ext uri="{BB962C8B-B14F-4D97-AF65-F5344CB8AC3E}">
        <p14:creationId xmlns:p14="http://schemas.microsoft.com/office/powerpoint/2010/main" val="1653603783"/>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ويرسل الكهنة مسبيين، ويقلب أقوياء الأرض. الذي يغير شفاه المؤمنين،</a:t>
            </a:r>
            <a:endParaRPr lang="en-US" dirty="0"/>
          </a:p>
        </p:txBody>
      </p:sp>
    </p:spTree>
    <p:extLst>
      <p:ext uri="{BB962C8B-B14F-4D97-AF65-F5344CB8AC3E}">
        <p14:creationId xmlns:p14="http://schemas.microsoft.com/office/powerpoint/2010/main" val="338093235"/>
      </p:ext>
    </p:extLst>
  </p:cSld>
  <p:clrMapOvr>
    <a:masterClrMapping/>
  </p:clrMapOvr>
</p:sld>
</file>

<file path=ppt/slides/slide1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chemeClr val="lt1"/>
                          </a:solidFill>
                          <a:latin typeface="+mn-lt"/>
                          <a:ea typeface="+mn-ea"/>
                          <a:cs typeface="+mn-cs"/>
                        </a:rPr>
                        <a:t>أمين هلليلويا</a:t>
                      </a:r>
                      <a:endParaRPr lang="ar-SA" sz="6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5400" b="0" kern="1200" dirty="0">
                          <a:solidFill>
                            <a:srgbClr val="FFC000"/>
                          </a:solidFill>
                          <a:latin typeface="Avva_Shenouda" pitchFamily="34" charset="2"/>
                          <a:ea typeface="+mn-ea"/>
                          <a:cs typeface="+mn-cs"/>
                        </a:rPr>
                        <a:t>am3n ==a=l </a:t>
                      </a:r>
                      <a:endParaRPr lang="en-US" sz="54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chemeClr val="lt1"/>
                          </a:solidFill>
                          <a:latin typeface="+mn-lt"/>
                          <a:ea typeface="+mn-ea"/>
                          <a:cs typeface="+mn-cs"/>
                        </a:rPr>
                        <a:t>أمين الليلويا</a:t>
                      </a:r>
                      <a:endParaRPr lang="ar-EG"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70204991"/>
      </p:ext>
    </p:extLst>
  </p:cSld>
  <p:clrMapOvr>
    <a:masterClrMapping/>
  </p:clrMapOvr>
</p:sld>
</file>

<file path=ppt/slides/slide1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المجد للآب والإبن والروح القدس </a:t>
            </a:r>
            <a:endParaRPr lang="en-US" dirty="0"/>
          </a:p>
        </p:txBody>
      </p:sp>
      <p:sp>
        <p:nvSpPr>
          <p:cNvPr id="3" name="Text Placeholder 2"/>
          <p:cNvSpPr>
            <a:spLocks noGrp="1"/>
          </p:cNvSpPr>
          <p:nvPr>
            <p:ph type="body" idx="1"/>
          </p:nvPr>
        </p:nvSpPr>
        <p:spPr>
          <a:xfrm>
            <a:off x="1" y="5827038"/>
            <a:ext cx="9143999" cy="808893"/>
          </a:xfrm>
        </p:spPr>
        <p:txBody>
          <a:bodyPr/>
          <a:lstStyle/>
          <a:p>
            <a:r>
              <a:rPr lang="ar-EG" sz="4400" dirty="0"/>
              <a:t>ذوكسابترى كى إيو كى آجيو إبنيفماتى</a:t>
            </a:r>
          </a:p>
        </p:txBody>
      </p:sp>
      <p:sp>
        <p:nvSpPr>
          <p:cNvPr id="4" name="Text Placeholder 3"/>
          <p:cNvSpPr>
            <a:spLocks noGrp="1"/>
          </p:cNvSpPr>
          <p:nvPr>
            <p:ph type="body" sz="quarter" idx="3"/>
          </p:nvPr>
        </p:nvSpPr>
        <p:spPr/>
        <p:txBody>
          <a:bodyPr/>
          <a:lstStyle/>
          <a:p>
            <a:r>
              <a:rPr lang="pl-PL" sz="4400" dirty="0"/>
              <a:t>Do[a Patri ke ~Ui`w ke `agi`w</a:t>
            </a:r>
            <a:r>
              <a:rPr lang="ar-EG" sz="4400" dirty="0"/>
              <a:t> </a:t>
            </a:r>
            <a:r>
              <a:rPr lang="pl-PL" sz="4400" dirty="0"/>
              <a:t>~Pneumati</a:t>
            </a:r>
          </a:p>
        </p:txBody>
      </p:sp>
    </p:spTree>
    <p:extLst>
      <p:ext uri="{BB962C8B-B14F-4D97-AF65-F5344CB8AC3E}">
        <p14:creationId xmlns:p14="http://schemas.microsoft.com/office/powerpoint/2010/main" val="3471288444"/>
      </p:ext>
    </p:extLst>
  </p:cSld>
  <p:clrMapOvr>
    <a:masterClrMapping/>
  </p:clrMapOvr>
</p:sld>
</file>

<file path=ppt/slides/slide1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sz="4400" dirty="0"/>
              <a:t>الآن وكل أوان وإلى دهر الدهور</a:t>
            </a:r>
            <a:endParaRPr lang="en-US" sz="4400" dirty="0"/>
          </a:p>
        </p:txBody>
      </p:sp>
      <p:sp>
        <p:nvSpPr>
          <p:cNvPr id="3" name="Text Placeholder 2"/>
          <p:cNvSpPr>
            <a:spLocks noGrp="1"/>
          </p:cNvSpPr>
          <p:nvPr>
            <p:ph type="body" idx="1"/>
          </p:nvPr>
        </p:nvSpPr>
        <p:spPr>
          <a:xfrm>
            <a:off x="1" y="5925261"/>
            <a:ext cx="9143999" cy="808893"/>
          </a:xfrm>
        </p:spPr>
        <p:txBody>
          <a:bodyPr/>
          <a:lstStyle/>
          <a:p>
            <a:r>
              <a:rPr lang="ar-EG" sz="4000" dirty="0"/>
              <a:t>كى نين كى آإى كى إسطوس إى أوناس طون إى أونون </a:t>
            </a:r>
          </a:p>
        </p:txBody>
      </p:sp>
      <p:sp>
        <p:nvSpPr>
          <p:cNvPr id="4" name="Text Placeholder 3"/>
          <p:cNvSpPr>
            <a:spLocks noGrp="1"/>
          </p:cNvSpPr>
          <p:nvPr>
            <p:ph type="body" sz="quarter" idx="3"/>
          </p:nvPr>
        </p:nvSpPr>
        <p:spPr/>
        <p:txBody>
          <a:bodyPr/>
          <a:lstStyle/>
          <a:p>
            <a:r>
              <a:rPr lang="en-US" sz="4400" dirty="0"/>
              <a:t> </a:t>
            </a:r>
            <a:r>
              <a:rPr lang="en-US" sz="4400" dirty="0" err="1"/>
              <a:t>ke</a:t>
            </a:r>
            <a:r>
              <a:rPr lang="en-US" sz="4400" dirty="0"/>
              <a:t> nun </a:t>
            </a:r>
            <a:r>
              <a:rPr lang="en-US" sz="4400" dirty="0" err="1"/>
              <a:t>ke</a:t>
            </a:r>
            <a:r>
              <a:rPr lang="en-US" sz="4400" dirty="0"/>
              <a:t> `</a:t>
            </a:r>
            <a:r>
              <a:rPr lang="en-US" sz="4400" dirty="0" err="1"/>
              <a:t>a`i</a:t>
            </a:r>
            <a:r>
              <a:rPr lang="en-US" sz="4400" dirty="0"/>
              <a:t> </a:t>
            </a:r>
            <a:r>
              <a:rPr lang="en-US" sz="4400" dirty="0" err="1"/>
              <a:t>ke</a:t>
            </a:r>
            <a:r>
              <a:rPr lang="en-US" sz="4400" dirty="0"/>
              <a:t> </a:t>
            </a:r>
            <a:r>
              <a:rPr lang="en-US" sz="4400" dirty="0" err="1"/>
              <a:t>ic</a:t>
            </a:r>
            <a:r>
              <a:rPr lang="en-US" sz="4400" dirty="0"/>
              <a:t> </a:t>
            </a:r>
            <a:r>
              <a:rPr lang="en-US" sz="4400" dirty="0" err="1"/>
              <a:t>touc</a:t>
            </a:r>
            <a:r>
              <a:rPr lang="en-US" sz="4400" dirty="0"/>
              <a:t> `</a:t>
            </a:r>
            <a:r>
              <a:rPr lang="en-US" sz="4400" dirty="0" err="1"/>
              <a:t>e`wnac</a:t>
            </a:r>
            <a:r>
              <a:rPr lang="en-US" sz="4400" dirty="0"/>
              <a:t> </a:t>
            </a:r>
            <a:r>
              <a:rPr lang="en-US" sz="4400" dirty="0" err="1"/>
              <a:t>twn</a:t>
            </a:r>
            <a:r>
              <a:rPr lang="en-US" sz="4400" dirty="0"/>
              <a:t> `</a:t>
            </a:r>
            <a:r>
              <a:rPr lang="en-US" sz="4400" dirty="0" err="1"/>
              <a:t>ewnwn</a:t>
            </a:r>
            <a:endParaRPr lang="en-US" sz="4400" dirty="0"/>
          </a:p>
        </p:txBody>
      </p:sp>
    </p:spTree>
    <p:extLst>
      <p:ext uri="{BB962C8B-B14F-4D97-AF65-F5344CB8AC3E}">
        <p14:creationId xmlns:p14="http://schemas.microsoft.com/office/powerpoint/2010/main" val="2602108035"/>
      </p:ext>
    </p:extLst>
  </p:cSld>
  <p:clrMapOvr>
    <a:masterClrMapping/>
  </p:clrMapOvr>
</p:sld>
</file>

<file path=ppt/slides/slide1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0DC3D-0986-4014-818B-1D97829FC806}"/>
              </a:ext>
            </a:extLst>
          </p:cNvPr>
          <p:cNvSpPr>
            <a:spLocks noGrp="1"/>
          </p:cNvSpPr>
          <p:nvPr>
            <p:ph type="title"/>
          </p:nvPr>
        </p:nvSpPr>
        <p:spPr/>
        <p:txBody>
          <a:bodyPr>
            <a:normAutofit fontScale="90000"/>
          </a:bodyPr>
          <a:lstStyle/>
          <a:p>
            <a:r>
              <a:rPr lang="ar-EG" sz="5400" dirty="0"/>
              <a:t>نصرخ قائلين</a:t>
            </a:r>
            <a:endParaRPr lang="en-US" sz="5400" dirty="0"/>
          </a:p>
        </p:txBody>
      </p:sp>
      <p:sp>
        <p:nvSpPr>
          <p:cNvPr id="3" name="Text Placeholder 2">
            <a:extLst>
              <a:ext uri="{FF2B5EF4-FFF2-40B4-BE49-F238E27FC236}">
                <a16:creationId xmlns:a16="http://schemas.microsoft.com/office/drawing/2014/main" id="{288306E2-081C-4154-979A-F9CAEE97DA1D}"/>
              </a:ext>
            </a:extLst>
          </p:cNvPr>
          <p:cNvSpPr>
            <a:spLocks noGrp="1"/>
          </p:cNvSpPr>
          <p:nvPr>
            <p:ph type="body" idx="1"/>
          </p:nvPr>
        </p:nvSpPr>
        <p:spPr/>
        <p:txBody>
          <a:bodyPr/>
          <a:lstStyle/>
          <a:p>
            <a:r>
              <a:rPr lang="ar-EG" sz="4800" dirty="0"/>
              <a:t>تين أوش إيفول إنجو إمموس</a:t>
            </a:r>
          </a:p>
        </p:txBody>
      </p:sp>
      <p:sp>
        <p:nvSpPr>
          <p:cNvPr id="5" name="Text Placeholder 4">
            <a:extLst>
              <a:ext uri="{FF2B5EF4-FFF2-40B4-BE49-F238E27FC236}">
                <a16:creationId xmlns:a16="http://schemas.microsoft.com/office/drawing/2014/main" id="{57B2819C-50A1-40A8-85CD-13BD04FDD0D5}"/>
              </a:ext>
            </a:extLst>
          </p:cNvPr>
          <p:cNvSpPr>
            <a:spLocks noGrp="1"/>
          </p:cNvSpPr>
          <p:nvPr>
            <p:ph type="body" sz="quarter" idx="3"/>
          </p:nvPr>
        </p:nvSpPr>
        <p:spPr/>
        <p:txBody>
          <a:bodyPr/>
          <a:lstStyle/>
          <a:p>
            <a:r>
              <a:rPr lang="pl-PL" dirty="0"/>
              <a:t>ten w2 ebol engw `mmoc</a:t>
            </a:r>
          </a:p>
        </p:txBody>
      </p:sp>
    </p:spTree>
    <p:extLst>
      <p:ext uri="{BB962C8B-B14F-4D97-AF65-F5344CB8AC3E}">
        <p14:creationId xmlns:p14="http://schemas.microsoft.com/office/powerpoint/2010/main" val="1735602603"/>
      </p:ext>
    </p:extLst>
  </p:cSld>
  <p:clrMapOvr>
    <a:masterClrMapping/>
  </p:clrMapOvr>
</p:sld>
</file>

<file path=ppt/slides/slide1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8A47B-BC55-461E-B191-FB78A2FE5DF8}"/>
              </a:ext>
            </a:extLst>
          </p:cNvPr>
          <p:cNvSpPr>
            <a:spLocks noGrp="1"/>
          </p:cNvSpPr>
          <p:nvPr>
            <p:ph type="title"/>
          </p:nvPr>
        </p:nvSpPr>
        <p:spPr/>
        <p:txBody>
          <a:bodyPr>
            <a:noAutofit/>
          </a:bodyPr>
          <a:lstStyle/>
          <a:p>
            <a:r>
              <a:rPr lang="ar-EG" sz="4800" dirty="0"/>
              <a:t>يا ربنا يسوع المسيح</a:t>
            </a:r>
            <a:endParaRPr lang="en-US" sz="4800" dirty="0"/>
          </a:p>
        </p:txBody>
      </p:sp>
      <p:sp>
        <p:nvSpPr>
          <p:cNvPr id="3" name="Text Placeholder 2">
            <a:extLst>
              <a:ext uri="{FF2B5EF4-FFF2-40B4-BE49-F238E27FC236}">
                <a16:creationId xmlns:a16="http://schemas.microsoft.com/office/drawing/2014/main" id="{E5D4D6A6-35B7-4FCC-953F-D9E71B1CCEB8}"/>
              </a:ext>
            </a:extLst>
          </p:cNvPr>
          <p:cNvSpPr>
            <a:spLocks noGrp="1"/>
          </p:cNvSpPr>
          <p:nvPr>
            <p:ph type="body" idx="1"/>
          </p:nvPr>
        </p:nvSpPr>
        <p:spPr/>
        <p:txBody>
          <a:bodyPr/>
          <a:lstStyle/>
          <a:p>
            <a:r>
              <a:rPr lang="ar-EG" sz="4000" dirty="0"/>
              <a:t>جى أو بينشويس إيسوس بيخرستوس</a:t>
            </a:r>
          </a:p>
        </p:txBody>
      </p:sp>
      <p:sp>
        <p:nvSpPr>
          <p:cNvPr id="5" name="Text Placeholder 4">
            <a:extLst>
              <a:ext uri="{FF2B5EF4-FFF2-40B4-BE49-F238E27FC236}">
                <a16:creationId xmlns:a16="http://schemas.microsoft.com/office/drawing/2014/main" id="{022F8769-A2DE-48F9-9558-DD07DC67460C}"/>
              </a:ext>
            </a:extLst>
          </p:cNvPr>
          <p:cNvSpPr>
            <a:spLocks noGrp="1"/>
          </p:cNvSpPr>
          <p:nvPr>
            <p:ph type="body" sz="quarter" idx="3"/>
          </p:nvPr>
        </p:nvSpPr>
        <p:spPr/>
        <p:txBody>
          <a:bodyPr/>
          <a:lstStyle/>
          <a:p>
            <a:r>
              <a:rPr lang="en-US" dirty="0" err="1"/>
              <a:t>ge</a:t>
            </a:r>
            <a:r>
              <a:rPr lang="en-US" dirty="0"/>
              <a:t> w </a:t>
            </a:r>
            <a:r>
              <a:rPr lang="en-US" dirty="0" err="1"/>
              <a:t>Pensoic</a:t>
            </a:r>
            <a:r>
              <a:rPr lang="en-US" dirty="0"/>
              <a:t> I3covc </a:t>
            </a:r>
            <a:r>
              <a:rPr lang="en-US" dirty="0" err="1"/>
              <a:t>Pixrictoc</a:t>
            </a:r>
            <a:endParaRPr lang="en-US" dirty="0"/>
          </a:p>
        </p:txBody>
      </p:sp>
    </p:spTree>
    <p:extLst>
      <p:ext uri="{BB962C8B-B14F-4D97-AF65-F5344CB8AC3E}">
        <p14:creationId xmlns:p14="http://schemas.microsoft.com/office/powerpoint/2010/main" val="1748359150"/>
      </p:ext>
    </p:extLst>
  </p:cSld>
  <p:clrMapOvr>
    <a:masterClrMapping/>
  </p:clrMapOvr>
</p:sld>
</file>

<file path=ppt/slides/slide1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C939B-8BE3-4C64-82C6-4611DCBA669C}"/>
              </a:ext>
            </a:extLst>
          </p:cNvPr>
          <p:cNvSpPr>
            <a:spLocks noGrp="1"/>
          </p:cNvSpPr>
          <p:nvPr>
            <p:ph type="title"/>
          </p:nvPr>
        </p:nvSpPr>
        <p:spPr/>
        <p:txBody>
          <a:bodyPr>
            <a:normAutofit/>
          </a:bodyPr>
          <a:lstStyle/>
          <a:p>
            <a:r>
              <a:rPr lang="ar-EG" sz="4800" dirty="0"/>
              <a:t>الذى صُلب على الصليب</a:t>
            </a:r>
            <a:endParaRPr lang="en-US" sz="4800" dirty="0"/>
          </a:p>
        </p:txBody>
      </p:sp>
      <p:sp>
        <p:nvSpPr>
          <p:cNvPr id="3" name="Text Placeholder 2">
            <a:extLst>
              <a:ext uri="{FF2B5EF4-FFF2-40B4-BE49-F238E27FC236}">
                <a16:creationId xmlns:a16="http://schemas.microsoft.com/office/drawing/2014/main" id="{92BCFC05-D3F8-44DB-9E28-2AA67606B795}"/>
              </a:ext>
            </a:extLst>
          </p:cNvPr>
          <p:cNvSpPr>
            <a:spLocks noGrp="1"/>
          </p:cNvSpPr>
          <p:nvPr>
            <p:ph type="body" idx="1"/>
          </p:nvPr>
        </p:nvSpPr>
        <p:spPr/>
        <p:txBody>
          <a:bodyPr/>
          <a:lstStyle/>
          <a:p>
            <a:r>
              <a:rPr lang="ar-EG" sz="4000" dirty="0"/>
              <a:t>فى إيطاف آشف إيبى ستافروس</a:t>
            </a:r>
          </a:p>
        </p:txBody>
      </p:sp>
      <p:sp>
        <p:nvSpPr>
          <p:cNvPr id="5" name="Text Placeholder 4">
            <a:extLst>
              <a:ext uri="{FF2B5EF4-FFF2-40B4-BE49-F238E27FC236}">
                <a16:creationId xmlns:a16="http://schemas.microsoft.com/office/drawing/2014/main" id="{21B33F31-9B23-4325-88DD-BC26FEB50F05}"/>
              </a:ext>
            </a:extLst>
          </p:cNvPr>
          <p:cNvSpPr>
            <a:spLocks noGrp="1"/>
          </p:cNvSpPr>
          <p:nvPr>
            <p:ph type="body" sz="quarter" idx="3"/>
          </p:nvPr>
        </p:nvSpPr>
        <p:spPr/>
        <p:txBody>
          <a:bodyPr/>
          <a:lstStyle/>
          <a:p>
            <a:r>
              <a:rPr lang="en-US" dirty="0"/>
              <a:t>f3etava24 `</a:t>
            </a:r>
            <a:r>
              <a:rPr lang="en-US" dirty="0" err="1"/>
              <a:t>epi`ctavroc</a:t>
            </a:r>
            <a:endParaRPr lang="en-US" dirty="0"/>
          </a:p>
        </p:txBody>
      </p:sp>
    </p:spTree>
    <p:extLst>
      <p:ext uri="{BB962C8B-B14F-4D97-AF65-F5344CB8AC3E}">
        <p14:creationId xmlns:p14="http://schemas.microsoft.com/office/powerpoint/2010/main" val="3344056719"/>
      </p:ext>
    </p:extLst>
  </p:cSld>
  <p:clrMapOvr>
    <a:masterClrMapping/>
  </p:clrMapOvr>
</p:sld>
</file>

<file path=ppt/slides/slide1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F4A61-8993-425A-920C-FF9DA355EE06}"/>
              </a:ext>
            </a:extLst>
          </p:cNvPr>
          <p:cNvSpPr>
            <a:spLocks noGrp="1"/>
          </p:cNvSpPr>
          <p:nvPr>
            <p:ph type="title"/>
          </p:nvPr>
        </p:nvSpPr>
        <p:spPr/>
        <p:txBody>
          <a:bodyPr>
            <a:normAutofit/>
          </a:bodyPr>
          <a:lstStyle/>
          <a:p>
            <a:r>
              <a:rPr lang="ar-EG" sz="4800" dirty="0"/>
              <a:t>إسحق الشيطان تحت أقدامنا</a:t>
            </a:r>
            <a:endParaRPr lang="en-US" sz="4800" dirty="0"/>
          </a:p>
        </p:txBody>
      </p:sp>
      <p:sp>
        <p:nvSpPr>
          <p:cNvPr id="3" name="Text Placeholder 2">
            <a:extLst>
              <a:ext uri="{FF2B5EF4-FFF2-40B4-BE49-F238E27FC236}">
                <a16:creationId xmlns:a16="http://schemas.microsoft.com/office/drawing/2014/main" id="{C43BE3FB-AA5A-4C5D-ACC4-5F6A4894186B}"/>
              </a:ext>
            </a:extLst>
          </p:cNvPr>
          <p:cNvSpPr>
            <a:spLocks noGrp="1"/>
          </p:cNvSpPr>
          <p:nvPr>
            <p:ph type="body" idx="1"/>
          </p:nvPr>
        </p:nvSpPr>
        <p:spPr/>
        <p:txBody>
          <a:bodyPr/>
          <a:lstStyle/>
          <a:p>
            <a:r>
              <a:rPr lang="ar-EG" sz="4000" dirty="0"/>
              <a:t>إك إى خومخيم إم إبساطاناس سا بيسيت إننين تشالافج</a:t>
            </a:r>
          </a:p>
        </p:txBody>
      </p:sp>
      <p:sp>
        <p:nvSpPr>
          <p:cNvPr id="5" name="Text Placeholder 4">
            <a:extLst>
              <a:ext uri="{FF2B5EF4-FFF2-40B4-BE49-F238E27FC236}">
                <a16:creationId xmlns:a16="http://schemas.microsoft.com/office/drawing/2014/main" id="{E5530B91-4CA6-4579-831A-F808A536D10B}"/>
              </a:ext>
            </a:extLst>
          </p:cNvPr>
          <p:cNvSpPr>
            <a:spLocks noGrp="1"/>
          </p:cNvSpPr>
          <p:nvPr>
            <p:ph type="body" sz="quarter" idx="3"/>
          </p:nvPr>
        </p:nvSpPr>
        <p:spPr/>
        <p:txBody>
          <a:bodyPr/>
          <a:lstStyle/>
          <a:p>
            <a:r>
              <a:rPr lang="en-US" sz="2400" dirty="0" err="1"/>
              <a:t>ek`eqomqem</a:t>
            </a:r>
            <a:r>
              <a:rPr lang="en-US" sz="2400" dirty="0"/>
              <a:t> `</a:t>
            </a:r>
            <a:r>
              <a:rPr lang="en-US" sz="2400" dirty="0" err="1"/>
              <a:t>m`pcatanac</a:t>
            </a:r>
            <a:r>
              <a:rPr lang="en-US" sz="2400" dirty="0"/>
              <a:t> : capec3t `</a:t>
            </a:r>
            <a:r>
              <a:rPr lang="en-US" sz="2400" dirty="0" err="1"/>
              <a:t>nnensalavg</a:t>
            </a:r>
            <a:endParaRPr lang="en-US" sz="2400" dirty="0"/>
          </a:p>
        </p:txBody>
      </p:sp>
    </p:spTree>
    <p:extLst>
      <p:ext uri="{BB962C8B-B14F-4D97-AF65-F5344CB8AC3E}">
        <p14:creationId xmlns:p14="http://schemas.microsoft.com/office/powerpoint/2010/main" val="4013906518"/>
      </p:ext>
    </p:extLst>
  </p:cSld>
  <p:clrMapOvr>
    <a:masterClrMapping/>
  </p:clrMapOvr>
</p:sld>
</file>

<file path=ppt/slides/slide1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A1D61-1BA6-4968-A0DD-95FAF4A87CD6}"/>
              </a:ext>
            </a:extLst>
          </p:cNvPr>
          <p:cNvSpPr>
            <a:spLocks noGrp="1"/>
          </p:cNvSpPr>
          <p:nvPr>
            <p:ph type="title"/>
          </p:nvPr>
        </p:nvSpPr>
        <p:spPr/>
        <p:txBody>
          <a:bodyPr>
            <a:noAutofit/>
          </a:bodyPr>
          <a:lstStyle/>
          <a:p>
            <a:r>
              <a:rPr lang="ar-EG" sz="5400" dirty="0"/>
              <a:t>خلصنا وارحمنا</a:t>
            </a:r>
            <a:endParaRPr lang="en-US" sz="5400" dirty="0"/>
          </a:p>
        </p:txBody>
      </p:sp>
      <p:sp>
        <p:nvSpPr>
          <p:cNvPr id="3" name="Text Placeholder 2">
            <a:extLst>
              <a:ext uri="{FF2B5EF4-FFF2-40B4-BE49-F238E27FC236}">
                <a16:creationId xmlns:a16="http://schemas.microsoft.com/office/drawing/2014/main" id="{0470395A-6EAC-478F-880C-6626967FD908}"/>
              </a:ext>
            </a:extLst>
          </p:cNvPr>
          <p:cNvSpPr>
            <a:spLocks noGrp="1"/>
          </p:cNvSpPr>
          <p:nvPr>
            <p:ph type="body" idx="1"/>
          </p:nvPr>
        </p:nvSpPr>
        <p:spPr/>
        <p:txBody>
          <a:bodyPr/>
          <a:lstStyle/>
          <a:p>
            <a:r>
              <a:rPr lang="ar-EG" sz="4400" dirty="0"/>
              <a:t>سوتى إممون أووه ناى نان</a:t>
            </a:r>
          </a:p>
        </p:txBody>
      </p:sp>
      <p:sp>
        <p:nvSpPr>
          <p:cNvPr id="5" name="Text Placeholder 4">
            <a:extLst>
              <a:ext uri="{FF2B5EF4-FFF2-40B4-BE49-F238E27FC236}">
                <a16:creationId xmlns:a16="http://schemas.microsoft.com/office/drawing/2014/main" id="{034F85A4-1958-4118-A9CC-EA354B84B1FD}"/>
              </a:ext>
            </a:extLst>
          </p:cNvPr>
          <p:cNvSpPr>
            <a:spLocks noGrp="1"/>
          </p:cNvSpPr>
          <p:nvPr>
            <p:ph type="body" sz="quarter" idx="3"/>
          </p:nvPr>
        </p:nvSpPr>
        <p:spPr/>
        <p:txBody>
          <a:bodyPr/>
          <a:lstStyle/>
          <a:p>
            <a:r>
              <a:rPr lang="fi-FI" dirty="0"/>
              <a:t>cw5 `mmon ovoh nai nan</a:t>
            </a:r>
          </a:p>
        </p:txBody>
      </p:sp>
    </p:spTree>
    <p:extLst>
      <p:ext uri="{BB962C8B-B14F-4D97-AF65-F5344CB8AC3E}">
        <p14:creationId xmlns:p14="http://schemas.microsoft.com/office/powerpoint/2010/main" val="1005017238"/>
      </p:ext>
    </p:extLst>
  </p:cSld>
  <p:clrMapOvr>
    <a:masterClrMapping/>
  </p:clrMapOvr>
</p:sld>
</file>

<file path=ppt/slides/slide1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8C28D-0795-480C-A090-90C95A926843}"/>
              </a:ext>
            </a:extLst>
          </p:cNvPr>
          <p:cNvSpPr>
            <a:spLocks noGrp="1"/>
          </p:cNvSpPr>
          <p:nvPr>
            <p:ph type="title"/>
          </p:nvPr>
        </p:nvSpPr>
        <p:spPr/>
        <p:txBody>
          <a:bodyPr>
            <a:normAutofit/>
          </a:bodyPr>
          <a:lstStyle/>
          <a:p>
            <a:r>
              <a:rPr lang="ar-EG" dirty="0"/>
              <a:t>يارب ارحم  يا رب ارحم يا رب بارك آمين</a:t>
            </a:r>
            <a:endParaRPr lang="en-US" dirty="0"/>
          </a:p>
        </p:txBody>
      </p:sp>
      <p:sp>
        <p:nvSpPr>
          <p:cNvPr id="3" name="Text Placeholder 2">
            <a:extLst>
              <a:ext uri="{FF2B5EF4-FFF2-40B4-BE49-F238E27FC236}">
                <a16:creationId xmlns:a16="http://schemas.microsoft.com/office/drawing/2014/main" id="{4723C15C-E3C6-40A0-AE78-09A01E983E94}"/>
              </a:ext>
            </a:extLst>
          </p:cNvPr>
          <p:cNvSpPr>
            <a:spLocks noGrp="1"/>
          </p:cNvSpPr>
          <p:nvPr>
            <p:ph type="body" idx="1"/>
          </p:nvPr>
        </p:nvSpPr>
        <p:spPr/>
        <p:txBody>
          <a:bodyPr/>
          <a:lstStyle/>
          <a:p>
            <a:r>
              <a:rPr lang="ar-EG" sz="4400" dirty="0"/>
              <a:t>كيرياليسون كيرياليسون كيريا إفلوجيسون آمين</a:t>
            </a:r>
          </a:p>
        </p:txBody>
      </p:sp>
      <p:sp>
        <p:nvSpPr>
          <p:cNvPr id="5" name="Text Placeholder 4">
            <a:extLst>
              <a:ext uri="{FF2B5EF4-FFF2-40B4-BE49-F238E27FC236}">
                <a16:creationId xmlns:a16="http://schemas.microsoft.com/office/drawing/2014/main" id="{CD3A5C8B-4A8B-4007-9CF5-4E6A55041E4E}"/>
              </a:ext>
            </a:extLst>
          </p:cNvPr>
          <p:cNvSpPr>
            <a:spLocks noGrp="1"/>
          </p:cNvSpPr>
          <p:nvPr>
            <p:ph type="body" sz="quarter" idx="3"/>
          </p:nvPr>
        </p:nvSpPr>
        <p:spPr/>
        <p:txBody>
          <a:bodyPr/>
          <a:lstStyle/>
          <a:p>
            <a:r>
              <a:rPr lang="it-IT" dirty="0"/>
              <a:t>k=e =k=e Kvrie evloj3con am3n</a:t>
            </a:r>
          </a:p>
        </p:txBody>
      </p:sp>
    </p:spTree>
    <p:extLst>
      <p:ext uri="{BB962C8B-B14F-4D97-AF65-F5344CB8AC3E}">
        <p14:creationId xmlns:p14="http://schemas.microsoft.com/office/powerpoint/2010/main" val="1618339472"/>
      </p:ext>
    </p:extLst>
  </p:cSld>
  <p:clrMapOvr>
    <a:masterClrMapping/>
  </p:clrMapOvr>
</p:sld>
</file>

<file path=ppt/slides/slide1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1FBCF-2050-4209-9C18-0691BDAFA06D}"/>
              </a:ext>
            </a:extLst>
          </p:cNvPr>
          <p:cNvSpPr>
            <a:spLocks noGrp="1"/>
          </p:cNvSpPr>
          <p:nvPr>
            <p:ph type="title"/>
          </p:nvPr>
        </p:nvSpPr>
        <p:spPr/>
        <p:txBody>
          <a:bodyPr>
            <a:normAutofit fontScale="90000"/>
          </a:bodyPr>
          <a:lstStyle/>
          <a:p>
            <a:r>
              <a:rPr lang="ar-EG" sz="5400" dirty="0"/>
              <a:t>باركواعلىَّ باركواعلىَّ  ها المطانية</a:t>
            </a:r>
            <a:endParaRPr lang="en-US" sz="5400" dirty="0"/>
          </a:p>
        </p:txBody>
      </p:sp>
      <p:sp>
        <p:nvSpPr>
          <p:cNvPr id="3" name="Text Placeholder 2">
            <a:extLst>
              <a:ext uri="{FF2B5EF4-FFF2-40B4-BE49-F238E27FC236}">
                <a16:creationId xmlns:a16="http://schemas.microsoft.com/office/drawing/2014/main" id="{62F3678E-2268-4568-B7EC-516A88F8AD98}"/>
              </a:ext>
            </a:extLst>
          </p:cNvPr>
          <p:cNvSpPr>
            <a:spLocks noGrp="1"/>
          </p:cNvSpPr>
          <p:nvPr>
            <p:ph type="body" idx="1"/>
          </p:nvPr>
        </p:nvSpPr>
        <p:spPr/>
        <p:txBody>
          <a:bodyPr/>
          <a:lstStyle/>
          <a:p>
            <a:r>
              <a:rPr lang="ar-EG" sz="4800" dirty="0"/>
              <a:t>إسمو إيروى إسمو إيروى  إستى ميطانيا</a:t>
            </a:r>
          </a:p>
        </p:txBody>
      </p:sp>
      <p:sp>
        <p:nvSpPr>
          <p:cNvPr id="5" name="Text Placeholder 4">
            <a:extLst>
              <a:ext uri="{FF2B5EF4-FFF2-40B4-BE49-F238E27FC236}">
                <a16:creationId xmlns:a16="http://schemas.microsoft.com/office/drawing/2014/main" id="{26715F2D-1BC8-42B8-AB78-E0948B543084}"/>
              </a:ext>
            </a:extLst>
          </p:cNvPr>
          <p:cNvSpPr>
            <a:spLocks noGrp="1"/>
          </p:cNvSpPr>
          <p:nvPr>
            <p:ph type="body" sz="quarter" idx="3"/>
          </p:nvPr>
        </p:nvSpPr>
        <p:spPr/>
        <p:txBody>
          <a:bodyPr/>
          <a:lstStyle/>
          <a:p>
            <a:r>
              <a:rPr lang="en-US" sz="3200" dirty="0"/>
              <a:t>`</a:t>
            </a:r>
            <a:r>
              <a:rPr lang="en-US" sz="3200" dirty="0" err="1"/>
              <a:t>cmov</a:t>
            </a:r>
            <a:r>
              <a:rPr lang="en-US" sz="3200" dirty="0"/>
              <a:t> </a:t>
            </a:r>
            <a:r>
              <a:rPr lang="en-US" sz="3200" dirty="0" err="1"/>
              <a:t>eroi</a:t>
            </a:r>
            <a:r>
              <a:rPr lang="en-US" sz="3200" dirty="0"/>
              <a:t> `</a:t>
            </a:r>
            <a:r>
              <a:rPr lang="en-US" sz="3200" dirty="0" err="1"/>
              <a:t>cmov</a:t>
            </a:r>
            <a:r>
              <a:rPr lang="en-US" sz="3200" dirty="0"/>
              <a:t> </a:t>
            </a:r>
            <a:r>
              <a:rPr lang="en-US" sz="3200" dirty="0" err="1"/>
              <a:t>eroi</a:t>
            </a:r>
            <a:r>
              <a:rPr lang="en-US" sz="3200" dirty="0"/>
              <a:t> : </a:t>
            </a:r>
            <a:r>
              <a:rPr lang="en-US" sz="3200" dirty="0" err="1"/>
              <a:t>ic</a:t>
            </a:r>
            <a:r>
              <a:rPr lang="ar-EG" sz="3200" dirty="0"/>
              <a:t> </a:t>
            </a:r>
            <a:r>
              <a:rPr lang="en-US" sz="3200" dirty="0"/>
              <a:t>5metanoia</a:t>
            </a:r>
          </a:p>
        </p:txBody>
      </p:sp>
    </p:spTree>
    <p:extLst>
      <p:ext uri="{BB962C8B-B14F-4D97-AF65-F5344CB8AC3E}">
        <p14:creationId xmlns:p14="http://schemas.microsoft.com/office/powerpoint/2010/main" val="671098697"/>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ويعرف فهم الشيوخ ويشفي المتواضعين.</a:t>
            </a:r>
            <a:r>
              <a:rPr lang="en-US" dirty="0"/>
              <a:t> </a:t>
            </a:r>
            <a:r>
              <a:rPr lang="ar-SA" dirty="0"/>
              <a:t>الذي يكشف أعمال الظلمة،</a:t>
            </a:r>
            <a:endParaRPr lang="en-US" dirty="0"/>
          </a:p>
        </p:txBody>
      </p:sp>
    </p:spTree>
    <p:extLst>
      <p:ext uri="{BB962C8B-B14F-4D97-AF65-F5344CB8AC3E}">
        <p14:creationId xmlns:p14="http://schemas.microsoft.com/office/powerpoint/2010/main" val="2121026451"/>
      </p:ext>
    </p:extLst>
  </p:cSld>
  <p:clrMapOvr>
    <a:masterClrMapping/>
  </p:clrMapOvr>
</p:sld>
</file>

<file path=ppt/slides/slide1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CFC27-CAF9-48A3-84FB-6AC80DA65627}"/>
              </a:ext>
            </a:extLst>
          </p:cNvPr>
          <p:cNvSpPr>
            <a:spLocks noGrp="1"/>
          </p:cNvSpPr>
          <p:nvPr>
            <p:ph type="title"/>
          </p:nvPr>
        </p:nvSpPr>
        <p:spPr/>
        <p:txBody>
          <a:bodyPr>
            <a:noAutofit/>
          </a:bodyPr>
          <a:lstStyle/>
          <a:p>
            <a:r>
              <a:rPr lang="ar-EG" sz="5400" dirty="0"/>
              <a:t>إغفروا لي قُل البركة</a:t>
            </a:r>
            <a:endParaRPr lang="en-US" sz="5400" dirty="0"/>
          </a:p>
        </p:txBody>
      </p:sp>
      <p:sp>
        <p:nvSpPr>
          <p:cNvPr id="3" name="Text Placeholder 2">
            <a:extLst>
              <a:ext uri="{FF2B5EF4-FFF2-40B4-BE49-F238E27FC236}">
                <a16:creationId xmlns:a16="http://schemas.microsoft.com/office/drawing/2014/main" id="{FFF3043F-91AC-44E7-9444-2B733D2B9E7F}"/>
              </a:ext>
            </a:extLst>
          </p:cNvPr>
          <p:cNvSpPr>
            <a:spLocks noGrp="1"/>
          </p:cNvSpPr>
          <p:nvPr>
            <p:ph type="body" idx="1"/>
          </p:nvPr>
        </p:nvSpPr>
        <p:spPr/>
        <p:txBody>
          <a:bodyPr/>
          <a:lstStyle/>
          <a:p>
            <a:r>
              <a:rPr lang="ar-EG" sz="4400" dirty="0"/>
              <a:t>كوني إيفول جو إمبي إسمو</a:t>
            </a:r>
          </a:p>
        </p:txBody>
      </p:sp>
      <p:sp>
        <p:nvSpPr>
          <p:cNvPr id="5" name="Text Placeholder 4">
            <a:extLst>
              <a:ext uri="{FF2B5EF4-FFF2-40B4-BE49-F238E27FC236}">
                <a16:creationId xmlns:a16="http://schemas.microsoft.com/office/drawing/2014/main" id="{CA091372-7472-49C7-AA06-1B4E81330BBE}"/>
              </a:ext>
            </a:extLst>
          </p:cNvPr>
          <p:cNvSpPr>
            <a:spLocks noGrp="1"/>
          </p:cNvSpPr>
          <p:nvPr>
            <p:ph type="body" sz="quarter" idx="3"/>
          </p:nvPr>
        </p:nvSpPr>
        <p:spPr/>
        <p:txBody>
          <a:bodyPr/>
          <a:lstStyle/>
          <a:p>
            <a:r>
              <a:rPr lang="pt-BR" dirty="0"/>
              <a:t>xw n3i ebol : gw `mpi`cmov</a:t>
            </a:r>
          </a:p>
        </p:txBody>
      </p:sp>
    </p:spTree>
    <p:extLst>
      <p:ext uri="{BB962C8B-B14F-4D97-AF65-F5344CB8AC3E}">
        <p14:creationId xmlns:p14="http://schemas.microsoft.com/office/powerpoint/2010/main" val="2000929155"/>
      </p:ext>
    </p:extLst>
  </p:cSld>
  <p:clrMapOvr>
    <a:masterClrMapping/>
  </p:clrMapOvr>
</p:sld>
</file>

<file path=ppt/slides/slide1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590A6-E88D-4236-B294-BBF28F4D59A1}"/>
              </a:ext>
            </a:extLst>
          </p:cNvPr>
          <p:cNvSpPr>
            <a:spLocks noGrp="1"/>
          </p:cNvSpPr>
          <p:nvPr>
            <p:ph type="title"/>
          </p:nvPr>
        </p:nvSpPr>
        <p:spPr/>
        <p:txBody>
          <a:bodyPr>
            <a:normAutofit fontScale="90000"/>
          </a:bodyPr>
          <a:lstStyle/>
          <a:p>
            <a:r>
              <a:rPr lang="ar-EG" sz="5400" dirty="0"/>
              <a:t>المسيح إلهنا</a:t>
            </a:r>
            <a:endParaRPr lang="en-US" sz="5400" dirty="0"/>
          </a:p>
        </p:txBody>
      </p:sp>
      <p:sp>
        <p:nvSpPr>
          <p:cNvPr id="3" name="Text Placeholder 2">
            <a:extLst>
              <a:ext uri="{FF2B5EF4-FFF2-40B4-BE49-F238E27FC236}">
                <a16:creationId xmlns:a16="http://schemas.microsoft.com/office/drawing/2014/main" id="{75B2BAC0-A9C6-451C-AB5A-42F02B3E16C7}"/>
              </a:ext>
            </a:extLst>
          </p:cNvPr>
          <p:cNvSpPr>
            <a:spLocks noGrp="1"/>
          </p:cNvSpPr>
          <p:nvPr>
            <p:ph type="body" idx="1"/>
          </p:nvPr>
        </p:nvSpPr>
        <p:spPr/>
        <p:txBody>
          <a:bodyPr/>
          <a:lstStyle/>
          <a:p>
            <a:r>
              <a:rPr lang="ar-EG" sz="5400" dirty="0"/>
              <a:t>بخرستوس بنوتي</a:t>
            </a:r>
          </a:p>
        </p:txBody>
      </p:sp>
      <p:sp>
        <p:nvSpPr>
          <p:cNvPr id="5" name="Text Placeholder 4">
            <a:extLst>
              <a:ext uri="{FF2B5EF4-FFF2-40B4-BE49-F238E27FC236}">
                <a16:creationId xmlns:a16="http://schemas.microsoft.com/office/drawing/2014/main" id="{15A7792C-2C18-4CE8-86B2-AD500F7B4646}"/>
              </a:ext>
            </a:extLst>
          </p:cNvPr>
          <p:cNvSpPr>
            <a:spLocks noGrp="1"/>
          </p:cNvSpPr>
          <p:nvPr>
            <p:ph type="body" sz="quarter" idx="3"/>
          </p:nvPr>
        </p:nvSpPr>
        <p:spPr/>
        <p:txBody>
          <a:bodyPr/>
          <a:lstStyle/>
          <a:p>
            <a:r>
              <a:rPr lang="en-US" dirty="0" err="1"/>
              <a:t>Pi`xrictoc</a:t>
            </a:r>
            <a:r>
              <a:rPr lang="en-US" dirty="0"/>
              <a:t> Pennov5 </a:t>
            </a:r>
          </a:p>
        </p:txBody>
      </p:sp>
    </p:spTree>
    <p:extLst>
      <p:ext uri="{BB962C8B-B14F-4D97-AF65-F5344CB8AC3E}">
        <p14:creationId xmlns:p14="http://schemas.microsoft.com/office/powerpoint/2010/main" val="3344950493"/>
      </p:ext>
    </p:extLst>
  </p:cSld>
  <p:clrMapOvr>
    <a:masterClrMapping/>
  </p:clrMapOvr>
</p:sld>
</file>

<file path=ppt/slides/slide1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1962A-F9CB-4E90-9868-F1C56AD0A001}"/>
              </a:ext>
            </a:extLst>
          </p:cNvPr>
          <p:cNvSpPr>
            <a:spLocks noGrp="1"/>
          </p:cNvSpPr>
          <p:nvPr>
            <p:ph type="title"/>
          </p:nvPr>
        </p:nvSpPr>
        <p:spPr>
          <a:xfrm>
            <a:off x="0" y="4396318"/>
            <a:ext cx="9144000" cy="782371"/>
          </a:xfrm>
        </p:spPr>
        <p:txBody>
          <a:bodyPr>
            <a:noAutofit/>
          </a:bodyPr>
          <a:lstStyle/>
          <a:p>
            <a:r>
              <a:rPr lang="ar-EG" sz="5400" dirty="0"/>
              <a:t>أمين يكون</a:t>
            </a:r>
            <a:endParaRPr lang="en-US" sz="5400" dirty="0"/>
          </a:p>
        </p:txBody>
      </p:sp>
      <p:sp>
        <p:nvSpPr>
          <p:cNvPr id="3" name="Text Placeholder 2">
            <a:extLst>
              <a:ext uri="{FF2B5EF4-FFF2-40B4-BE49-F238E27FC236}">
                <a16:creationId xmlns:a16="http://schemas.microsoft.com/office/drawing/2014/main" id="{D86D71A4-D0C9-44F2-9A50-6A0743A293FA}"/>
              </a:ext>
            </a:extLst>
          </p:cNvPr>
          <p:cNvSpPr>
            <a:spLocks noGrp="1"/>
          </p:cNvSpPr>
          <p:nvPr>
            <p:ph type="body" idx="1"/>
          </p:nvPr>
        </p:nvSpPr>
        <p:spPr/>
        <p:txBody>
          <a:bodyPr/>
          <a:lstStyle/>
          <a:p>
            <a:r>
              <a:rPr lang="ar-EG" sz="4400" dirty="0"/>
              <a:t>أمين يس إشوبى</a:t>
            </a:r>
          </a:p>
        </p:txBody>
      </p:sp>
      <p:sp>
        <p:nvSpPr>
          <p:cNvPr id="5" name="Text Placeholder 4">
            <a:extLst>
              <a:ext uri="{FF2B5EF4-FFF2-40B4-BE49-F238E27FC236}">
                <a16:creationId xmlns:a16="http://schemas.microsoft.com/office/drawing/2014/main" id="{6B586F05-15E5-4C75-943D-0BA1ECF72FD8}"/>
              </a:ext>
            </a:extLst>
          </p:cNvPr>
          <p:cNvSpPr>
            <a:spLocks noGrp="1"/>
          </p:cNvSpPr>
          <p:nvPr>
            <p:ph type="body" sz="quarter" idx="3"/>
          </p:nvPr>
        </p:nvSpPr>
        <p:spPr/>
        <p:txBody>
          <a:bodyPr/>
          <a:lstStyle/>
          <a:p>
            <a:r>
              <a:rPr lang="en-US" sz="4800" dirty="0"/>
              <a:t>am3n ece2wpi</a:t>
            </a:r>
          </a:p>
        </p:txBody>
      </p:sp>
    </p:spTree>
    <p:extLst>
      <p:ext uri="{BB962C8B-B14F-4D97-AF65-F5344CB8AC3E}">
        <p14:creationId xmlns:p14="http://schemas.microsoft.com/office/powerpoint/2010/main" val="4073211938"/>
      </p:ext>
    </p:extLst>
  </p:cSld>
  <p:clrMapOvr>
    <a:masterClrMapping/>
  </p:clrMapOvr>
</p:sld>
</file>

<file path=ppt/slides/slide1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38540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12" name="Rectangle 11">
            <a:hlinkClick r:id="rId3" action="ppaction://hlinksldjump"/>
          </p:cNvPr>
          <p:cNvSpPr/>
          <p:nvPr/>
        </p:nvSpPr>
        <p:spPr>
          <a:xfrm>
            <a:off x="8135260" y="6334780"/>
            <a:ext cx="862737"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الثالثة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3" name="Rectangle 12">
            <a:hlinkClick r:id="rId4" action="ppaction://hlinksldjump"/>
          </p:cNvPr>
          <p:cNvSpPr/>
          <p:nvPr/>
        </p:nvSpPr>
        <p:spPr>
          <a:xfrm>
            <a:off x="6993601" y="6310655"/>
            <a:ext cx="1141659"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السادسة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4" name="Rectangle 13">
            <a:hlinkClick r:id="rId5" action="ppaction://hlinksldjump"/>
          </p:cNvPr>
          <p:cNvSpPr/>
          <p:nvPr/>
        </p:nvSpPr>
        <p:spPr>
          <a:xfrm>
            <a:off x="5771948" y="6310655"/>
            <a:ext cx="1027845"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التاسعة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5" name="Rectangle 14">
            <a:hlinkClick r:id="rId6" action="ppaction://hlinksldjump"/>
          </p:cNvPr>
          <p:cNvSpPr/>
          <p:nvPr/>
        </p:nvSpPr>
        <p:spPr>
          <a:xfrm>
            <a:off x="3917099" y="6310655"/>
            <a:ext cx="1648208"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الحادية عشر</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6" name="Rectangle 15">
            <a:hlinkClick r:id="rId7" action="ppaction://hlinksldjump"/>
          </p:cNvPr>
          <p:cNvSpPr/>
          <p:nvPr/>
        </p:nvSpPr>
        <p:spPr>
          <a:xfrm>
            <a:off x="2566097" y="6289379"/>
            <a:ext cx="1463862"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امانة اللص</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7" name="Rectangle 16">
            <a:hlinkClick r:id="rId8" action="ppaction://hlinksldjump"/>
          </p:cNvPr>
          <p:cNvSpPr/>
          <p:nvPr/>
        </p:nvSpPr>
        <p:spPr>
          <a:xfrm>
            <a:off x="0" y="6310655"/>
            <a:ext cx="1099981"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غولغوثا</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8" name="Rectangle 17">
            <a:hlinkClick r:id="rId9" action="ppaction://hlinksldjump"/>
          </p:cNvPr>
          <p:cNvSpPr/>
          <p:nvPr/>
        </p:nvSpPr>
        <p:spPr>
          <a:xfrm>
            <a:off x="1099981" y="6283913"/>
            <a:ext cx="1497526"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الاثني عشر</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97297030"/>
      </p:ext>
    </p:extLst>
  </p:cSld>
  <p:clrMapOvr>
    <a:masterClrMapping/>
  </p:clrMapOvr>
</p:sld>
</file>

<file path=ppt/slides/slide1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876800"/>
            <a:ext cx="9144000" cy="1981200"/>
          </a:xfrm>
          <a:prstGeom prst="rect">
            <a:avLst/>
          </a:prstGeom>
        </p:spPr>
        <p:txBody>
          <a:bodyPr/>
          <a:lstStyle/>
          <a:p>
            <a:pPr eaLnBrk="1" hangingPunct="1">
              <a:defRPr/>
            </a:pPr>
            <a:r>
              <a:rPr lang="ar-EG" dirty="0">
                <a:solidFill>
                  <a:srgbClr val="FFC000"/>
                </a:solidFill>
                <a:effectLst/>
                <a:latin typeface="Traditional Arabic" pitchFamily="2" charset="-78"/>
              </a:rPr>
              <a:t>امانة اللص</a:t>
            </a:r>
            <a:endParaRPr lang="en-US" dirty="0">
              <a:solidFill>
                <a:srgbClr val="FFC000"/>
              </a:solidFill>
              <a:effectLst/>
              <a:latin typeface="Traditional Arabic" pitchFamily="2" charset="-78"/>
            </a:endParaRPr>
          </a:p>
        </p:txBody>
      </p:sp>
    </p:spTree>
    <p:extLst>
      <p:ext uri="{BB962C8B-B14F-4D97-AF65-F5344CB8AC3E}">
        <p14:creationId xmlns:p14="http://schemas.microsoft.com/office/powerpoint/2010/main" val="2008318111"/>
      </p:ext>
    </p:extLst>
  </p:cSld>
  <p:clrMapOvr>
    <a:masterClrMapping/>
  </p:clrMapOvr>
</p:sld>
</file>

<file path=ppt/slides/slide1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آري باميفئي أو باشويس</a:t>
            </a:r>
            <a:br>
              <a:rPr lang="ar-SA" dirty="0">
                <a:effectLst/>
              </a:rPr>
            </a:br>
            <a:r>
              <a:rPr lang="ar-SA" dirty="0">
                <a:effectLst/>
              </a:rPr>
              <a:t>آكشانْئي خين تِك مِت أُورو</a:t>
            </a:r>
            <a:endParaRPr lang="en-US" dirty="0">
              <a:effectLst/>
            </a:endParaRPr>
          </a:p>
        </p:txBody>
      </p:sp>
    </p:spTree>
    <p:extLst>
      <p:ext uri="{BB962C8B-B14F-4D97-AF65-F5344CB8AC3E}">
        <p14:creationId xmlns:p14="http://schemas.microsoft.com/office/powerpoint/2010/main" val="657813068"/>
      </p:ext>
    </p:extLst>
  </p:cSld>
  <p:clrMapOvr>
    <a:masterClrMapping/>
  </p:clrMapOvr>
</p:sld>
</file>

<file path=ppt/slides/slide1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آرى باميفئي أو با أورو</a:t>
            </a:r>
            <a:br>
              <a:rPr lang="ar-SA" dirty="0">
                <a:effectLst/>
              </a:rPr>
            </a:br>
            <a:r>
              <a:rPr lang="ar-SA" dirty="0">
                <a:effectLst/>
              </a:rPr>
              <a:t>آكشانْئي خين تِك مِت أُورو</a:t>
            </a:r>
            <a:endParaRPr lang="en-US" dirty="0">
              <a:effectLst/>
            </a:endParaRPr>
          </a:p>
        </p:txBody>
      </p:sp>
    </p:spTree>
    <p:extLst>
      <p:ext uri="{BB962C8B-B14F-4D97-AF65-F5344CB8AC3E}">
        <p14:creationId xmlns:p14="http://schemas.microsoft.com/office/powerpoint/2010/main" val="3597939404"/>
      </p:ext>
    </p:extLst>
  </p:cSld>
  <p:clrMapOvr>
    <a:masterClrMapping/>
  </p:clrMapOvr>
</p:sld>
</file>

<file path=ppt/slides/slide1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آرى باميفئي أوفي إثؤوَّاب</a:t>
            </a:r>
            <a:br>
              <a:rPr lang="ar-SA" dirty="0">
                <a:effectLst/>
              </a:rPr>
            </a:br>
            <a:r>
              <a:rPr lang="ar-SA" dirty="0">
                <a:effectLst/>
              </a:rPr>
              <a:t>آكشانْئي خين تِك مِت أُورو</a:t>
            </a:r>
            <a:endParaRPr lang="en-US" dirty="0">
              <a:effectLst/>
            </a:endParaRPr>
          </a:p>
        </p:txBody>
      </p:sp>
    </p:spTree>
    <p:extLst>
      <p:ext uri="{BB962C8B-B14F-4D97-AF65-F5344CB8AC3E}">
        <p14:creationId xmlns:p14="http://schemas.microsoft.com/office/powerpoint/2010/main" val="2028371706"/>
      </p:ext>
    </p:extLst>
  </p:cSld>
  <p:clrMapOvr>
    <a:masterClrMapping/>
  </p:clrMapOvr>
</p:sld>
</file>

<file path=ppt/slides/slide1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إمنيس ثيتي مو كيريّى</a:t>
            </a:r>
            <a:br>
              <a:rPr lang="ar-SA" dirty="0">
                <a:effectLst/>
              </a:rPr>
            </a:br>
            <a:r>
              <a:rPr lang="ar-SA" dirty="0">
                <a:effectLst/>
              </a:rPr>
              <a:t>إنتى فاسيليا سو</a:t>
            </a:r>
            <a:endParaRPr lang="en-US" dirty="0">
              <a:effectLst/>
            </a:endParaRPr>
          </a:p>
        </p:txBody>
      </p:sp>
    </p:spTree>
    <p:extLst>
      <p:ext uri="{BB962C8B-B14F-4D97-AF65-F5344CB8AC3E}">
        <p14:creationId xmlns:p14="http://schemas.microsoft.com/office/powerpoint/2010/main" val="2684313543"/>
      </p:ext>
    </p:extLst>
  </p:cSld>
  <p:clrMapOvr>
    <a:masterClrMapping/>
  </p:clrMapOvr>
</p:sld>
</file>

<file path=ppt/slides/slide1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إمنيس ثيتي موآجيّى</a:t>
            </a:r>
            <a:br>
              <a:rPr lang="ar-SA" dirty="0">
                <a:effectLst/>
              </a:rPr>
            </a:br>
            <a:r>
              <a:rPr lang="ar-SA" dirty="0">
                <a:effectLst/>
              </a:rPr>
              <a:t>إنتى فاسيليَّا سو</a:t>
            </a:r>
            <a:endParaRPr lang="en-US" dirty="0">
              <a:effectLst/>
            </a:endParaRPr>
          </a:p>
        </p:txBody>
      </p:sp>
    </p:spTree>
    <p:extLst>
      <p:ext uri="{BB962C8B-B14F-4D97-AF65-F5344CB8AC3E}">
        <p14:creationId xmlns:p14="http://schemas.microsoft.com/office/powerpoint/2010/main" val="33921786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ليس من أجل برّك وطهارة قلبك تمضي لترث</a:t>
            </a:r>
            <a:r>
              <a:rPr lang="ar-SA" sz="2000"/>
              <a:t> </a:t>
            </a:r>
            <a:r>
              <a:rPr lang="ar-SA"/>
              <a:t>أرضهم,</a:t>
            </a:r>
            <a:endParaRPr lang="en-US" dirty="0"/>
          </a:p>
        </p:txBody>
      </p:sp>
    </p:spTree>
    <p:extLst>
      <p:ext uri="{BB962C8B-B14F-4D97-AF65-F5344CB8AC3E}">
        <p14:creationId xmlns:p14="http://schemas.microsoft.com/office/powerpoint/2010/main" val="4122450790"/>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ويخرج إلى الغد  ظل الضالين، الذي يغير قلوب أراخنة الأرض،</a:t>
            </a:r>
            <a:endParaRPr lang="en-US" dirty="0"/>
          </a:p>
        </p:txBody>
      </p:sp>
    </p:spTree>
    <p:extLst>
      <p:ext uri="{BB962C8B-B14F-4D97-AF65-F5344CB8AC3E}">
        <p14:creationId xmlns:p14="http://schemas.microsoft.com/office/powerpoint/2010/main" val="3873460043"/>
      </p:ext>
    </p:extLst>
  </p:cSld>
  <p:clrMapOvr>
    <a:masterClrMapping/>
  </p:clrMapOvr>
</p:sld>
</file>

<file path=ppt/slides/slide1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إمنيس ثيتي موذيس بوتا</a:t>
            </a:r>
            <a:br>
              <a:rPr lang="ar-SA" dirty="0">
                <a:effectLst/>
              </a:rPr>
            </a:br>
            <a:r>
              <a:rPr lang="ar-SA" dirty="0">
                <a:effectLst/>
              </a:rPr>
              <a:t>إنتى فاسيليا سو.</a:t>
            </a:r>
            <a:endParaRPr lang="en-US" dirty="0">
              <a:effectLst/>
            </a:endParaRPr>
          </a:p>
        </p:txBody>
      </p:sp>
    </p:spTree>
    <p:extLst>
      <p:ext uri="{BB962C8B-B14F-4D97-AF65-F5344CB8AC3E}">
        <p14:creationId xmlns:p14="http://schemas.microsoft.com/office/powerpoint/2010/main" val="546758746"/>
      </p:ext>
    </p:extLst>
  </p:cSld>
  <p:clrMapOvr>
    <a:masterClrMapping/>
  </p:clrMapOvr>
</p:sld>
</file>

<file path=ppt/slides/slide1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رب</a:t>
            </a:r>
            <a:br>
              <a:rPr lang="ar-SA" dirty="0">
                <a:effectLst/>
              </a:rPr>
            </a:br>
            <a:r>
              <a:rPr lang="ar-SA" dirty="0">
                <a:effectLst/>
              </a:rPr>
              <a:t>متى</a:t>
            </a:r>
            <a:r>
              <a:rPr lang="ar-EG" dirty="0">
                <a:effectLst/>
              </a:rPr>
              <a:t> </a:t>
            </a:r>
            <a:r>
              <a:rPr lang="ar-SA" dirty="0">
                <a:effectLst/>
              </a:rPr>
              <a:t>جئتَ في ملكوتِك</a:t>
            </a:r>
            <a:endParaRPr lang="en-US" dirty="0">
              <a:effectLst/>
            </a:endParaRPr>
          </a:p>
        </p:txBody>
      </p:sp>
    </p:spTree>
    <p:extLst>
      <p:ext uri="{BB962C8B-B14F-4D97-AF65-F5344CB8AC3E}">
        <p14:creationId xmlns:p14="http://schemas.microsoft.com/office/powerpoint/2010/main" val="478605946"/>
      </p:ext>
    </p:extLst>
  </p:cSld>
  <p:clrMapOvr>
    <a:masterClrMapping/>
  </p:clrMapOvr>
</p:sld>
</file>

<file path=ppt/slides/slide1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قدوس</a:t>
            </a:r>
            <a:br>
              <a:rPr lang="ar-SA" dirty="0">
                <a:effectLst/>
              </a:rPr>
            </a:br>
            <a:r>
              <a:rPr lang="ar-SA" dirty="0">
                <a:effectLst/>
              </a:rPr>
              <a:t>متى</a:t>
            </a:r>
            <a:r>
              <a:rPr lang="ar-EG" dirty="0">
                <a:effectLst/>
              </a:rPr>
              <a:t> </a:t>
            </a:r>
            <a:r>
              <a:rPr lang="ar-SA" dirty="0">
                <a:effectLst/>
              </a:rPr>
              <a:t>جئتَ في ملكوتِك</a:t>
            </a:r>
            <a:endParaRPr lang="en-US" dirty="0">
              <a:effectLst/>
            </a:endParaRPr>
          </a:p>
        </p:txBody>
      </p:sp>
    </p:spTree>
    <p:extLst>
      <p:ext uri="{BB962C8B-B14F-4D97-AF65-F5344CB8AC3E}">
        <p14:creationId xmlns:p14="http://schemas.microsoft.com/office/powerpoint/2010/main" val="2912655549"/>
      </p:ext>
    </p:extLst>
  </p:cSld>
  <p:clrMapOvr>
    <a:masterClrMapping/>
  </p:clrMapOvr>
</p:sld>
</file>

<file path=ppt/slides/slide1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سيد </a:t>
            </a:r>
            <a:br>
              <a:rPr lang="ar-SA" dirty="0">
                <a:effectLst/>
              </a:rPr>
            </a:br>
            <a:r>
              <a:rPr lang="ar-SA" dirty="0">
                <a:effectLst/>
              </a:rPr>
              <a:t>متى جئتَ في ملكوتِك</a:t>
            </a:r>
            <a:endParaRPr lang="en-US" dirty="0">
              <a:effectLst/>
            </a:endParaRPr>
          </a:p>
        </p:txBody>
      </p:sp>
    </p:spTree>
    <p:extLst>
      <p:ext uri="{BB962C8B-B14F-4D97-AF65-F5344CB8AC3E}">
        <p14:creationId xmlns:p14="http://schemas.microsoft.com/office/powerpoint/2010/main" val="497305836"/>
      </p:ext>
    </p:extLst>
  </p:cSld>
  <p:clrMapOvr>
    <a:masterClrMapping/>
  </p:clrMapOvr>
</p:sld>
</file>

<file path=ppt/slides/slide1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en-US" dirty="0">
                <a:effectLst/>
                <a:latin typeface="Traditional Arabic" pitchFamily="2" charset="-78"/>
              </a:rPr>
              <a:t> </a:t>
            </a:r>
            <a:r>
              <a:rPr lang="ar-SA" dirty="0">
                <a:effectLst/>
                <a:latin typeface="Traditional Arabic" pitchFamily="2" charset="-78"/>
              </a:rPr>
              <a:t>يا ملكَ الملوكِ المسيحَ إلهَنا وربَّ الأربابِ.</a:t>
            </a:r>
            <a:r>
              <a:rPr lang="en-US" dirty="0">
                <a:effectLst/>
                <a:latin typeface="Traditional Arabic" pitchFamily="2" charset="-78"/>
              </a:rPr>
              <a:t> </a:t>
            </a:r>
          </a:p>
        </p:txBody>
      </p:sp>
    </p:spTree>
    <p:extLst>
      <p:ext uri="{BB962C8B-B14F-4D97-AF65-F5344CB8AC3E}">
        <p14:creationId xmlns:p14="http://schemas.microsoft.com/office/powerpoint/2010/main" val="2122345793"/>
      </p:ext>
    </p:extLst>
  </p:cSld>
  <p:clrMapOvr>
    <a:masterClrMapping/>
  </p:clrMapOvr>
</p:sld>
</file>

<file path=ppt/slides/slide1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en-US" dirty="0">
                <a:effectLst/>
                <a:latin typeface="Traditional Arabic" pitchFamily="2" charset="-78"/>
              </a:rPr>
              <a:t> </a:t>
            </a:r>
            <a:r>
              <a:rPr lang="ar-SA" dirty="0">
                <a:effectLst/>
                <a:latin typeface="Traditional Arabic" pitchFamily="2" charset="-78"/>
              </a:rPr>
              <a:t>كما ذكرتَ اللصَّ الذي</a:t>
            </a:r>
            <a:r>
              <a:rPr lang="en-US" dirty="0">
                <a:effectLst/>
                <a:latin typeface="Traditional Arabic" pitchFamily="2" charset="-78"/>
              </a:rPr>
              <a:t> </a:t>
            </a:r>
            <a:r>
              <a:rPr lang="ar-SA" dirty="0">
                <a:effectLst/>
                <a:latin typeface="Traditional Arabic" pitchFamily="2" charset="-78"/>
              </a:rPr>
              <a:t>آمنَ بكَ على</a:t>
            </a:r>
            <a:r>
              <a:rPr lang="ar-EG" dirty="0">
                <a:effectLst/>
                <a:latin typeface="Traditional Arabic" pitchFamily="2" charset="-78"/>
              </a:rPr>
              <a:t> </a:t>
            </a:r>
            <a:r>
              <a:rPr lang="ar-SA" dirty="0">
                <a:effectLst/>
                <a:latin typeface="Traditional Arabic" pitchFamily="2" charset="-78"/>
              </a:rPr>
              <a:t>الصليبِ،</a:t>
            </a:r>
            <a:r>
              <a:rPr lang="en-US" dirty="0">
                <a:effectLst/>
                <a:latin typeface="Traditional Arabic" pitchFamily="2" charset="-78"/>
              </a:rPr>
              <a:t> </a:t>
            </a:r>
            <a:r>
              <a:rPr lang="ar-SA" dirty="0">
                <a:effectLst/>
                <a:latin typeface="Traditional Arabic" pitchFamily="2" charset="-78"/>
              </a:rPr>
              <a:t>اُذكرنا في ملكوتِك.</a:t>
            </a:r>
            <a:endParaRPr lang="en-US" dirty="0">
              <a:effectLst/>
              <a:latin typeface="Traditional Arabic" pitchFamily="2" charset="-78"/>
            </a:endParaRPr>
          </a:p>
        </p:txBody>
      </p:sp>
    </p:spTree>
    <p:extLst>
      <p:ext uri="{BB962C8B-B14F-4D97-AF65-F5344CB8AC3E}">
        <p14:creationId xmlns:p14="http://schemas.microsoft.com/office/powerpoint/2010/main" val="2455647992"/>
      </p:ext>
    </p:extLst>
  </p:cSld>
  <p:clrMapOvr>
    <a:masterClrMapping/>
  </p:clrMapOvr>
</p:sld>
</file>

<file path=ppt/slides/slide1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رب</a:t>
            </a:r>
            <a:br>
              <a:rPr lang="ar-SA" dirty="0">
                <a:effectLst/>
              </a:rPr>
            </a:br>
            <a:r>
              <a:rPr lang="ar-SA" dirty="0">
                <a:effectLst/>
              </a:rPr>
              <a:t>متى</a:t>
            </a:r>
            <a:r>
              <a:rPr lang="ar-EG" dirty="0">
                <a:effectLst/>
              </a:rPr>
              <a:t> </a:t>
            </a:r>
            <a:r>
              <a:rPr lang="ar-SA" dirty="0">
                <a:effectLst/>
              </a:rPr>
              <a:t>جئتَ في ملكوتِك</a:t>
            </a:r>
            <a:endParaRPr lang="en-US" dirty="0">
              <a:effectLst/>
            </a:endParaRPr>
          </a:p>
        </p:txBody>
      </p:sp>
    </p:spTree>
    <p:extLst>
      <p:ext uri="{BB962C8B-B14F-4D97-AF65-F5344CB8AC3E}">
        <p14:creationId xmlns:p14="http://schemas.microsoft.com/office/powerpoint/2010/main" val="1505404755"/>
      </p:ext>
    </p:extLst>
  </p:cSld>
  <p:clrMapOvr>
    <a:masterClrMapping/>
  </p:clrMapOvr>
</p:sld>
</file>

<file path=ppt/slides/slide1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قدوس</a:t>
            </a:r>
            <a:br>
              <a:rPr lang="ar-SA" dirty="0">
                <a:effectLst/>
              </a:rPr>
            </a:br>
            <a:r>
              <a:rPr lang="ar-SA" dirty="0">
                <a:effectLst/>
              </a:rPr>
              <a:t>متى</a:t>
            </a:r>
            <a:r>
              <a:rPr lang="ar-EG" dirty="0">
                <a:effectLst/>
              </a:rPr>
              <a:t> </a:t>
            </a:r>
            <a:r>
              <a:rPr lang="ar-SA" dirty="0">
                <a:effectLst/>
              </a:rPr>
              <a:t>جئتَ في ملكوتِك</a:t>
            </a:r>
            <a:endParaRPr lang="en-US" dirty="0">
              <a:effectLst/>
            </a:endParaRPr>
          </a:p>
        </p:txBody>
      </p:sp>
    </p:spTree>
    <p:extLst>
      <p:ext uri="{BB962C8B-B14F-4D97-AF65-F5344CB8AC3E}">
        <p14:creationId xmlns:p14="http://schemas.microsoft.com/office/powerpoint/2010/main" val="647148862"/>
      </p:ext>
    </p:extLst>
  </p:cSld>
  <p:clrMapOvr>
    <a:masterClrMapping/>
  </p:clrMapOvr>
</p:sld>
</file>

<file path=ppt/slides/slide1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سيد </a:t>
            </a:r>
            <a:br>
              <a:rPr lang="ar-SA" dirty="0">
                <a:effectLst/>
              </a:rPr>
            </a:br>
            <a:r>
              <a:rPr lang="ar-SA" dirty="0">
                <a:effectLst/>
              </a:rPr>
              <a:t>متى جئتَ في ملكوتِك</a:t>
            </a:r>
            <a:endParaRPr lang="en-US" dirty="0">
              <a:effectLst/>
            </a:endParaRPr>
          </a:p>
        </p:txBody>
      </p:sp>
    </p:spTree>
    <p:extLst>
      <p:ext uri="{BB962C8B-B14F-4D97-AF65-F5344CB8AC3E}">
        <p14:creationId xmlns:p14="http://schemas.microsoft.com/office/powerpoint/2010/main" val="1451600704"/>
      </p:ext>
    </p:extLst>
  </p:cSld>
  <p:clrMapOvr>
    <a:masterClrMapping/>
  </p:clrMapOvr>
</p:sld>
</file>

<file path=ppt/slides/slide1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en-US" dirty="0">
                <a:effectLst/>
                <a:latin typeface="Traditional Arabic" pitchFamily="2" charset="-78"/>
              </a:rPr>
              <a:t> </a:t>
            </a:r>
            <a:r>
              <a:rPr lang="ar-SA" dirty="0">
                <a:effectLst/>
                <a:latin typeface="Traditional Arabic" pitchFamily="2" charset="-78"/>
              </a:rPr>
              <a:t>من رأى لصًا آمنَ بملكٍ مثلَ هذا اللصِّ،</a:t>
            </a:r>
            <a:endParaRPr lang="en-US" dirty="0">
              <a:effectLst/>
              <a:latin typeface="Traditional Arabic" pitchFamily="2" charset="-78"/>
            </a:endParaRPr>
          </a:p>
        </p:txBody>
      </p:sp>
    </p:spTree>
    <p:extLst>
      <p:ext uri="{BB962C8B-B14F-4D97-AF65-F5344CB8AC3E}">
        <p14:creationId xmlns:p14="http://schemas.microsoft.com/office/powerpoint/2010/main" val="2156907148"/>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ويضلهم في طريق لا يعرفونها، يتلمسون في الظلمة وليس في النور.</a:t>
            </a:r>
            <a:endParaRPr lang="en-US" dirty="0"/>
          </a:p>
        </p:txBody>
      </p:sp>
    </p:spTree>
    <p:extLst>
      <p:ext uri="{BB962C8B-B14F-4D97-AF65-F5344CB8AC3E}">
        <p14:creationId xmlns:p14="http://schemas.microsoft.com/office/powerpoint/2010/main" val="1168240216"/>
      </p:ext>
    </p:extLst>
  </p:cSld>
  <p:clrMapOvr>
    <a:masterClrMapping/>
  </p:clrMapOvr>
</p:sld>
</file>

<file path=ppt/slides/slide1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en-US" dirty="0">
                <a:effectLst/>
                <a:latin typeface="Traditional Arabic" pitchFamily="2" charset="-78"/>
              </a:rPr>
              <a:t> </a:t>
            </a:r>
            <a:r>
              <a:rPr lang="ar-SA" dirty="0">
                <a:effectLst/>
                <a:latin typeface="Traditional Arabic" pitchFamily="2" charset="-78"/>
              </a:rPr>
              <a:t>الذي بأمانتِهِ سرقَ ملكوتَ السمواتِ، وفردوسَ النعيمِ.</a:t>
            </a:r>
            <a:endParaRPr lang="en-US" dirty="0">
              <a:effectLst/>
              <a:latin typeface="Traditional Arabic" pitchFamily="2" charset="-78"/>
            </a:endParaRPr>
          </a:p>
        </p:txBody>
      </p:sp>
    </p:spTree>
    <p:extLst>
      <p:ext uri="{BB962C8B-B14F-4D97-AF65-F5344CB8AC3E}">
        <p14:creationId xmlns:p14="http://schemas.microsoft.com/office/powerpoint/2010/main" val="2396569737"/>
      </p:ext>
    </p:extLst>
  </p:cSld>
  <p:clrMapOvr>
    <a:masterClrMapping/>
  </p:clrMapOvr>
</p:sld>
</file>

<file path=ppt/slides/slide1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رب</a:t>
            </a:r>
            <a:br>
              <a:rPr lang="ar-SA" dirty="0">
                <a:effectLst/>
              </a:rPr>
            </a:br>
            <a:r>
              <a:rPr lang="ar-SA" dirty="0">
                <a:effectLst/>
              </a:rPr>
              <a:t>متى</a:t>
            </a:r>
            <a:r>
              <a:rPr lang="ar-EG" dirty="0">
                <a:effectLst/>
              </a:rPr>
              <a:t> </a:t>
            </a:r>
            <a:r>
              <a:rPr lang="ar-SA" dirty="0">
                <a:effectLst/>
              </a:rPr>
              <a:t>جئتَ في ملكوتِك</a:t>
            </a:r>
            <a:endParaRPr lang="en-US" dirty="0">
              <a:effectLst/>
            </a:endParaRPr>
          </a:p>
        </p:txBody>
      </p:sp>
    </p:spTree>
    <p:extLst>
      <p:ext uri="{BB962C8B-B14F-4D97-AF65-F5344CB8AC3E}">
        <p14:creationId xmlns:p14="http://schemas.microsoft.com/office/powerpoint/2010/main" val="607118419"/>
      </p:ext>
    </p:extLst>
  </p:cSld>
  <p:clrMapOvr>
    <a:masterClrMapping/>
  </p:clrMapOvr>
</p:sld>
</file>

<file path=ppt/slides/slide1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قدوس</a:t>
            </a:r>
            <a:br>
              <a:rPr lang="ar-SA" dirty="0">
                <a:effectLst/>
              </a:rPr>
            </a:br>
            <a:r>
              <a:rPr lang="ar-SA" dirty="0">
                <a:effectLst/>
              </a:rPr>
              <a:t>متى</a:t>
            </a:r>
            <a:r>
              <a:rPr lang="ar-EG" dirty="0">
                <a:effectLst/>
              </a:rPr>
              <a:t> </a:t>
            </a:r>
            <a:r>
              <a:rPr lang="ar-SA" dirty="0">
                <a:effectLst/>
              </a:rPr>
              <a:t>جئتَ في ملكوتِك</a:t>
            </a:r>
            <a:endParaRPr lang="en-US" dirty="0">
              <a:effectLst/>
            </a:endParaRPr>
          </a:p>
        </p:txBody>
      </p:sp>
    </p:spTree>
    <p:extLst>
      <p:ext uri="{BB962C8B-B14F-4D97-AF65-F5344CB8AC3E}">
        <p14:creationId xmlns:p14="http://schemas.microsoft.com/office/powerpoint/2010/main" val="2912817287"/>
      </p:ext>
    </p:extLst>
  </p:cSld>
  <p:clrMapOvr>
    <a:masterClrMapping/>
  </p:clrMapOvr>
</p:sld>
</file>

<file path=ppt/slides/slide1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سيد </a:t>
            </a:r>
            <a:br>
              <a:rPr lang="ar-SA" dirty="0">
                <a:effectLst/>
              </a:rPr>
            </a:br>
            <a:r>
              <a:rPr lang="ar-SA" dirty="0">
                <a:effectLst/>
              </a:rPr>
              <a:t>متى جئتَ في ملكوتِك</a:t>
            </a:r>
            <a:endParaRPr lang="en-US" dirty="0">
              <a:effectLst/>
            </a:endParaRPr>
          </a:p>
        </p:txBody>
      </p:sp>
    </p:spTree>
    <p:extLst>
      <p:ext uri="{BB962C8B-B14F-4D97-AF65-F5344CB8AC3E}">
        <p14:creationId xmlns:p14="http://schemas.microsoft.com/office/powerpoint/2010/main" val="151898454"/>
      </p:ext>
    </p:extLst>
  </p:cSld>
  <p:clrMapOvr>
    <a:masterClrMapping/>
  </p:clrMapOvr>
</p:sld>
</file>

<file path=ppt/slides/slide1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latin typeface="Traditional Arabic" pitchFamily="2" charset="-78"/>
              </a:rPr>
              <a:t>من أجلِ أعمالِكَ أيها اللصُ،</a:t>
            </a:r>
            <a:br>
              <a:rPr lang="ar-SA" dirty="0">
                <a:effectLst/>
                <a:latin typeface="Traditional Arabic" pitchFamily="2" charset="-78"/>
              </a:rPr>
            </a:br>
            <a:r>
              <a:rPr lang="ar-SA" dirty="0">
                <a:effectLst/>
                <a:latin typeface="Traditional Arabic" pitchFamily="2" charset="-78"/>
              </a:rPr>
              <a:t> عُلقتَ على الصليبِ كالمذنبينَ.</a:t>
            </a:r>
            <a:endParaRPr lang="en-US" dirty="0">
              <a:effectLst/>
              <a:latin typeface="Traditional Arabic" pitchFamily="2" charset="-78"/>
            </a:endParaRPr>
          </a:p>
        </p:txBody>
      </p:sp>
    </p:spTree>
    <p:extLst>
      <p:ext uri="{BB962C8B-B14F-4D97-AF65-F5344CB8AC3E}">
        <p14:creationId xmlns:p14="http://schemas.microsoft.com/office/powerpoint/2010/main" val="2521516116"/>
      </p:ext>
    </p:extLst>
  </p:cSld>
  <p:clrMapOvr>
    <a:masterClrMapping/>
  </p:clrMapOvr>
</p:sld>
</file>

<file path=ppt/slides/slide1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en-US" dirty="0">
                <a:effectLst/>
                <a:latin typeface="Traditional Arabic" pitchFamily="2" charset="-78"/>
              </a:rPr>
              <a:t> </a:t>
            </a:r>
            <a:r>
              <a:rPr lang="ar-SA" dirty="0">
                <a:effectLst/>
                <a:latin typeface="Traditional Arabic" pitchFamily="2" charset="-78"/>
              </a:rPr>
              <a:t>وبإيمانِكَ استحققتَ النعمةَ والفرحَ</a:t>
            </a:r>
            <a:endParaRPr lang="en-US" dirty="0">
              <a:effectLst/>
              <a:latin typeface="Traditional Arabic" pitchFamily="2" charset="-78"/>
            </a:endParaRPr>
          </a:p>
        </p:txBody>
      </p:sp>
    </p:spTree>
    <p:extLst>
      <p:ext uri="{BB962C8B-B14F-4D97-AF65-F5344CB8AC3E}">
        <p14:creationId xmlns:p14="http://schemas.microsoft.com/office/powerpoint/2010/main" val="2853793333"/>
      </p:ext>
    </p:extLst>
  </p:cSld>
  <p:clrMapOvr>
    <a:masterClrMapping/>
  </p:clrMapOvr>
</p:sld>
</file>

<file path=ppt/slides/slide1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latin typeface="Traditional Arabic" pitchFamily="2" charset="-78"/>
              </a:rPr>
              <a:t> وملكوتَ السمواتِ، وفردوسَ النعيمِ</a:t>
            </a:r>
            <a:endParaRPr lang="en-US" dirty="0">
              <a:effectLst/>
              <a:latin typeface="Traditional Arabic" pitchFamily="2" charset="-78"/>
            </a:endParaRPr>
          </a:p>
        </p:txBody>
      </p:sp>
    </p:spTree>
    <p:extLst>
      <p:ext uri="{BB962C8B-B14F-4D97-AF65-F5344CB8AC3E}">
        <p14:creationId xmlns:p14="http://schemas.microsoft.com/office/powerpoint/2010/main" val="349830474"/>
      </p:ext>
    </p:extLst>
  </p:cSld>
  <p:clrMapOvr>
    <a:masterClrMapping/>
  </p:clrMapOvr>
</p:sld>
</file>

<file path=ppt/slides/slide1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رب</a:t>
            </a:r>
            <a:br>
              <a:rPr lang="ar-SA" dirty="0">
                <a:effectLst/>
              </a:rPr>
            </a:br>
            <a:r>
              <a:rPr lang="ar-SA" dirty="0">
                <a:effectLst/>
              </a:rPr>
              <a:t>متى</a:t>
            </a:r>
            <a:r>
              <a:rPr lang="ar-EG" dirty="0">
                <a:effectLst/>
              </a:rPr>
              <a:t> </a:t>
            </a:r>
            <a:r>
              <a:rPr lang="ar-SA" dirty="0">
                <a:effectLst/>
              </a:rPr>
              <a:t>جئتَ في ملكوتِك</a:t>
            </a:r>
            <a:endParaRPr lang="en-US" dirty="0">
              <a:effectLst/>
            </a:endParaRPr>
          </a:p>
        </p:txBody>
      </p:sp>
    </p:spTree>
    <p:extLst>
      <p:ext uri="{BB962C8B-B14F-4D97-AF65-F5344CB8AC3E}">
        <p14:creationId xmlns:p14="http://schemas.microsoft.com/office/powerpoint/2010/main" val="2420803523"/>
      </p:ext>
    </p:extLst>
  </p:cSld>
  <p:clrMapOvr>
    <a:masterClrMapping/>
  </p:clrMapOvr>
</p:sld>
</file>

<file path=ppt/slides/slide1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قدوس</a:t>
            </a:r>
            <a:br>
              <a:rPr lang="ar-SA" dirty="0">
                <a:effectLst/>
              </a:rPr>
            </a:br>
            <a:r>
              <a:rPr lang="ar-SA" dirty="0">
                <a:effectLst/>
              </a:rPr>
              <a:t>متى</a:t>
            </a:r>
            <a:r>
              <a:rPr lang="ar-EG" dirty="0">
                <a:effectLst/>
              </a:rPr>
              <a:t> </a:t>
            </a:r>
            <a:r>
              <a:rPr lang="ar-SA" dirty="0">
                <a:effectLst/>
              </a:rPr>
              <a:t>جئتَ في ملكوتِك</a:t>
            </a:r>
            <a:endParaRPr lang="en-US" dirty="0">
              <a:effectLst/>
            </a:endParaRPr>
          </a:p>
        </p:txBody>
      </p:sp>
    </p:spTree>
    <p:extLst>
      <p:ext uri="{BB962C8B-B14F-4D97-AF65-F5344CB8AC3E}">
        <p14:creationId xmlns:p14="http://schemas.microsoft.com/office/powerpoint/2010/main" val="1098629688"/>
      </p:ext>
    </p:extLst>
  </p:cSld>
  <p:clrMapOvr>
    <a:masterClrMapping/>
  </p:clrMapOvr>
</p:sld>
</file>

<file path=ppt/slides/slide1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سيد </a:t>
            </a:r>
            <a:br>
              <a:rPr lang="ar-SA" dirty="0">
                <a:effectLst/>
              </a:rPr>
            </a:br>
            <a:r>
              <a:rPr lang="ar-SA" dirty="0">
                <a:effectLst/>
              </a:rPr>
              <a:t>متى جئتَ في ملكوتِك</a:t>
            </a:r>
            <a:endParaRPr lang="en-US" dirty="0">
              <a:effectLst/>
            </a:endParaRPr>
          </a:p>
        </p:txBody>
      </p:sp>
    </p:spTree>
    <p:extLst>
      <p:ext uri="{BB962C8B-B14F-4D97-AF65-F5344CB8AC3E}">
        <p14:creationId xmlns:p14="http://schemas.microsoft.com/office/powerpoint/2010/main" val="3796237489"/>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يضلون مثل</a:t>
            </a:r>
            <a:r>
              <a:rPr lang="en-US" dirty="0"/>
              <a:t> </a:t>
            </a:r>
            <a:r>
              <a:rPr lang="ar-SA" dirty="0"/>
              <a:t>السكران. هذا كله قد رأته عيناى. وسمعت به أذناي.</a:t>
            </a:r>
            <a:endParaRPr lang="en-US" dirty="0"/>
          </a:p>
        </p:txBody>
      </p:sp>
    </p:spTree>
    <p:extLst>
      <p:ext uri="{BB962C8B-B14F-4D97-AF65-F5344CB8AC3E}">
        <p14:creationId xmlns:p14="http://schemas.microsoft.com/office/powerpoint/2010/main" val="3051676379"/>
      </p:ext>
    </p:extLst>
  </p:cSld>
  <p:clrMapOvr>
    <a:masterClrMapping/>
  </p:clrMapOvr>
</p:sld>
</file>

<file path=ppt/slides/slide1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latin typeface="Traditional Arabic" pitchFamily="2" charset="-78"/>
              </a:rPr>
              <a:t>طوباكَ أنتَ أيها اللصُّ الطوباوي!</a:t>
            </a:r>
            <a:br>
              <a:rPr lang="ar-SA" dirty="0">
                <a:effectLst/>
                <a:latin typeface="Traditional Arabic" pitchFamily="2" charset="-78"/>
              </a:rPr>
            </a:br>
            <a:r>
              <a:rPr lang="ar-SA" dirty="0">
                <a:effectLst/>
                <a:latin typeface="Traditional Arabic" pitchFamily="2" charset="-78"/>
              </a:rPr>
              <a:t> ولسانُكَ الحسنُ المنطقِ،</a:t>
            </a:r>
            <a:endParaRPr lang="en-US" dirty="0">
              <a:effectLst/>
              <a:latin typeface="Traditional Arabic" pitchFamily="2" charset="-78"/>
            </a:endParaRPr>
          </a:p>
        </p:txBody>
      </p:sp>
    </p:spTree>
    <p:extLst>
      <p:ext uri="{BB962C8B-B14F-4D97-AF65-F5344CB8AC3E}">
        <p14:creationId xmlns:p14="http://schemas.microsoft.com/office/powerpoint/2010/main" val="1471213003"/>
      </p:ext>
    </p:extLst>
  </p:cSld>
  <p:clrMapOvr>
    <a:masterClrMapping/>
  </p:clrMapOvr>
</p:sld>
</file>

<file path=ppt/slides/slide1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latin typeface="Traditional Arabic" pitchFamily="2" charset="-78"/>
              </a:rPr>
              <a:t>الذي به تأهَّلتَ بالحقيقةِ</a:t>
            </a:r>
            <a:endParaRPr lang="en-US" dirty="0">
              <a:effectLst/>
              <a:latin typeface="Traditional Arabic" pitchFamily="2" charset="-78"/>
            </a:endParaRPr>
          </a:p>
        </p:txBody>
      </p:sp>
    </p:spTree>
    <p:extLst>
      <p:ext uri="{BB962C8B-B14F-4D97-AF65-F5344CB8AC3E}">
        <p14:creationId xmlns:p14="http://schemas.microsoft.com/office/powerpoint/2010/main" val="22614915"/>
      </p:ext>
    </p:extLst>
  </p:cSld>
  <p:clrMapOvr>
    <a:masterClrMapping/>
  </p:clrMapOvr>
</p:sld>
</file>

<file path=ppt/slides/slide1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latin typeface="Traditional Arabic" pitchFamily="2" charset="-78"/>
              </a:rPr>
              <a:t>لملكوتِ السمواتِ، وفردوسِ النعيمِ.</a:t>
            </a:r>
            <a:endParaRPr lang="en-US" dirty="0">
              <a:effectLst/>
              <a:latin typeface="Traditional Arabic" pitchFamily="2" charset="-78"/>
            </a:endParaRPr>
          </a:p>
        </p:txBody>
      </p:sp>
    </p:spTree>
    <p:extLst>
      <p:ext uri="{BB962C8B-B14F-4D97-AF65-F5344CB8AC3E}">
        <p14:creationId xmlns:p14="http://schemas.microsoft.com/office/powerpoint/2010/main" val="4113518500"/>
      </p:ext>
    </p:extLst>
  </p:cSld>
  <p:clrMapOvr>
    <a:masterClrMapping/>
  </p:clrMapOvr>
</p:sld>
</file>

<file path=ppt/slides/slide1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رب</a:t>
            </a:r>
            <a:br>
              <a:rPr lang="ar-SA" dirty="0">
                <a:effectLst/>
              </a:rPr>
            </a:br>
            <a:r>
              <a:rPr lang="ar-SA" dirty="0">
                <a:effectLst/>
              </a:rPr>
              <a:t>متى</a:t>
            </a:r>
            <a:r>
              <a:rPr lang="ar-EG" dirty="0">
                <a:effectLst/>
              </a:rPr>
              <a:t> </a:t>
            </a:r>
            <a:r>
              <a:rPr lang="ar-SA" dirty="0">
                <a:effectLst/>
              </a:rPr>
              <a:t>جئتَ في ملكوتِك</a:t>
            </a:r>
            <a:endParaRPr lang="en-US" dirty="0">
              <a:effectLst/>
            </a:endParaRPr>
          </a:p>
        </p:txBody>
      </p:sp>
    </p:spTree>
    <p:extLst>
      <p:ext uri="{BB962C8B-B14F-4D97-AF65-F5344CB8AC3E}">
        <p14:creationId xmlns:p14="http://schemas.microsoft.com/office/powerpoint/2010/main" val="3391487678"/>
      </p:ext>
    </p:extLst>
  </p:cSld>
  <p:clrMapOvr>
    <a:masterClrMapping/>
  </p:clrMapOvr>
</p:sld>
</file>

<file path=ppt/slides/slide1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قدوس</a:t>
            </a:r>
            <a:br>
              <a:rPr lang="ar-SA" dirty="0">
                <a:effectLst/>
              </a:rPr>
            </a:br>
            <a:r>
              <a:rPr lang="ar-SA" dirty="0">
                <a:effectLst/>
              </a:rPr>
              <a:t>متى</a:t>
            </a:r>
            <a:r>
              <a:rPr lang="ar-EG" dirty="0">
                <a:effectLst/>
              </a:rPr>
              <a:t> </a:t>
            </a:r>
            <a:r>
              <a:rPr lang="ar-SA" dirty="0">
                <a:effectLst/>
              </a:rPr>
              <a:t>جئتَ في ملكوتِك</a:t>
            </a:r>
            <a:endParaRPr lang="en-US" dirty="0">
              <a:effectLst/>
            </a:endParaRPr>
          </a:p>
        </p:txBody>
      </p:sp>
    </p:spTree>
    <p:extLst>
      <p:ext uri="{BB962C8B-B14F-4D97-AF65-F5344CB8AC3E}">
        <p14:creationId xmlns:p14="http://schemas.microsoft.com/office/powerpoint/2010/main" val="639930392"/>
      </p:ext>
    </p:extLst>
  </p:cSld>
  <p:clrMapOvr>
    <a:masterClrMapping/>
  </p:clrMapOvr>
</p:sld>
</file>

<file path=ppt/slides/slide1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سيد </a:t>
            </a:r>
            <a:br>
              <a:rPr lang="ar-SA" dirty="0">
                <a:effectLst/>
              </a:rPr>
            </a:br>
            <a:r>
              <a:rPr lang="ar-SA" dirty="0">
                <a:effectLst/>
              </a:rPr>
              <a:t>متى جئتَ في ملكوتِك</a:t>
            </a:r>
            <a:endParaRPr lang="en-US" dirty="0">
              <a:effectLst/>
            </a:endParaRPr>
          </a:p>
        </p:txBody>
      </p:sp>
    </p:spTree>
    <p:extLst>
      <p:ext uri="{BB962C8B-B14F-4D97-AF65-F5344CB8AC3E}">
        <p14:creationId xmlns:p14="http://schemas.microsoft.com/office/powerpoint/2010/main" val="1243890867"/>
      </p:ext>
    </p:extLst>
  </p:cSld>
  <p:clrMapOvr>
    <a:masterClrMapping/>
  </p:clrMapOvr>
</p:sld>
</file>

<file path=ppt/slides/slide1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latin typeface="Traditional Arabic" pitchFamily="2" charset="-78"/>
              </a:rPr>
              <a:t>أيها اللصُّ الطوباوي </a:t>
            </a:r>
            <a:br>
              <a:rPr lang="ar-SA" dirty="0">
                <a:effectLst/>
                <a:latin typeface="Traditional Arabic" pitchFamily="2" charset="-78"/>
              </a:rPr>
            </a:br>
            <a:r>
              <a:rPr lang="ar-SA" dirty="0">
                <a:effectLst/>
                <a:latin typeface="Traditional Arabic" pitchFamily="2" charset="-78"/>
              </a:rPr>
              <a:t>ماذا رأيتَ وماذا أبصرتَ،</a:t>
            </a:r>
            <a:endParaRPr lang="en-US" dirty="0">
              <a:effectLst/>
              <a:latin typeface="Traditional Arabic" pitchFamily="2" charset="-78"/>
            </a:endParaRPr>
          </a:p>
        </p:txBody>
      </p:sp>
    </p:spTree>
    <p:extLst>
      <p:ext uri="{BB962C8B-B14F-4D97-AF65-F5344CB8AC3E}">
        <p14:creationId xmlns:p14="http://schemas.microsoft.com/office/powerpoint/2010/main" val="936207829"/>
      </p:ext>
    </p:extLst>
  </p:cSld>
  <p:clrMapOvr>
    <a:masterClrMapping/>
  </p:clrMapOvr>
</p:sld>
</file>

<file path=ppt/slides/slide1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en-US" dirty="0">
                <a:effectLst/>
                <a:latin typeface="Traditional Arabic" pitchFamily="2" charset="-78"/>
              </a:rPr>
              <a:t> </a:t>
            </a:r>
            <a:r>
              <a:rPr lang="ar-SA" dirty="0">
                <a:effectLst/>
                <a:latin typeface="Traditional Arabic" pitchFamily="2" charset="-78"/>
              </a:rPr>
              <a:t>حتى اعترفتَ بالمسيحِ المصلوبِ بالجسدِ،ملكَ السماءِ وإلهَ الكلِّ.</a:t>
            </a:r>
            <a:endParaRPr lang="en-US" dirty="0">
              <a:effectLst/>
              <a:latin typeface="Traditional Arabic" pitchFamily="2" charset="-78"/>
            </a:endParaRPr>
          </a:p>
        </p:txBody>
      </p:sp>
    </p:spTree>
    <p:extLst>
      <p:ext uri="{BB962C8B-B14F-4D97-AF65-F5344CB8AC3E}">
        <p14:creationId xmlns:p14="http://schemas.microsoft.com/office/powerpoint/2010/main" val="2344943827"/>
      </p:ext>
    </p:extLst>
  </p:cSld>
  <p:clrMapOvr>
    <a:masterClrMapping/>
  </p:clrMapOvr>
</p:sld>
</file>

<file path=ppt/slides/slide1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رب</a:t>
            </a:r>
            <a:br>
              <a:rPr lang="ar-SA" dirty="0">
                <a:effectLst/>
              </a:rPr>
            </a:br>
            <a:r>
              <a:rPr lang="ar-SA" dirty="0">
                <a:effectLst/>
              </a:rPr>
              <a:t>متى</a:t>
            </a:r>
            <a:r>
              <a:rPr lang="ar-EG" dirty="0">
                <a:effectLst/>
              </a:rPr>
              <a:t> </a:t>
            </a:r>
            <a:r>
              <a:rPr lang="ar-SA" dirty="0">
                <a:effectLst/>
              </a:rPr>
              <a:t>جئتَ في ملكوتِك</a:t>
            </a:r>
            <a:endParaRPr lang="en-US" dirty="0">
              <a:effectLst/>
            </a:endParaRPr>
          </a:p>
        </p:txBody>
      </p:sp>
    </p:spTree>
    <p:extLst>
      <p:ext uri="{BB962C8B-B14F-4D97-AF65-F5344CB8AC3E}">
        <p14:creationId xmlns:p14="http://schemas.microsoft.com/office/powerpoint/2010/main" val="682903709"/>
      </p:ext>
    </p:extLst>
  </p:cSld>
  <p:clrMapOvr>
    <a:masterClrMapping/>
  </p:clrMapOvr>
</p:sld>
</file>

<file path=ppt/slides/slide1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قدوس</a:t>
            </a:r>
            <a:br>
              <a:rPr lang="ar-SA" dirty="0">
                <a:effectLst/>
              </a:rPr>
            </a:br>
            <a:r>
              <a:rPr lang="ar-SA" dirty="0">
                <a:effectLst/>
              </a:rPr>
              <a:t>متى</a:t>
            </a:r>
            <a:r>
              <a:rPr lang="ar-EG" dirty="0">
                <a:effectLst/>
              </a:rPr>
              <a:t> </a:t>
            </a:r>
            <a:r>
              <a:rPr lang="ar-SA" dirty="0">
                <a:effectLst/>
              </a:rPr>
              <a:t>جئتَ في ملكوتِك</a:t>
            </a:r>
            <a:endParaRPr lang="en-US" dirty="0">
              <a:effectLst/>
            </a:endParaRPr>
          </a:p>
        </p:txBody>
      </p:sp>
    </p:spTree>
    <p:extLst>
      <p:ext uri="{BB962C8B-B14F-4D97-AF65-F5344CB8AC3E}">
        <p14:creationId xmlns:p14="http://schemas.microsoft.com/office/powerpoint/2010/main" val="3808356136"/>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6728268"/>
      </p:ext>
    </p:extLst>
  </p:cSld>
  <p:clrMapOvr>
    <a:masterClrMapping/>
  </p:clrMapOvr>
</p:sld>
</file>

<file path=ppt/slides/slide1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سيد </a:t>
            </a:r>
            <a:br>
              <a:rPr lang="ar-SA" dirty="0">
                <a:effectLst/>
              </a:rPr>
            </a:br>
            <a:r>
              <a:rPr lang="ar-SA" dirty="0">
                <a:effectLst/>
              </a:rPr>
              <a:t>متى جئتَ في ملكوتِك</a:t>
            </a:r>
            <a:endParaRPr lang="en-US" dirty="0">
              <a:effectLst/>
            </a:endParaRPr>
          </a:p>
        </p:txBody>
      </p:sp>
    </p:spTree>
    <p:extLst>
      <p:ext uri="{BB962C8B-B14F-4D97-AF65-F5344CB8AC3E}">
        <p14:creationId xmlns:p14="http://schemas.microsoft.com/office/powerpoint/2010/main" val="3789502706"/>
      </p:ext>
    </p:extLst>
  </p:cSld>
  <p:clrMapOvr>
    <a:masterClrMapping/>
  </p:clrMapOvr>
</p:sld>
</file>

<file path=ppt/slides/slide1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latin typeface="Traditional Arabic" pitchFamily="2" charset="-78"/>
              </a:rPr>
              <a:t>ما رأيتَ المسيحَ</a:t>
            </a:r>
            <a:br>
              <a:rPr lang="en-US" dirty="0">
                <a:effectLst/>
                <a:latin typeface="Traditional Arabic" pitchFamily="2" charset="-78"/>
              </a:rPr>
            </a:br>
            <a:r>
              <a:rPr lang="ar-SA" dirty="0">
                <a:effectLst/>
                <a:latin typeface="Traditional Arabic" pitchFamily="2" charset="-78"/>
              </a:rPr>
              <a:t> الإلهَ متجليًا</a:t>
            </a:r>
          </a:p>
        </p:txBody>
      </p:sp>
    </p:spTree>
    <p:extLst>
      <p:ext uri="{BB962C8B-B14F-4D97-AF65-F5344CB8AC3E}">
        <p14:creationId xmlns:p14="http://schemas.microsoft.com/office/powerpoint/2010/main" val="2221245016"/>
      </p:ext>
    </p:extLst>
  </p:cSld>
  <p:clrMapOvr>
    <a:masterClrMapping/>
  </p:clrMapOvr>
</p:sld>
</file>

<file path=ppt/slides/slide1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latin typeface="Traditional Arabic" pitchFamily="2" charset="-78"/>
              </a:rPr>
              <a:t>على </a:t>
            </a:r>
            <a:r>
              <a:rPr lang="ar-EG" dirty="0">
                <a:effectLst/>
                <a:latin typeface="Traditional Arabic" pitchFamily="2" charset="-78"/>
              </a:rPr>
              <a:t>طور</a:t>
            </a:r>
            <a:r>
              <a:rPr lang="ar-SA" dirty="0">
                <a:effectLst/>
                <a:latin typeface="Traditional Arabic" pitchFamily="2" charset="-78"/>
              </a:rPr>
              <a:t> طابورِ</a:t>
            </a:r>
            <a:br>
              <a:rPr lang="en-US" dirty="0">
                <a:effectLst/>
                <a:latin typeface="Traditional Arabic" pitchFamily="2" charset="-78"/>
              </a:rPr>
            </a:br>
            <a:r>
              <a:rPr lang="ar-SA" dirty="0">
                <a:effectLst/>
                <a:latin typeface="Traditional Arabic" pitchFamily="2" charset="-78"/>
              </a:rPr>
              <a:t> في مجدِ أبيهِ</a:t>
            </a:r>
          </a:p>
        </p:txBody>
      </p:sp>
    </p:spTree>
    <p:extLst>
      <p:ext uri="{BB962C8B-B14F-4D97-AF65-F5344CB8AC3E}">
        <p14:creationId xmlns:p14="http://schemas.microsoft.com/office/powerpoint/2010/main" val="4275561610"/>
      </p:ext>
    </p:extLst>
  </p:cSld>
  <p:clrMapOvr>
    <a:masterClrMapping/>
  </p:clrMapOvr>
</p:sld>
</file>

<file path=ppt/slides/slide1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latin typeface="Traditional Arabic" pitchFamily="2" charset="-78"/>
              </a:rPr>
              <a:t>بل رأيتهُ معَلقًا على الإقرانيون.</a:t>
            </a:r>
            <a:br>
              <a:rPr lang="ar-SA" dirty="0">
                <a:effectLst/>
                <a:latin typeface="Traditional Arabic" pitchFamily="2" charset="-78"/>
              </a:rPr>
            </a:br>
            <a:r>
              <a:rPr lang="ar-SA" dirty="0">
                <a:effectLst/>
                <a:latin typeface="Traditional Arabic" pitchFamily="2" charset="-78"/>
              </a:rPr>
              <a:t> فلوقتكَ صرختَ قائلاً:</a:t>
            </a:r>
            <a:endParaRPr lang="en-US" dirty="0">
              <a:effectLst/>
              <a:latin typeface="Traditional Arabic" pitchFamily="2" charset="-78"/>
            </a:endParaRPr>
          </a:p>
        </p:txBody>
      </p:sp>
    </p:spTree>
    <p:extLst>
      <p:ext uri="{BB962C8B-B14F-4D97-AF65-F5344CB8AC3E}">
        <p14:creationId xmlns:p14="http://schemas.microsoft.com/office/powerpoint/2010/main" val="1440069745"/>
      </p:ext>
    </p:extLst>
  </p:cSld>
  <p:clrMapOvr>
    <a:masterClrMapping/>
  </p:clrMapOvr>
</p:sld>
</file>

<file path=ppt/slides/slide1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رب</a:t>
            </a:r>
            <a:br>
              <a:rPr lang="ar-SA" dirty="0">
                <a:effectLst/>
              </a:rPr>
            </a:br>
            <a:r>
              <a:rPr lang="ar-SA" dirty="0">
                <a:effectLst/>
              </a:rPr>
              <a:t>متى</a:t>
            </a:r>
            <a:r>
              <a:rPr lang="ar-EG" dirty="0">
                <a:effectLst/>
              </a:rPr>
              <a:t> </a:t>
            </a:r>
            <a:r>
              <a:rPr lang="ar-SA" dirty="0">
                <a:effectLst/>
              </a:rPr>
              <a:t>جئتَ في ملكوتِك</a:t>
            </a:r>
            <a:endParaRPr lang="en-US" dirty="0">
              <a:effectLst/>
            </a:endParaRPr>
          </a:p>
        </p:txBody>
      </p:sp>
    </p:spTree>
    <p:extLst>
      <p:ext uri="{BB962C8B-B14F-4D97-AF65-F5344CB8AC3E}">
        <p14:creationId xmlns:p14="http://schemas.microsoft.com/office/powerpoint/2010/main" val="628525000"/>
      </p:ext>
    </p:extLst>
  </p:cSld>
  <p:clrMapOvr>
    <a:masterClrMapping/>
  </p:clrMapOvr>
</p:sld>
</file>

<file path=ppt/slides/slide1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قدوس</a:t>
            </a:r>
            <a:br>
              <a:rPr lang="ar-SA" dirty="0">
                <a:effectLst/>
              </a:rPr>
            </a:br>
            <a:r>
              <a:rPr lang="ar-SA" dirty="0">
                <a:effectLst/>
              </a:rPr>
              <a:t>متى</a:t>
            </a:r>
            <a:r>
              <a:rPr lang="ar-EG" dirty="0">
                <a:effectLst/>
              </a:rPr>
              <a:t> </a:t>
            </a:r>
            <a:r>
              <a:rPr lang="ar-SA" dirty="0">
                <a:effectLst/>
              </a:rPr>
              <a:t>جئتَ في ملكوتِك</a:t>
            </a:r>
            <a:endParaRPr lang="en-US" dirty="0">
              <a:effectLst/>
            </a:endParaRPr>
          </a:p>
        </p:txBody>
      </p:sp>
    </p:spTree>
    <p:extLst>
      <p:ext uri="{BB962C8B-B14F-4D97-AF65-F5344CB8AC3E}">
        <p14:creationId xmlns:p14="http://schemas.microsoft.com/office/powerpoint/2010/main" val="3828627921"/>
      </p:ext>
    </p:extLst>
  </p:cSld>
  <p:clrMapOvr>
    <a:masterClrMapping/>
  </p:clrMapOvr>
</p:sld>
</file>

<file path=ppt/slides/slide1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سيد </a:t>
            </a:r>
            <a:br>
              <a:rPr lang="ar-SA" dirty="0">
                <a:effectLst/>
              </a:rPr>
            </a:br>
            <a:r>
              <a:rPr lang="ar-SA" dirty="0">
                <a:effectLst/>
              </a:rPr>
              <a:t>متى جئتَ في ملكوتِك</a:t>
            </a:r>
            <a:endParaRPr lang="en-US" dirty="0">
              <a:effectLst/>
            </a:endParaRPr>
          </a:p>
        </p:txBody>
      </p:sp>
    </p:spTree>
    <p:extLst>
      <p:ext uri="{BB962C8B-B14F-4D97-AF65-F5344CB8AC3E}">
        <p14:creationId xmlns:p14="http://schemas.microsoft.com/office/powerpoint/2010/main" val="2199094932"/>
      </p:ext>
    </p:extLst>
  </p:cSld>
  <p:clrMapOvr>
    <a:masterClrMapping/>
  </p:clrMapOvr>
</p:sld>
</file>

<file path=ppt/slides/slide1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sz="6000" dirty="0">
                <a:effectLst/>
                <a:latin typeface="Traditional Arabic" pitchFamily="2" charset="-78"/>
              </a:rPr>
              <a:t>آمنتَ لما رأيتَ السماءَ والأرضَ اضطربتَا، والشمسَ والقمرَ اظلمَّتا،</a:t>
            </a:r>
            <a:endParaRPr lang="en-US" sz="6000" dirty="0">
              <a:effectLst/>
              <a:latin typeface="Traditional Arabic" pitchFamily="2" charset="-78"/>
            </a:endParaRPr>
          </a:p>
        </p:txBody>
      </p:sp>
    </p:spTree>
    <p:extLst>
      <p:ext uri="{BB962C8B-B14F-4D97-AF65-F5344CB8AC3E}">
        <p14:creationId xmlns:p14="http://schemas.microsoft.com/office/powerpoint/2010/main" val="2872673651"/>
      </p:ext>
    </p:extLst>
  </p:cSld>
  <p:clrMapOvr>
    <a:masterClrMapping/>
  </p:clrMapOvr>
</p:sld>
</file>

<file path=ppt/slides/slide1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en-US" sz="6000" dirty="0">
                <a:effectLst/>
                <a:latin typeface="Traditional Arabic" pitchFamily="2" charset="-78"/>
              </a:rPr>
              <a:t> </a:t>
            </a:r>
            <a:r>
              <a:rPr lang="ar-SA" sz="6000" dirty="0">
                <a:effectLst/>
                <a:latin typeface="Traditional Arabic" pitchFamily="2" charset="-78"/>
              </a:rPr>
              <a:t>والأمواتَ قامت،</a:t>
            </a:r>
            <a:br>
              <a:rPr lang="ar-SA" sz="6000" dirty="0">
                <a:effectLst/>
                <a:latin typeface="Traditional Arabic" pitchFamily="2" charset="-78"/>
              </a:rPr>
            </a:br>
            <a:r>
              <a:rPr lang="ar-SA" sz="6000" dirty="0">
                <a:effectLst/>
                <a:latin typeface="Traditional Arabic" pitchFamily="2" charset="-78"/>
              </a:rPr>
              <a:t> والصخورَ تشققتْ</a:t>
            </a:r>
            <a:endParaRPr lang="en-US" sz="6000" dirty="0">
              <a:effectLst/>
              <a:latin typeface="Traditional Arabic" pitchFamily="2" charset="-78"/>
            </a:endParaRPr>
          </a:p>
        </p:txBody>
      </p:sp>
    </p:spTree>
    <p:extLst>
      <p:ext uri="{BB962C8B-B14F-4D97-AF65-F5344CB8AC3E}">
        <p14:creationId xmlns:p14="http://schemas.microsoft.com/office/powerpoint/2010/main" val="2160241483"/>
      </p:ext>
    </p:extLst>
  </p:cSld>
  <p:clrMapOvr>
    <a:masterClrMapping/>
  </p:clrMapOvr>
</p:sld>
</file>

<file path=ppt/slides/slide1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sz="6000" dirty="0">
                <a:effectLst/>
                <a:latin typeface="Traditional Arabic" pitchFamily="2" charset="-78"/>
              </a:rPr>
              <a:t>وسترُ الهيكلِ انشقَّ، </a:t>
            </a:r>
            <a:br>
              <a:rPr lang="ar-SA" sz="6000" dirty="0">
                <a:effectLst/>
                <a:latin typeface="Traditional Arabic" pitchFamily="2" charset="-78"/>
              </a:rPr>
            </a:br>
            <a:r>
              <a:rPr lang="ar-SA" sz="6000" dirty="0">
                <a:effectLst/>
                <a:latin typeface="Traditional Arabic" pitchFamily="2" charset="-78"/>
              </a:rPr>
              <a:t>فصرختَ قائلاً:</a:t>
            </a:r>
            <a:endParaRPr lang="en-US" sz="6000" dirty="0">
              <a:effectLst/>
              <a:latin typeface="Traditional Arabic" pitchFamily="2" charset="-78"/>
            </a:endParaRPr>
          </a:p>
        </p:txBody>
      </p:sp>
    </p:spTree>
    <p:extLst>
      <p:ext uri="{BB962C8B-B14F-4D97-AF65-F5344CB8AC3E}">
        <p14:creationId xmlns:p14="http://schemas.microsoft.com/office/powerpoint/2010/main" val="2077140759"/>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altLang="en-US" dirty="0"/>
              <a:t>من زكريا النبى ص11: 11-14</a:t>
            </a:r>
            <a:endParaRPr lang="en-US" dirty="0"/>
          </a:p>
        </p:txBody>
      </p:sp>
    </p:spTree>
    <p:extLst>
      <p:ext uri="{BB962C8B-B14F-4D97-AF65-F5344CB8AC3E}">
        <p14:creationId xmlns:p14="http://schemas.microsoft.com/office/powerpoint/2010/main" val="2326866935"/>
      </p:ext>
    </p:extLst>
  </p:cSld>
  <p:clrMapOvr>
    <a:masterClrMapping/>
  </p:clrMapOvr>
</p:sld>
</file>

<file path=ppt/slides/slide1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رب</a:t>
            </a:r>
            <a:br>
              <a:rPr lang="ar-SA" dirty="0">
                <a:effectLst/>
              </a:rPr>
            </a:br>
            <a:r>
              <a:rPr lang="ar-SA" dirty="0">
                <a:effectLst/>
              </a:rPr>
              <a:t>متى</a:t>
            </a:r>
            <a:r>
              <a:rPr lang="ar-EG" dirty="0">
                <a:effectLst/>
              </a:rPr>
              <a:t> </a:t>
            </a:r>
            <a:r>
              <a:rPr lang="ar-SA" dirty="0">
                <a:effectLst/>
              </a:rPr>
              <a:t>جئتَ في ملكوتِك</a:t>
            </a:r>
            <a:endParaRPr lang="en-US" dirty="0">
              <a:effectLst/>
            </a:endParaRPr>
          </a:p>
        </p:txBody>
      </p:sp>
    </p:spTree>
    <p:extLst>
      <p:ext uri="{BB962C8B-B14F-4D97-AF65-F5344CB8AC3E}">
        <p14:creationId xmlns:p14="http://schemas.microsoft.com/office/powerpoint/2010/main" val="2492746145"/>
      </p:ext>
    </p:extLst>
  </p:cSld>
  <p:clrMapOvr>
    <a:masterClrMapping/>
  </p:clrMapOvr>
</p:sld>
</file>

<file path=ppt/slides/slide1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قدوس</a:t>
            </a:r>
            <a:br>
              <a:rPr lang="ar-SA" dirty="0">
                <a:effectLst/>
              </a:rPr>
            </a:br>
            <a:r>
              <a:rPr lang="ar-SA" dirty="0">
                <a:effectLst/>
              </a:rPr>
              <a:t>متى</a:t>
            </a:r>
            <a:r>
              <a:rPr lang="ar-EG" dirty="0">
                <a:effectLst/>
              </a:rPr>
              <a:t> </a:t>
            </a:r>
            <a:r>
              <a:rPr lang="ar-SA" dirty="0">
                <a:effectLst/>
              </a:rPr>
              <a:t>جئتَ في ملكوتِك</a:t>
            </a:r>
            <a:endParaRPr lang="en-US" dirty="0">
              <a:effectLst/>
            </a:endParaRPr>
          </a:p>
        </p:txBody>
      </p:sp>
    </p:spTree>
    <p:extLst>
      <p:ext uri="{BB962C8B-B14F-4D97-AF65-F5344CB8AC3E}">
        <p14:creationId xmlns:p14="http://schemas.microsoft.com/office/powerpoint/2010/main" val="3711308215"/>
      </p:ext>
    </p:extLst>
  </p:cSld>
  <p:clrMapOvr>
    <a:masterClrMapping/>
  </p:clrMapOvr>
</p:sld>
</file>

<file path=ppt/slides/slide1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سيد </a:t>
            </a:r>
            <a:br>
              <a:rPr lang="ar-SA" dirty="0">
                <a:effectLst/>
              </a:rPr>
            </a:br>
            <a:r>
              <a:rPr lang="ar-SA" dirty="0">
                <a:effectLst/>
              </a:rPr>
              <a:t>متى جئتَ في ملكوتِك</a:t>
            </a:r>
            <a:endParaRPr lang="en-US" dirty="0">
              <a:effectLst/>
            </a:endParaRPr>
          </a:p>
        </p:txBody>
      </p:sp>
    </p:spTree>
    <p:extLst>
      <p:ext uri="{BB962C8B-B14F-4D97-AF65-F5344CB8AC3E}">
        <p14:creationId xmlns:p14="http://schemas.microsoft.com/office/powerpoint/2010/main" val="2817396714"/>
      </p:ext>
    </p:extLst>
  </p:cSld>
  <p:clrMapOvr>
    <a:masterClrMapping/>
  </p:clrMapOvr>
</p:sld>
</file>

<file path=ppt/slides/slide1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latin typeface="Traditional Arabic" pitchFamily="2" charset="-78"/>
              </a:rPr>
              <a:t>الحقَّ الحقَّ أقولُ لكَ قالَ الربُّ أيها اللصُّ:</a:t>
            </a:r>
            <a:endParaRPr lang="en-US" dirty="0">
              <a:effectLst/>
              <a:latin typeface="Traditional Arabic" pitchFamily="2" charset="-78"/>
            </a:endParaRPr>
          </a:p>
        </p:txBody>
      </p:sp>
    </p:spTree>
    <p:extLst>
      <p:ext uri="{BB962C8B-B14F-4D97-AF65-F5344CB8AC3E}">
        <p14:creationId xmlns:p14="http://schemas.microsoft.com/office/powerpoint/2010/main" val="474514247"/>
      </p:ext>
    </p:extLst>
  </p:cSld>
  <p:clrMapOvr>
    <a:masterClrMapping/>
  </p:clrMapOvr>
</p:sld>
</file>

<file path=ppt/slides/slide1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en-US" dirty="0">
                <a:effectLst/>
                <a:latin typeface="Traditional Arabic" pitchFamily="2" charset="-78"/>
              </a:rPr>
              <a:t> </a:t>
            </a:r>
            <a:r>
              <a:rPr lang="ar-SA" dirty="0">
                <a:effectLst/>
                <a:latin typeface="Traditional Arabic" pitchFamily="2" charset="-78"/>
              </a:rPr>
              <a:t>إنك أنتَ اليومَ تكونُ معي في فردوسي وترثُ ملكوتي.</a:t>
            </a:r>
            <a:endParaRPr lang="en-US" dirty="0">
              <a:effectLst/>
              <a:latin typeface="Traditional Arabic" pitchFamily="2" charset="-78"/>
            </a:endParaRPr>
          </a:p>
        </p:txBody>
      </p:sp>
    </p:spTree>
    <p:extLst>
      <p:ext uri="{BB962C8B-B14F-4D97-AF65-F5344CB8AC3E}">
        <p14:creationId xmlns:p14="http://schemas.microsoft.com/office/powerpoint/2010/main" val="3797550005"/>
      </p:ext>
    </p:extLst>
  </p:cSld>
  <p:clrMapOvr>
    <a:masterClrMapping/>
  </p:clrMapOvr>
</p:sld>
</file>

<file path=ppt/slides/slide1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latin typeface="Traditional Arabic" pitchFamily="2" charset="-78"/>
              </a:rPr>
              <a:t>التلميذُ أنكرَ واللصُ صرخ قائلاً:</a:t>
            </a:r>
          </a:p>
        </p:txBody>
      </p:sp>
    </p:spTree>
    <p:extLst>
      <p:ext uri="{BB962C8B-B14F-4D97-AF65-F5344CB8AC3E}">
        <p14:creationId xmlns:p14="http://schemas.microsoft.com/office/powerpoint/2010/main" val="1026397581"/>
      </p:ext>
    </p:extLst>
  </p:cSld>
  <p:clrMapOvr>
    <a:masterClrMapping/>
  </p:clrMapOvr>
</p:sld>
</file>

<file path=ppt/slides/slide1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رب</a:t>
            </a:r>
            <a:br>
              <a:rPr lang="ar-SA" dirty="0">
                <a:effectLst/>
              </a:rPr>
            </a:br>
            <a:r>
              <a:rPr lang="ar-SA" dirty="0">
                <a:effectLst/>
              </a:rPr>
              <a:t>متى</a:t>
            </a:r>
            <a:r>
              <a:rPr lang="ar-EG" dirty="0">
                <a:effectLst/>
              </a:rPr>
              <a:t> </a:t>
            </a:r>
            <a:r>
              <a:rPr lang="ar-SA" dirty="0">
                <a:effectLst/>
              </a:rPr>
              <a:t>جئتَ في ملكوتِك</a:t>
            </a:r>
            <a:endParaRPr lang="en-US" dirty="0">
              <a:effectLst/>
            </a:endParaRPr>
          </a:p>
        </p:txBody>
      </p:sp>
    </p:spTree>
    <p:extLst>
      <p:ext uri="{BB962C8B-B14F-4D97-AF65-F5344CB8AC3E}">
        <p14:creationId xmlns:p14="http://schemas.microsoft.com/office/powerpoint/2010/main" val="4098757686"/>
      </p:ext>
    </p:extLst>
  </p:cSld>
  <p:clrMapOvr>
    <a:masterClrMapping/>
  </p:clrMapOvr>
</p:sld>
</file>

<file path=ppt/slides/slide1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قدوس</a:t>
            </a:r>
            <a:br>
              <a:rPr lang="ar-SA" dirty="0">
                <a:effectLst/>
              </a:rPr>
            </a:br>
            <a:r>
              <a:rPr lang="ar-SA" dirty="0">
                <a:effectLst/>
              </a:rPr>
              <a:t>متى</a:t>
            </a:r>
            <a:r>
              <a:rPr lang="ar-EG" dirty="0">
                <a:effectLst/>
              </a:rPr>
              <a:t> </a:t>
            </a:r>
            <a:r>
              <a:rPr lang="ar-SA" dirty="0">
                <a:effectLst/>
              </a:rPr>
              <a:t>جئتَ في ملكوتِك</a:t>
            </a:r>
            <a:endParaRPr lang="en-US" dirty="0">
              <a:effectLst/>
            </a:endParaRPr>
          </a:p>
        </p:txBody>
      </p:sp>
    </p:spTree>
    <p:extLst>
      <p:ext uri="{BB962C8B-B14F-4D97-AF65-F5344CB8AC3E}">
        <p14:creationId xmlns:p14="http://schemas.microsoft.com/office/powerpoint/2010/main" val="1692911087"/>
      </p:ext>
    </p:extLst>
  </p:cSld>
  <p:clrMapOvr>
    <a:masterClrMapping/>
  </p:clrMapOvr>
</p:sld>
</file>

<file path=ppt/slides/slide1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effectLst/>
              </a:rPr>
              <a:t>اُذكرني</a:t>
            </a:r>
            <a:r>
              <a:rPr lang="ar-EG" dirty="0">
                <a:effectLst/>
              </a:rPr>
              <a:t> </a:t>
            </a:r>
            <a:r>
              <a:rPr lang="ar-SA" dirty="0">
                <a:effectLst/>
              </a:rPr>
              <a:t>يا سيد </a:t>
            </a:r>
            <a:br>
              <a:rPr lang="ar-SA" dirty="0">
                <a:effectLst/>
              </a:rPr>
            </a:br>
            <a:r>
              <a:rPr lang="ar-SA" dirty="0">
                <a:effectLst/>
              </a:rPr>
              <a:t>متى جئتَ في ملكوتِك</a:t>
            </a:r>
            <a:endParaRPr lang="en-US" dirty="0">
              <a:effectLst/>
            </a:endParaRPr>
          </a:p>
        </p:txBody>
      </p:sp>
    </p:spTree>
    <p:extLst>
      <p:ext uri="{BB962C8B-B14F-4D97-AF65-F5344CB8AC3E}">
        <p14:creationId xmlns:p14="http://schemas.microsoft.com/office/powerpoint/2010/main" val="969402703"/>
      </p:ext>
    </p:extLst>
  </p:cSld>
  <p:clrMapOvr>
    <a:masterClrMapping/>
  </p:clrMapOvr>
</p:sld>
</file>

<file path=ppt/slides/slide1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EG" dirty="0">
                <a:effectLst/>
              </a:rPr>
              <a:t>طوباك انت يا ديماس اللص اكثر من كل من على الارض لانك</a:t>
            </a:r>
            <a:endParaRPr lang="en-US" dirty="0">
              <a:effectLst/>
            </a:endParaRPr>
          </a:p>
        </p:txBody>
      </p:sp>
    </p:spTree>
    <p:extLst>
      <p:ext uri="{BB962C8B-B14F-4D97-AF65-F5344CB8AC3E}">
        <p14:creationId xmlns:p14="http://schemas.microsoft.com/office/powerpoint/2010/main" val="1995987821"/>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وعلم الكنعانيون الأغنام التي يحروسنها إنها كلمة الرب.</a:t>
            </a:r>
            <a:endParaRPr lang="en-US" dirty="0"/>
          </a:p>
        </p:txBody>
      </p:sp>
    </p:spTree>
    <p:extLst>
      <p:ext uri="{BB962C8B-B14F-4D97-AF65-F5344CB8AC3E}">
        <p14:creationId xmlns:p14="http://schemas.microsoft.com/office/powerpoint/2010/main" val="2109821348"/>
      </p:ext>
    </p:extLst>
  </p:cSld>
  <p:clrMapOvr>
    <a:masterClrMapping/>
  </p:clrMapOvr>
</p:sld>
</file>

<file path=ppt/slides/slide1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EG" dirty="0">
                <a:effectLst/>
              </a:rPr>
              <a:t>نلت دالة لم ينلها احد قط كل زمانك كنت لصا فى غابات </a:t>
            </a:r>
            <a:endParaRPr lang="en-US" dirty="0">
              <a:effectLst/>
            </a:endParaRPr>
          </a:p>
        </p:txBody>
      </p:sp>
    </p:spTree>
    <p:extLst>
      <p:ext uri="{BB962C8B-B14F-4D97-AF65-F5344CB8AC3E}">
        <p14:creationId xmlns:p14="http://schemas.microsoft.com/office/powerpoint/2010/main" val="4074104989"/>
      </p:ext>
    </p:extLst>
  </p:cSld>
  <p:clrMapOvr>
    <a:masterClrMapping/>
  </p:clrMapOvr>
</p:sld>
</file>

<file path=ppt/slides/slide1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EG" dirty="0">
                <a:effectLst/>
              </a:rPr>
              <a:t>اورشليم و بكلمة واحدة قلتها للرب ارسلك الى الفردوس</a:t>
            </a:r>
            <a:endParaRPr lang="en-US" dirty="0">
              <a:effectLst/>
            </a:endParaRPr>
          </a:p>
        </p:txBody>
      </p:sp>
    </p:spTree>
    <p:extLst>
      <p:ext uri="{BB962C8B-B14F-4D97-AF65-F5344CB8AC3E}">
        <p14:creationId xmlns:p14="http://schemas.microsoft.com/office/powerpoint/2010/main" val="297743136"/>
      </p:ext>
    </p:extLst>
  </p:cSld>
  <p:clrMapOvr>
    <a:masterClrMapping/>
  </p:clrMapOvr>
</p:sld>
</file>

<file path=ppt/slides/slide1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EG" dirty="0">
                <a:effectLst/>
              </a:rPr>
              <a:t>كان لما صلب مخلصنا على خشبة الصليب صلبوا معه لصين</a:t>
            </a:r>
            <a:endParaRPr lang="en-US" dirty="0">
              <a:effectLst/>
            </a:endParaRPr>
          </a:p>
        </p:txBody>
      </p:sp>
    </p:spTree>
    <p:extLst>
      <p:ext uri="{BB962C8B-B14F-4D97-AF65-F5344CB8AC3E}">
        <p14:creationId xmlns:p14="http://schemas.microsoft.com/office/powerpoint/2010/main" val="3226834513"/>
      </p:ext>
    </p:extLst>
  </p:cSld>
  <p:clrMapOvr>
    <a:masterClrMapping/>
  </p:clrMapOvr>
</p:sld>
</file>

<file path=ppt/slides/slide1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EG" dirty="0">
                <a:effectLst/>
              </a:rPr>
              <a:t>عن يمينه و عن يساره فصرخ ديماس اللص اليمين قائلا </a:t>
            </a:r>
            <a:endParaRPr lang="en-US" dirty="0">
              <a:effectLst/>
            </a:endParaRPr>
          </a:p>
        </p:txBody>
      </p:sp>
    </p:spTree>
    <p:extLst>
      <p:ext uri="{BB962C8B-B14F-4D97-AF65-F5344CB8AC3E}">
        <p14:creationId xmlns:p14="http://schemas.microsoft.com/office/powerpoint/2010/main" val="2689666150"/>
      </p:ext>
    </p:extLst>
  </p:cSld>
  <p:clrMapOvr>
    <a:masterClrMapping/>
  </p:clrMapOvr>
</p:sld>
</file>

<file path=ppt/slides/slide1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EG" dirty="0">
                <a:effectLst/>
              </a:rPr>
              <a:t>اذكرنى يا رب متى جئت فى ملكوتك قال له مخلصنا</a:t>
            </a:r>
            <a:endParaRPr lang="en-US" dirty="0">
              <a:effectLst/>
            </a:endParaRPr>
          </a:p>
        </p:txBody>
      </p:sp>
    </p:spTree>
    <p:extLst>
      <p:ext uri="{BB962C8B-B14F-4D97-AF65-F5344CB8AC3E}">
        <p14:creationId xmlns:p14="http://schemas.microsoft.com/office/powerpoint/2010/main" val="2449800623"/>
      </p:ext>
    </p:extLst>
  </p:cSld>
  <p:clrMapOvr>
    <a:masterClrMapping/>
  </p:clrMapOvr>
</p:sld>
</file>

<file path=ppt/slides/slide1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EG" dirty="0">
                <a:effectLst/>
              </a:rPr>
              <a:t>اليوم تكون معى فى الفردوس و تنعم فيه</a:t>
            </a:r>
            <a:endParaRPr lang="en-US" dirty="0">
              <a:effectLst/>
            </a:endParaRPr>
          </a:p>
        </p:txBody>
      </p:sp>
    </p:spTree>
    <p:extLst>
      <p:ext uri="{BB962C8B-B14F-4D97-AF65-F5344CB8AC3E}">
        <p14:creationId xmlns:p14="http://schemas.microsoft.com/office/powerpoint/2010/main" val="8087367"/>
      </p:ext>
    </p:extLst>
  </p:cSld>
  <p:clrMapOvr>
    <a:masterClrMapping/>
  </p:clrMapOvr>
</p:sld>
</file>

<file path=ppt/slides/slide1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EG" dirty="0">
                <a:effectLst/>
              </a:rPr>
              <a:t>و نحن نطلب الى الذى رفع على خشبة الصليب و بذل دمه </a:t>
            </a:r>
            <a:endParaRPr lang="en-US" dirty="0">
              <a:effectLst/>
            </a:endParaRPr>
          </a:p>
        </p:txBody>
      </p:sp>
    </p:spTree>
    <p:extLst>
      <p:ext uri="{BB962C8B-B14F-4D97-AF65-F5344CB8AC3E}">
        <p14:creationId xmlns:p14="http://schemas.microsoft.com/office/powerpoint/2010/main" val="485936720"/>
      </p:ext>
    </p:extLst>
  </p:cSld>
  <p:clrMapOvr>
    <a:masterClrMapping/>
  </p:clrMapOvr>
</p:sld>
</file>

<file path=ppt/slides/slide1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EG" dirty="0">
                <a:effectLst/>
              </a:rPr>
              <a:t>الالهى عنا و ابطل الموت بموته ان يغفر لنا خطايانا </a:t>
            </a:r>
            <a:endParaRPr lang="en-US" dirty="0">
              <a:effectLst/>
            </a:endParaRPr>
          </a:p>
        </p:txBody>
      </p:sp>
    </p:spTree>
    <p:extLst>
      <p:ext uri="{BB962C8B-B14F-4D97-AF65-F5344CB8AC3E}">
        <p14:creationId xmlns:p14="http://schemas.microsoft.com/office/powerpoint/2010/main" val="2766424380"/>
      </p:ext>
    </p:extLst>
  </p:cSld>
  <p:clrMapOvr>
    <a:masterClrMapping/>
  </p:clrMapOvr>
</p:sld>
</file>

<file path=ppt/slides/slide1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EG" dirty="0">
                <a:effectLst/>
              </a:rPr>
              <a:t>و يحفظ حياة سادتى الاباء المجتمعين فى هذه الكنيسة</a:t>
            </a:r>
            <a:endParaRPr lang="en-US" dirty="0">
              <a:effectLst/>
            </a:endParaRPr>
          </a:p>
        </p:txBody>
      </p:sp>
    </p:spTree>
    <p:extLst>
      <p:ext uri="{BB962C8B-B14F-4D97-AF65-F5344CB8AC3E}">
        <p14:creationId xmlns:p14="http://schemas.microsoft.com/office/powerpoint/2010/main" val="884462910"/>
      </p:ext>
    </p:extLst>
  </p:cSld>
  <p:clrMapOvr>
    <a:masterClrMapping/>
  </p:clrMapOvr>
</p:sld>
</file>

<file path=ppt/slides/slide1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EG" dirty="0">
                <a:effectLst/>
              </a:rPr>
              <a:t>من صغيرهم الى كبيرهم قولوا كلكم امين</a:t>
            </a:r>
            <a:endParaRPr lang="en-US" dirty="0">
              <a:effectLst/>
            </a:endParaRPr>
          </a:p>
        </p:txBody>
      </p:sp>
    </p:spTree>
    <p:extLst>
      <p:ext uri="{BB962C8B-B14F-4D97-AF65-F5344CB8AC3E}">
        <p14:creationId xmlns:p14="http://schemas.microsoft.com/office/powerpoint/2010/main" val="1334691214"/>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أقولها لهم إن حسن لديكم فأعطوني أجرتي التي قررتموها وإلا فاِمتنعوا.</a:t>
            </a:r>
            <a:endParaRPr lang="en-US" dirty="0"/>
          </a:p>
        </p:txBody>
      </p:sp>
    </p:spTree>
    <p:extLst>
      <p:ext uri="{BB962C8B-B14F-4D97-AF65-F5344CB8AC3E}">
        <p14:creationId xmlns:p14="http://schemas.microsoft.com/office/powerpoint/2010/main" val="2579136163"/>
      </p:ext>
    </p:extLst>
  </p:cSld>
  <p:clrMapOvr>
    <a:masterClrMapping/>
  </p:clrMapOvr>
</p:sld>
</file>

<file path=ppt/slides/slide1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EG" sz="11500" dirty="0">
                <a:solidFill>
                  <a:srgbClr val="FFC000"/>
                </a:solidFill>
                <a:effectLst/>
              </a:rPr>
              <a:t>(امين)3</a:t>
            </a:r>
            <a:endParaRPr lang="en-US" sz="11500" dirty="0">
              <a:solidFill>
                <a:srgbClr val="FFC000"/>
              </a:solidFill>
              <a:effectLst/>
            </a:endParaRPr>
          </a:p>
        </p:txBody>
      </p:sp>
      <p:sp>
        <p:nvSpPr>
          <p:cNvPr id="3" name="Rectangle 2">
            <a:hlinkClick r:id="rId2" action="ppaction://hlinksldjump"/>
          </p:cNvPr>
          <p:cNvSpPr/>
          <p:nvPr/>
        </p:nvSpPr>
        <p:spPr>
          <a:xfrm>
            <a:off x="8116155" y="4081790"/>
            <a:ext cx="1027845" cy="523220"/>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EG" sz="2500" b="0" i="0" u="none" strike="noStrike" kern="1200" cap="none" spc="0" normalizeH="0" baseline="0" noProof="0" dirty="0">
                <a:ln>
                  <a:noFill/>
                </a:ln>
                <a:solidFill>
                  <a:srgbClr val="FFC000"/>
                </a:solidFill>
                <a:effectLst/>
                <a:uLnTx/>
                <a:uFillTx/>
                <a:latin typeface="Times New Roman" panose="02020603050405020304" pitchFamily="18" charset="0"/>
                <a:ea typeface="+mn-ea"/>
                <a:cs typeface="Al-Mujahed Al-Anbobi" pitchFamily="2" charset="-78"/>
              </a:rPr>
              <a:t>التاسعة</a:t>
            </a:r>
            <a:endParaRPr kumimoji="0" lang="en-US" sz="2500" b="0" i="0" u="none" strike="noStrike" kern="1200" cap="none" spc="0" normalizeH="0" baseline="0" noProof="0" dirty="0">
              <a:ln>
                <a:noFill/>
              </a:ln>
              <a:solidFill>
                <a:srgbClr val="FFC000"/>
              </a:solidFill>
              <a:effectLst/>
              <a:uLnTx/>
              <a:uFillTx/>
              <a:latin typeface="Times New Roman" panose="02020603050405020304" pitchFamily="18" charset="0"/>
              <a:ea typeface="+mn-ea"/>
              <a:cs typeface="Al-Mujahed Al-Anbobi" pitchFamily="2" charset="-78"/>
            </a:endParaRPr>
          </a:p>
        </p:txBody>
      </p:sp>
    </p:spTree>
    <p:extLst>
      <p:ext uri="{BB962C8B-B14F-4D97-AF65-F5344CB8AC3E}">
        <p14:creationId xmlns:p14="http://schemas.microsoft.com/office/powerpoint/2010/main" val="2193647286"/>
      </p:ext>
    </p:extLst>
  </p:cSld>
  <p:clrMapOvr>
    <a:masterClrMapping/>
  </p:clrMapOvr>
</p:sld>
</file>

<file path=ppt/slides/slide1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1" y="4572000"/>
            <a:ext cx="8886824" cy="2123658"/>
          </a:xfrm>
          <a:prstGeom prst="rect">
            <a:avLst/>
          </a:prstGeom>
        </p:spPr>
        <p:txBody>
          <a:bodyPr wrap="square">
            <a:spAutoFit/>
          </a:bodyPr>
          <a:lstStyle/>
          <a:p>
            <a:pPr algn="ctr" defTabSz="914400" rtl="1">
              <a:defRPr/>
            </a:pPr>
            <a:r>
              <a:rPr lang="ar-EG" sz="4400" b="1" kern="10" dirty="0">
                <a:ln w="9525">
                  <a:noFill/>
                  <a:round/>
                  <a:headEnd/>
                  <a:tailEnd/>
                </a:ln>
                <a:solidFill>
                  <a:srgbClr val="FFC000"/>
                </a:solidFill>
                <a:latin typeface="Times New Roman"/>
                <a:cs typeface="Times New Roman"/>
              </a:rPr>
              <a:t>نبؤات الساعة التاسعة من يوم الجمعة من البصخة المقدسة التي لمخلصنا الصالح بركاتها على جميعنا آمين</a:t>
            </a:r>
            <a:endParaRPr lang="en-US" sz="4400" b="1" kern="10" dirty="0">
              <a:ln w="9525">
                <a:noFill/>
                <a:round/>
                <a:headEnd/>
                <a:tailEnd/>
              </a:ln>
              <a:solidFill>
                <a:srgbClr val="FFC000"/>
              </a:solidFill>
              <a:latin typeface="Times New Roman"/>
              <a:cs typeface="Times New Roman"/>
            </a:endParaRPr>
          </a:p>
        </p:txBody>
      </p:sp>
    </p:spTree>
    <p:extLst>
      <p:ext uri="{BB962C8B-B14F-4D97-AF65-F5344CB8AC3E}">
        <p14:creationId xmlns:p14="http://schemas.microsoft.com/office/powerpoint/2010/main" val="3999494219"/>
      </p:ext>
    </p:extLst>
  </p:cSld>
  <p:clrMapOvr>
    <a:masterClrMapping/>
  </p:clrMapOvr>
</p:sld>
</file>

<file path=ppt/slides/slide1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ar-EG" dirty="0"/>
              <a:t>من ارميا النبي ص11: 18 إلخ و ص12 : 1– 13 </a:t>
            </a:r>
          </a:p>
        </p:txBody>
      </p:sp>
    </p:spTree>
    <p:extLst>
      <p:ext uri="{BB962C8B-B14F-4D97-AF65-F5344CB8AC3E}">
        <p14:creationId xmlns:p14="http://schemas.microsoft.com/office/powerpoint/2010/main" val="897519164"/>
      </p:ext>
    </p:extLst>
  </p:cSld>
  <p:clrMapOvr>
    <a:masterClrMapping/>
  </p:clrMapOvr>
</p:sld>
</file>

<file path=ppt/slides/slide1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fontScale="90000"/>
          </a:bodyPr>
          <a:lstStyle/>
          <a:p>
            <a:r>
              <a:rPr lang="ar-EG" dirty="0"/>
              <a:t>يارب عرفني فأعلم ، حينئذٍ نظرت إلي أعمالهم و أنا كحمل بلا عيب يساق إلي الذبح و لم أعلم ، تشاوروا عليَّ مشورة رديئة قائلين: تعالوا فلنقطع شجرة خبزه، و نستأصله </a:t>
            </a:r>
            <a:endParaRPr lang="en-US" dirty="0"/>
          </a:p>
        </p:txBody>
      </p:sp>
    </p:spTree>
    <p:extLst>
      <p:ext uri="{BB962C8B-B14F-4D97-AF65-F5344CB8AC3E}">
        <p14:creationId xmlns:p14="http://schemas.microsoft.com/office/powerpoint/2010/main" val="1289037582"/>
      </p:ext>
    </p:extLst>
  </p:cSld>
  <p:clrMapOvr>
    <a:masterClrMapping/>
  </p:clrMapOvr>
</p:sld>
</file>

<file path=ppt/slides/slide1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fontScale="90000"/>
          </a:bodyPr>
          <a:lstStyle/>
          <a:p>
            <a:r>
              <a:rPr lang="ar-EG" dirty="0"/>
              <a:t>من أرض الأحياء و لا يُذكر إسمه بعد. الرب يحكم بالعدل و يفحص القلوب و الكلي. أرني الإنتقام الذي سيحل بهم من جهتك. لانهم كشفوا جبلتى لك من أجل هذا ما</a:t>
            </a:r>
          </a:p>
        </p:txBody>
      </p:sp>
    </p:spTree>
    <p:extLst>
      <p:ext uri="{BB962C8B-B14F-4D97-AF65-F5344CB8AC3E}">
        <p14:creationId xmlns:p14="http://schemas.microsoft.com/office/powerpoint/2010/main" val="2738738876"/>
      </p:ext>
    </p:extLst>
  </p:cSld>
  <p:clrMapOvr>
    <a:masterClrMapping/>
  </p:clrMapOvr>
</p:sld>
</file>

<file path=ppt/slides/slide1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fontScale="90000"/>
          </a:bodyPr>
          <a:lstStyle/>
          <a:p>
            <a:r>
              <a:rPr lang="ar-EG" dirty="0"/>
              <a:t> يقوله الرب الإله علي رجال عناثوث† الذين يطلبون نفسي القائلين لا تتنبأ بإسم الرب لئلا تموت بأيدينا: هوذا أنا سأرسل عليهم هلاكاً فيسقط شبانهم بالسيف </a:t>
            </a:r>
            <a:endParaRPr lang="en-US" dirty="0"/>
          </a:p>
        </p:txBody>
      </p:sp>
    </p:spTree>
    <p:extLst>
      <p:ext uri="{BB962C8B-B14F-4D97-AF65-F5344CB8AC3E}">
        <p14:creationId xmlns:p14="http://schemas.microsoft.com/office/powerpoint/2010/main" val="3973305208"/>
      </p:ext>
    </p:extLst>
  </p:cSld>
  <p:clrMapOvr>
    <a:masterClrMapping/>
  </p:clrMapOvr>
</p:sld>
</file>

<file path=ppt/slides/slide1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fontScale="90000"/>
          </a:bodyPr>
          <a:lstStyle/>
          <a:p>
            <a:r>
              <a:rPr lang="ar-EG" dirty="0"/>
              <a:t>و بنوهم و بناتهم يموتون بالقحط، و لا تكون لهم بقية لأني منزل الشرور علي السكان بعناثوث في سنة افتقادهم. عادل أنت يا رب و إن حاججتك ، لكني أتكلم بالحكم أمامك. لماذا تنجحح</a:t>
            </a:r>
            <a:endParaRPr lang="en-US" dirty="0"/>
          </a:p>
        </p:txBody>
      </p:sp>
    </p:spTree>
    <p:extLst>
      <p:ext uri="{BB962C8B-B14F-4D97-AF65-F5344CB8AC3E}">
        <p14:creationId xmlns:p14="http://schemas.microsoft.com/office/powerpoint/2010/main" val="1726479222"/>
      </p:ext>
    </p:extLst>
  </p:cSld>
  <p:clrMapOvr>
    <a:masterClrMapping/>
  </p:clrMapOvr>
</p:sld>
</file>

<file path=ppt/slides/slide1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fontScale="90000"/>
          </a:bodyPr>
          <a:lstStyle/>
          <a:p>
            <a:r>
              <a:rPr lang="ar-EG" dirty="0"/>
              <a:t>طريق المنافقين. و جميع العصاة الذين لا يطيعون مخصبين غرستهم فتأصلوا و ولدوا الأولاد و نموا و اثمروا. و أنت قريب من أفواههم بعيد عن كلامهم و أنت يا رب قد عرفتني و إختبرت قلبي </a:t>
            </a:r>
            <a:endParaRPr lang="en-US" dirty="0"/>
          </a:p>
        </p:txBody>
      </p:sp>
    </p:spTree>
    <p:extLst>
      <p:ext uri="{BB962C8B-B14F-4D97-AF65-F5344CB8AC3E}">
        <p14:creationId xmlns:p14="http://schemas.microsoft.com/office/powerpoint/2010/main" val="310454392"/>
      </p:ext>
    </p:extLst>
  </p:cSld>
  <p:clrMapOvr>
    <a:masterClrMapping/>
  </p:clrMapOvr>
</p:sld>
</file>

<file path=ppt/slides/slide1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fontScale="90000"/>
          </a:bodyPr>
          <a:lstStyle/>
          <a:p>
            <a:r>
              <a:rPr lang="ar-EG" dirty="0"/>
              <a:t>، طهرهم في يوم ذبحهم . إلي متي تحزن الارض ، و ييبس كل عشب الحقل من شر ساكنيها ؟ فنيت البهائم و الطيور لأنهم قالوا إن الله لا يري طرقنا. </a:t>
            </a:r>
            <a:endParaRPr lang="en-US" dirty="0"/>
          </a:p>
        </p:txBody>
      </p:sp>
    </p:spTree>
    <p:extLst>
      <p:ext uri="{BB962C8B-B14F-4D97-AF65-F5344CB8AC3E}">
        <p14:creationId xmlns:p14="http://schemas.microsoft.com/office/powerpoint/2010/main" val="2837263836"/>
      </p:ext>
    </p:extLst>
  </p:cSld>
  <p:clrMapOvr>
    <a:masterClrMapping/>
  </p:clrMapOvr>
</p:sld>
</file>

<file path=ppt/slides/slide1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fontScale="90000"/>
          </a:bodyPr>
          <a:lstStyle/>
          <a:p>
            <a:r>
              <a:rPr lang="ar-EG" dirty="0"/>
              <a:t>إن جريت مع المشاة فأتعبوك فكيف تباري الخيل؟ و إن كنت توكلت علي الارض سلامتك فكيف تعمل في علو الأردن ؟ لأن إخوتك و بيت أبيك قد أهانوك</a:t>
            </a:r>
          </a:p>
        </p:txBody>
      </p:sp>
    </p:spTree>
    <p:extLst>
      <p:ext uri="{BB962C8B-B14F-4D97-AF65-F5344CB8AC3E}">
        <p14:creationId xmlns:p14="http://schemas.microsoft.com/office/powerpoint/2010/main" val="1478050169"/>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فقرَّروا أجرتى ثلاثين من الفضة.</a:t>
            </a:r>
            <a:r>
              <a:rPr lang="en-US" sz="2800" dirty="0"/>
              <a:t> </a:t>
            </a:r>
            <a:r>
              <a:rPr lang="ar-SA" dirty="0"/>
              <a:t>وقال لي الرب اَلقها في الخزانة</a:t>
            </a:r>
            <a:endParaRPr lang="en-US" dirty="0"/>
          </a:p>
        </p:txBody>
      </p:sp>
    </p:spTree>
    <p:extLst>
      <p:ext uri="{BB962C8B-B14F-4D97-AF65-F5344CB8AC3E}">
        <p14:creationId xmlns:p14="http://schemas.microsoft.com/office/powerpoint/2010/main" val="2568426092"/>
      </p:ext>
    </p:extLst>
  </p:cSld>
  <p:clrMapOvr>
    <a:masterClrMapping/>
  </p:clrMapOvr>
</p:sld>
</file>

<file path=ppt/slides/slide1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fontScale="90000"/>
          </a:bodyPr>
          <a:lstStyle/>
          <a:p>
            <a:r>
              <a:rPr lang="ar-EG" dirty="0"/>
              <a:t> و إن هم صرخوا ورائك فلا تأمنهم ، لأنهم لا يتكلمون معك بالخير . هجرتُ بيتي و تركتُ ميراثي و أسلمت نفسي الحبيبة ليد أعدائها ، صار لي ميراثى كالأسد في الغياط رفعت صوتها عليَّ </a:t>
            </a:r>
            <a:endParaRPr lang="en-US" dirty="0"/>
          </a:p>
        </p:txBody>
      </p:sp>
    </p:spTree>
    <p:extLst>
      <p:ext uri="{BB962C8B-B14F-4D97-AF65-F5344CB8AC3E}">
        <p14:creationId xmlns:p14="http://schemas.microsoft.com/office/powerpoint/2010/main" val="4200020747"/>
      </p:ext>
    </p:extLst>
  </p:cSld>
  <p:clrMapOvr>
    <a:masterClrMapping/>
  </p:clrMapOvr>
</p:sld>
</file>

<file path=ppt/slides/slide1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a:bodyPr>
          <a:lstStyle/>
          <a:p>
            <a:r>
              <a:rPr lang="ar-EG" dirty="0"/>
              <a:t>. من أجل ذلك أبغضته. هل ميراثي. هو حجر ضبعة لى ؟ أو هو قبر إنطلقوا إليه وحوله ، و جمعوا جميع وحوش الحقل ليأتوا و يأكلوه ؟ </a:t>
            </a:r>
            <a:endParaRPr lang="en-US" dirty="0"/>
          </a:p>
        </p:txBody>
      </p:sp>
    </p:spTree>
    <p:extLst>
      <p:ext uri="{BB962C8B-B14F-4D97-AF65-F5344CB8AC3E}">
        <p14:creationId xmlns:p14="http://schemas.microsoft.com/office/powerpoint/2010/main" val="3017428296"/>
      </p:ext>
    </p:extLst>
  </p:cSld>
  <p:clrMapOvr>
    <a:masterClrMapping/>
  </p:clrMapOvr>
</p:sld>
</file>

<file path=ppt/slides/slide1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fontScale="90000"/>
          </a:bodyPr>
          <a:lstStyle/>
          <a:p>
            <a:r>
              <a:rPr lang="ar-EG" dirty="0"/>
              <a:t>رعاة كثيرون أفسدوا كرمي و دنسوا نصيبي و جعلوا نصيبي الحسن موضع قفر لا يُسلك ، صيروه خراباً و فساداُ لي ، الأرض كلها تهلك هلاكا ً لأنه ليس</a:t>
            </a:r>
          </a:p>
        </p:txBody>
      </p:sp>
    </p:spTree>
    <p:extLst>
      <p:ext uri="{BB962C8B-B14F-4D97-AF65-F5344CB8AC3E}">
        <p14:creationId xmlns:p14="http://schemas.microsoft.com/office/powerpoint/2010/main" val="3575796147"/>
      </p:ext>
    </p:extLst>
  </p:cSld>
  <p:clrMapOvr>
    <a:masterClrMapping/>
  </p:clrMapOvr>
</p:sld>
</file>

<file path=ppt/slides/slide1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a:bodyPr>
          <a:lstStyle/>
          <a:p>
            <a:r>
              <a:rPr lang="ar-EG" dirty="0"/>
              <a:t> إنسان جعله في قلبه ، علي ًجميع الروابي في البرية أتي الناهبون ، لأن سيف الرب يأكل من أقصي الأرض إلى أقصاها </a:t>
            </a:r>
            <a:endParaRPr lang="en-US" dirty="0"/>
          </a:p>
        </p:txBody>
      </p:sp>
    </p:spTree>
    <p:extLst>
      <p:ext uri="{BB962C8B-B14F-4D97-AF65-F5344CB8AC3E}">
        <p14:creationId xmlns:p14="http://schemas.microsoft.com/office/powerpoint/2010/main" val="20642793"/>
      </p:ext>
    </p:extLst>
  </p:cSld>
  <p:clrMapOvr>
    <a:masterClrMapping/>
  </p:clrMapOvr>
</p:sld>
</file>

<file path=ppt/slides/slide1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a:bodyPr>
          <a:lstStyle/>
          <a:p>
            <a:r>
              <a:rPr lang="ar-EG" dirty="0"/>
              <a:t>و لا يكون سلام لأحد من البشر، زرعوا حنطة فحصدوا شوكا و لم ينتفعوا بميراثهم و خزوا من أفتخارهم و من الهوان أمام الرب.</a:t>
            </a:r>
            <a:endParaRPr lang="en-US" dirty="0"/>
          </a:p>
        </p:txBody>
      </p:sp>
    </p:spTree>
    <p:extLst>
      <p:ext uri="{BB962C8B-B14F-4D97-AF65-F5344CB8AC3E}">
        <p14:creationId xmlns:p14="http://schemas.microsoft.com/office/powerpoint/2010/main" val="3626473858"/>
      </p:ext>
    </p:extLst>
  </p:cSld>
  <p:clrMapOvr>
    <a:masterClrMapping/>
  </p:clrMapOvr>
</p:sld>
</file>

<file path=ppt/slides/slide1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2778956"/>
      </p:ext>
    </p:extLst>
  </p:cSld>
  <p:clrMapOvr>
    <a:masterClrMapping/>
  </p:clrMapOvr>
</p:sld>
</file>

<file path=ppt/slides/slide1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من زكريا النبي ص 14 : 5 - 11</a:t>
            </a:r>
            <a:endParaRPr lang="en-US" dirty="0"/>
          </a:p>
        </p:txBody>
      </p:sp>
    </p:spTree>
    <p:extLst>
      <p:ext uri="{BB962C8B-B14F-4D97-AF65-F5344CB8AC3E}">
        <p14:creationId xmlns:p14="http://schemas.microsoft.com/office/powerpoint/2010/main" val="3822686750"/>
      </p:ext>
    </p:extLst>
  </p:cSld>
  <p:clrMapOvr>
    <a:masterClrMapping/>
  </p:clrMapOvr>
</p:sld>
</file>

<file path=ppt/slides/slide1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fontScale="90000"/>
          </a:bodyPr>
          <a:lstStyle/>
          <a:p>
            <a:r>
              <a:rPr lang="ar-EG" dirty="0"/>
              <a:t>و سيأتي الرب إلهي و جميع ملائكته معه ، و في ذلك اليوم أنه لا يكون نور بل برد و صقيع يكون في يوم واحد ، و هو معروف للرب ، لا نهار و لا </a:t>
            </a:r>
            <a:endParaRPr lang="en-US" dirty="0"/>
          </a:p>
        </p:txBody>
      </p:sp>
    </p:spTree>
    <p:extLst>
      <p:ext uri="{BB962C8B-B14F-4D97-AF65-F5344CB8AC3E}">
        <p14:creationId xmlns:p14="http://schemas.microsoft.com/office/powerpoint/2010/main" val="913180256"/>
      </p:ext>
    </p:extLst>
  </p:cSld>
  <p:clrMapOvr>
    <a:masterClrMapping/>
  </p:clrMapOvr>
</p:sld>
</file>

<file path=ppt/slides/slide1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fontScale="90000"/>
          </a:bodyPr>
          <a:lstStyle/>
          <a:p>
            <a:r>
              <a:rPr lang="ar-EG" dirty="0"/>
              <a:t>ليل ، بل يحدث أنه في وقت المساء يكون نور و يكون فى ذلك اليوم ان ماءا ً حياً يخرج من أورشليم ، نصفه الأول إلي البحر ( الشرقي ) و </a:t>
            </a:r>
            <a:endParaRPr lang="en-US" dirty="0"/>
          </a:p>
        </p:txBody>
      </p:sp>
    </p:spTree>
    <p:extLst>
      <p:ext uri="{BB962C8B-B14F-4D97-AF65-F5344CB8AC3E}">
        <p14:creationId xmlns:p14="http://schemas.microsoft.com/office/powerpoint/2010/main" val="2996224629"/>
      </p:ext>
    </p:extLst>
  </p:cSld>
  <p:clrMapOvr>
    <a:masterClrMapping/>
  </p:clrMapOvr>
</p:sld>
</file>

<file path=ppt/slides/slide1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fontScale="90000"/>
          </a:bodyPr>
          <a:lstStyle/>
          <a:p>
            <a:r>
              <a:rPr lang="ar-EG" dirty="0"/>
              <a:t>نصفه الآخر إلي البحر الأخير ( الغربي ) و يكون هكذا في الصيف و في الخريف ، و يكون الرب ملكاً علي الأرض كلها . و في ذلك اليوم يكون الرب</a:t>
            </a:r>
          </a:p>
        </p:txBody>
      </p:sp>
    </p:spTree>
    <p:extLst>
      <p:ext uri="{BB962C8B-B14F-4D97-AF65-F5344CB8AC3E}">
        <p14:creationId xmlns:p14="http://schemas.microsoft.com/office/powerpoint/2010/main" val="3928751029"/>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وافحص هل هي مختارة مثل ما جربوني بها؟ فأخذت الثلاثين</a:t>
            </a:r>
            <a:endParaRPr lang="en-US" dirty="0"/>
          </a:p>
        </p:txBody>
      </p:sp>
    </p:spTree>
    <p:extLst>
      <p:ext uri="{BB962C8B-B14F-4D97-AF65-F5344CB8AC3E}">
        <p14:creationId xmlns:p14="http://schemas.microsoft.com/office/powerpoint/2010/main" val="679675600"/>
      </p:ext>
    </p:extLst>
  </p:cSld>
  <p:clrMapOvr>
    <a:masterClrMapping/>
  </p:clrMapOvr>
</p:sld>
</file>

<file path=ppt/slides/slide1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fontScale="90000"/>
          </a:bodyPr>
          <a:lstStyle/>
          <a:p>
            <a:r>
              <a:rPr lang="ar-EG" dirty="0"/>
              <a:t>واحداً و إسمه واحداً و يحيط بكافة الأرض و البرية من جابل إلي أرمون بجانب أورشليم الأيمن ، و تكون الرامة في مكانها من باب بنيامين إلي الباب </a:t>
            </a:r>
            <a:endParaRPr lang="en-US" dirty="0"/>
          </a:p>
        </p:txBody>
      </p:sp>
    </p:spTree>
    <p:extLst>
      <p:ext uri="{BB962C8B-B14F-4D97-AF65-F5344CB8AC3E}">
        <p14:creationId xmlns:p14="http://schemas.microsoft.com/office/powerpoint/2010/main" val="3407167694"/>
      </p:ext>
    </p:extLst>
  </p:cSld>
  <p:clrMapOvr>
    <a:masterClrMapping/>
  </p:clrMapOvr>
</p:sld>
</file>

<file path=ppt/slides/slide1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a:bodyPr>
          <a:lstStyle/>
          <a:p>
            <a:r>
              <a:rPr lang="ar-EG" dirty="0"/>
              <a:t>الأول إلي باب الزاوية، و من برج حننئيل إلي معاصر الملك ، فيسكنون فيها و لا يكون بعد و يكونون بلا محرمة و تكون أورشليم مطمئنة .</a:t>
            </a:r>
            <a:endParaRPr lang="en-US" dirty="0"/>
          </a:p>
        </p:txBody>
      </p:sp>
    </p:spTree>
    <p:extLst>
      <p:ext uri="{BB962C8B-B14F-4D97-AF65-F5344CB8AC3E}">
        <p14:creationId xmlns:p14="http://schemas.microsoft.com/office/powerpoint/2010/main" val="3130533570"/>
      </p:ext>
    </p:extLst>
  </p:cSld>
  <p:clrMapOvr>
    <a:masterClrMapping/>
  </p:clrMapOvr>
</p:sld>
</file>

<file path=ppt/slides/slide1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9607786"/>
      </p:ext>
    </p:extLst>
  </p:cSld>
  <p:clrMapOvr>
    <a:masterClrMapping/>
  </p:clrMapOvr>
</p:sld>
</file>

<file path=ppt/slides/slide1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altLang="en-US" dirty="0"/>
              <a:t>من يوئيل النبي ص 2 : 1 – 23 و ص 10 : 11 </a:t>
            </a:r>
            <a:endParaRPr lang="en-US" dirty="0"/>
          </a:p>
        </p:txBody>
      </p:sp>
    </p:spTree>
    <p:extLst>
      <p:ext uri="{BB962C8B-B14F-4D97-AF65-F5344CB8AC3E}">
        <p14:creationId xmlns:p14="http://schemas.microsoft.com/office/powerpoint/2010/main" val="656423820"/>
      </p:ext>
    </p:extLst>
  </p:cSld>
  <p:clrMapOvr>
    <a:masterClrMapping/>
  </p:clrMapOvr>
</p:sld>
</file>

<file path=ppt/slides/slide1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fontScale="90000"/>
          </a:bodyPr>
          <a:lstStyle/>
          <a:p>
            <a:r>
              <a:rPr lang="ar-EG" dirty="0"/>
              <a:t>قال الرب الله ضابط الكل : إني أرعب كل الساكنين علي وجه الأرض لأنه قد آتي ، يوم الرب قريب ، يوم ظلمة و قتام ، يوم غمام و ضباب ينتشر مثل الفجر علي الجبال شعب عظيم و قوي لم يكن له </a:t>
            </a:r>
            <a:endParaRPr lang="en-US" dirty="0"/>
          </a:p>
        </p:txBody>
      </p:sp>
    </p:spTree>
    <p:extLst>
      <p:ext uri="{BB962C8B-B14F-4D97-AF65-F5344CB8AC3E}">
        <p14:creationId xmlns:p14="http://schemas.microsoft.com/office/powerpoint/2010/main" val="514112468"/>
      </p:ext>
    </p:extLst>
  </p:cSld>
  <p:clrMapOvr>
    <a:masterClrMapping/>
  </p:clrMapOvr>
</p:sld>
</file>

<file path=ppt/slides/slide1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fontScale="90000"/>
          </a:bodyPr>
          <a:lstStyle/>
          <a:p>
            <a:r>
              <a:rPr lang="ar-EG" dirty="0"/>
              <a:t>شبيه منذ البدء ، و لا يكون له من بعد إلي سني جيل الأجيال. قدامه النار تأكل و خلفة اللهيب يحرق و تزلزل الأرض أمامه و تهتز السماء </a:t>
            </a:r>
            <a:endParaRPr lang="en-US" dirty="0"/>
          </a:p>
        </p:txBody>
      </p:sp>
    </p:spTree>
    <p:extLst>
      <p:ext uri="{BB962C8B-B14F-4D97-AF65-F5344CB8AC3E}">
        <p14:creationId xmlns:p14="http://schemas.microsoft.com/office/powerpoint/2010/main" val="1109508691"/>
      </p:ext>
    </p:extLst>
  </p:cSld>
  <p:clrMapOvr>
    <a:masterClrMapping/>
  </p:clrMapOvr>
</p:sld>
</file>

<file path=ppt/slides/slide1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fontScale="90000"/>
          </a:bodyPr>
          <a:lstStyle/>
          <a:p>
            <a:r>
              <a:rPr lang="ar-EG" dirty="0"/>
              <a:t>و تنوح الشمس و القمر و لا تعطي النجوم ضوئها ، الرب يعطي صوته أمام جيشه لأن يوم الرب عظيم جداٌ عظيم هو و مخوف و ظاهر عند الذي يطيقه . </a:t>
            </a:r>
          </a:p>
        </p:txBody>
      </p:sp>
    </p:spTree>
    <p:extLst>
      <p:ext uri="{BB962C8B-B14F-4D97-AF65-F5344CB8AC3E}">
        <p14:creationId xmlns:p14="http://schemas.microsoft.com/office/powerpoint/2010/main" val="1563069519"/>
      </p:ext>
    </p:extLst>
  </p:cSld>
  <p:clrMapOvr>
    <a:masterClrMapping/>
  </p:clrMapOvr>
</p:sld>
</file>

<file path=ppt/slides/slide1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2749503"/>
      </p:ext>
    </p:extLst>
  </p:cSld>
  <p:clrMapOvr>
    <a:masterClrMapping/>
  </p:clrMapOvr>
</p:sld>
</file>

<file path=ppt/slides/slide1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39403196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kern="10" dirty="0">
                          <a:ln w="9525">
                            <a:noFill/>
                            <a:round/>
                            <a:headEnd/>
                            <a:tailEnd/>
                          </a:ln>
                          <a:solidFill>
                            <a:srgbClr val="FFC000"/>
                          </a:solidFill>
                          <a:effectLst/>
                          <a:latin typeface="Times New Roman"/>
                          <a:ea typeface="+mn-ea"/>
                          <a:cs typeface="Times New Roman"/>
                        </a:rPr>
                        <a:t>صلاة الساعة التاسعة من يوم الجمعة من البصخة المقدسة التي لمخلصنا الصالح بركاتها على جميعنا آمين</a:t>
                      </a:r>
                      <a:endParaRPr lang="en-US" sz="36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69716605"/>
      </p:ext>
    </p:extLst>
  </p:cSld>
  <p:clrMapOvr>
    <a:masterClrMapping/>
  </p:clrMapOvr>
</p:sld>
</file>

<file path=ppt/slides/slide1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684904844"/>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من الفضة وطرحتها داخل بيت الرب في الخزانة. وطرحت العصا الثانية</a:t>
            </a:r>
            <a:endParaRPr lang="en-US" dirty="0"/>
          </a:p>
        </p:txBody>
      </p:sp>
    </p:spTree>
    <p:extLst>
      <p:ext uri="{BB962C8B-B14F-4D97-AF65-F5344CB8AC3E}">
        <p14:creationId xmlns:p14="http://schemas.microsoft.com/office/powerpoint/2010/main" val="2101079875"/>
      </p:ext>
    </p:extLst>
  </p:cSld>
  <p:clrMapOvr>
    <a:masterClrMapping/>
  </p:clrMapOvr>
</p:sld>
</file>

<file path=ppt/slides/slide1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271537798"/>
      </p:ext>
    </p:extLst>
  </p:cSld>
  <p:clrMapOvr>
    <a:masterClrMapping/>
  </p:clrMapOvr>
</p:sld>
</file>

<file path=ppt/slides/slide1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92401887"/>
      </p:ext>
    </p:extLst>
  </p:cSld>
  <p:clrMapOvr>
    <a:masterClrMapping/>
  </p:clrMapOvr>
</p:sld>
</file>

<file path=ppt/slides/slide1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831050487"/>
      </p:ext>
    </p:extLst>
  </p:cSld>
  <p:clrMapOvr>
    <a:masterClrMapping/>
  </p:clrMapOvr>
</p:sld>
</file>

<file path=ppt/slides/slide1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3865738"/>
      </p:ext>
    </p:extLst>
  </p:cSld>
  <p:clrMapOvr>
    <a:masterClrMapping/>
  </p:clrMapOvr>
</p:sld>
</file>

<file path=ppt/slides/slide1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965158654"/>
      </p:ext>
    </p:extLst>
  </p:cSld>
  <p:clrMapOvr>
    <a:masterClrMapping/>
  </p:clrMapOvr>
</p:sld>
</file>

<file path=ppt/slides/slide1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215072565"/>
      </p:ext>
    </p:extLst>
  </p:cSld>
  <p:clrMapOvr>
    <a:masterClrMapping/>
  </p:clrMapOvr>
</p:sld>
</file>

<file path=ppt/slides/slide1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680253123"/>
      </p:ext>
    </p:extLst>
  </p:cSld>
  <p:clrMapOvr>
    <a:masterClrMapping/>
  </p:clrMapOvr>
</p:sld>
</file>

<file path=ppt/slides/slide1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520063765"/>
      </p:ext>
    </p:extLst>
  </p:cSld>
  <p:clrMapOvr>
    <a:masterClrMapping/>
  </p:clrMapOvr>
</p:sld>
</file>

<file path=ppt/slides/slide1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872071501"/>
      </p:ext>
    </p:extLst>
  </p:cSld>
  <p:clrMapOvr>
    <a:masterClrMapping/>
  </p:clrMapOvr>
</p:sld>
</file>

<file path=ppt/slides/slide1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63616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بل ليفي بالعهد الذي أقسم به لآبائك إبراهيم واسحق ويعقوب.</a:t>
            </a:r>
            <a:endParaRPr lang="en-US" dirty="0"/>
          </a:p>
        </p:txBody>
      </p:sp>
    </p:spTree>
    <p:extLst>
      <p:ext uri="{BB962C8B-B14F-4D97-AF65-F5344CB8AC3E}">
        <p14:creationId xmlns:p14="http://schemas.microsoft.com/office/powerpoint/2010/main" val="1967807692"/>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التي هي حبل القياس لأبعد العزّ من بين يهوذا وإسرائيل.</a:t>
            </a:r>
            <a:endParaRPr lang="en-US" dirty="0"/>
          </a:p>
        </p:txBody>
      </p:sp>
    </p:spTree>
    <p:extLst>
      <p:ext uri="{BB962C8B-B14F-4D97-AF65-F5344CB8AC3E}">
        <p14:creationId xmlns:p14="http://schemas.microsoft.com/office/powerpoint/2010/main" val="4090107967"/>
      </p:ext>
    </p:extLst>
  </p:cSld>
  <p:clrMapOvr>
    <a:masterClrMapping/>
  </p:clrMapOvr>
</p:sld>
</file>

<file path=ppt/slides/slide1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355831562"/>
      </p:ext>
    </p:extLst>
  </p:cSld>
  <p:clrMapOvr>
    <a:masterClrMapping/>
  </p:clrMapOvr>
</p:sld>
</file>

<file path=ppt/slides/slide1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932834216"/>
      </p:ext>
    </p:extLst>
  </p:cSld>
  <p:clrMapOvr>
    <a:masterClrMapping/>
  </p:clrMapOvr>
</p:sld>
</file>

<file path=ppt/slides/slide1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619406160"/>
      </p:ext>
    </p:extLst>
  </p:cSld>
  <p:clrMapOvr>
    <a:masterClrMapping/>
  </p:clrMapOvr>
</p:sld>
</file>

<file path=ppt/slides/slide1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619932088"/>
      </p:ext>
    </p:extLst>
  </p:cSld>
  <p:clrMapOvr>
    <a:masterClrMapping/>
  </p:clrMapOvr>
</p:sld>
</file>

<file path=ppt/slides/slide1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280204312"/>
      </p:ext>
    </p:extLst>
  </p:cSld>
  <p:clrMapOvr>
    <a:masterClrMapping/>
  </p:clrMapOvr>
</p:sld>
</file>

<file path=ppt/slides/slide1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69536"/>
      </p:ext>
    </p:extLst>
  </p:cSld>
  <p:clrMapOvr>
    <a:masterClrMapping/>
  </p:clrMapOvr>
</p:sld>
</file>

<file path=ppt/slides/slide1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23248895"/>
      </p:ext>
    </p:extLst>
  </p:cSld>
  <p:clrMapOvr>
    <a:masterClrMapping/>
  </p:clrMapOvr>
</p:sld>
</file>

<file path=ppt/slides/slide1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059702798"/>
      </p:ext>
    </p:extLst>
  </p:cSld>
  <p:clrMapOvr>
    <a:masterClrMapping/>
  </p:clrMapOvr>
</p:sld>
</file>

<file path=ppt/slides/slide1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603734463"/>
      </p:ext>
    </p:extLst>
  </p:cSld>
  <p:clrMapOvr>
    <a:masterClrMapping/>
  </p:clrMapOvr>
</p:sld>
</file>

<file path=ppt/slides/slide1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704552404"/>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9413282"/>
      </p:ext>
    </p:extLst>
  </p:cSld>
  <p:clrMapOvr>
    <a:masterClrMapping/>
  </p:clrMapOvr>
</p:sld>
</file>

<file path=ppt/slides/slide1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133871169"/>
      </p:ext>
    </p:extLst>
  </p:cSld>
  <p:clrMapOvr>
    <a:masterClrMapping/>
  </p:clrMapOvr>
</p:sld>
</file>

<file path=ppt/slides/slide1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043936534"/>
      </p:ext>
    </p:extLst>
  </p:cSld>
  <p:clrMapOvr>
    <a:masterClrMapping/>
  </p:clrMapOvr>
</p:sld>
</file>

<file path=ppt/slides/slide1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786950543"/>
      </p:ext>
    </p:extLst>
  </p:cSld>
  <p:clrMapOvr>
    <a:masterClrMapping/>
  </p:clrMapOvr>
</p:sld>
</file>

<file path=ppt/slides/slide1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484655796"/>
      </p:ext>
    </p:extLst>
  </p:cSld>
  <p:clrMapOvr>
    <a:masterClrMapping/>
  </p:clrMapOvr>
</p:sld>
</file>

<file path=ppt/slides/slide1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587796394"/>
      </p:ext>
    </p:extLst>
  </p:cSld>
  <p:clrMapOvr>
    <a:masterClrMapping/>
  </p:clrMapOvr>
</p:sld>
</file>

<file path=ppt/slides/slide1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380409987"/>
      </p:ext>
    </p:extLst>
  </p:cSld>
  <p:clrMapOvr>
    <a:masterClrMapping/>
  </p:clrMapOvr>
</p:sld>
</file>

<file path=ppt/slides/slide1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028773547"/>
      </p:ext>
    </p:extLst>
  </p:cSld>
  <p:clrMapOvr>
    <a:masterClrMapping/>
  </p:clrMapOvr>
</p:sld>
</file>

<file path=ppt/slides/slide1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500913139"/>
      </p:ext>
    </p:extLst>
  </p:cSld>
  <p:clrMapOvr>
    <a:masterClrMapping/>
  </p:clrMapOvr>
</p:sld>
</file>

<file path=ppt/slides/slide1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669639498"/>
      </p:ext>
    </p:extLst>
  </p:cSld>
  <p:clrMapOvr>
    <a:masterClrMapping/>
  </p:clrMapOvr>
</p:sld>
</file>

<file path=ppt/slides/slide1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56296"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191482766"/>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altLang="en-US" dirty="0"/>
              <a:t>من ميخا النبى ص 1: 16 ، ص 2: 1-3</a:t>
            </a:r>
            <a:endParaRPr lang="en-US" dirty="0"/>
          </a:p>
        </p:txBody>
      </p:sp>
    </p:spTree>
    <p:extLst>
      <p:ext uri="{BB962C8B-B14F-4D97-AF65-F5344CB8AC3E}">
        <p14:creationId xmlns:p14="http://schemas.microsoft.com/office/powerpoint/2010/main" val="425394213"/>
      </p:ext>
    </p:extLst>
  </p:cSld>
  <p:clrMapOvr>
    <a:masterClrMapping/>
  </p:clrMapOvr>
</p:sld>
</file>

<file path=ppt/slides/slide1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960558806"/>
      </p:ext>
    </p:extLst>
  </p:cSld>
  <p:clrMapOvr>
    <a:masterClrMapping/>
  </p:clrMapOvr>
</p:sld>
</file>

<file path=ppt/slides/slide1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804640364"/>
      </p:ext>
    </p:extLst>
  </p:cSld>
  <p:clrMapOvr>
    <a:masterClrMapping/>
  </p:clrMapOvr>
</p:sld>
</file>

<file path=ppt/slides/slide1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480839745"/>
      </p:ext>
    </p:extLst>
  </p:cSld>
  <p:clrMapOvr>
    <a:masterClrMapping/>
  </p:clrMapOvr>
</p:sld>
</file>

<file path=ppt/slides/slide1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82770219"/>
      </p:ext>
    </p:extLst>
  </p:cSld>
  <p:clrMapOvr>
    <a:masterClrMapping/>
  </p:clrMapOvr>
</p:sld>
</file>

<file path=ppt/slides/slide1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314661183"/>
      </p:ext>
    </p:extLst>
  </p:cSld>
  <p:clrMapOvr>
    <a:masterClrMapping/>
  </p:clrMapOvr>
</p:sld>
</file>

<file path=ppt/slides/slide1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506630276"/>
      </p:ext>
    </p:extLst>
  </p:cSld>
  <p:clrMapOvr>
    <a:masterClrMapping/>
  </p:clrMapOvr>
</p:sld>
</file>

<file path=ppt/slides/slide1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633739160"/>
      </p:ext>
    </p:extLst>
  </p:cSld>
  <p:clrMapOvr>
    <a:masterClrMapping/>
  </p:clrMapOvr>
</p:sld>
</file>

<file path=ppt/slides/slide1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935291359"/>
      </p:ext>
    </p:extLst>
  </p:cSld>
  <p:clrMapOvr>
    <a:masterClrMapping/>
  </p:clrMapOvr>
</p:sld>
</file>

<file path=ppt/slides/slide1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160924613"/>
      </p:ext>
    </p:extLst>
  </p:cSld>
  <p:clrMapOvr>
    <a:masterClrMapping/>
  </p:clrMapOvr>
</p:sld>
</file>

<file path=ppt/slides/slide1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830111338"/>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اِحلقي رأسك واَصلعي نفسك لأجل أولادك اللطفاء. وسّعي ترملك كالنسر.</a:t>
            </a:r>
            <a:endParaRPr lang="en-US" dirty="0"/>
          </a:p>
        </p:txBody>
      </p:sp>
    </p:spTree>
    <p:extLst>
      <p:ext uri="{BB962C8B-B14F-4D97-AF65-F5344CB8AC3E}">
        <p14:creationId xmlns:p14="http://schemas.microsoft.com/office/powerpoint/2010/main" val="1503639344"/>
      </p:ext>
    </p:extLst>
  </p:cSld>
  <p:clrMapOvr>
    <a:masterClrMapping/>
  </p:clrMapOvr>
</p:sld>
</file>

<file path=ppt/slides/slide1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802683539"/>
      </p:ext>
    </p:extLst>
  </p:cSld>
  <p:clrMapOvr>
    <a:masterClrMapping/>
  </p:clrMapOvr>
</p:sld>
</file>

<file path=ppt/slides/slide1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953428223"/>
      </p:ext>
    </p:extLst>
  </p:cSld>
  <p:clrMapOvr>
    <a:masterClrMapping/>
  </p:clrMapOvr>
</p:sld>
</file>

<file path=ppt/slides/slide1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790898448"/>
      </p:ext>
    </p:extLst>
  </p:cSld>
  <p:clrMapOvr>
    <a:masterClrMapping/>
  </p:clrMapOvr>
</p:sld>
</file>

<file path=ppt/slides/slide1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650632147"/>
      </p:ext>
    </p:extLst>
  </p:cSld>
  <p:clrMapOvr>
    <a:masterClrMapping/>
  </p:clrMapOvr>
</p:sld>
</file>

<file path=ppt/slides/slide1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029114645"/>
      </p:ext>
    </p:extLst>
  </p:cSld>
  <p:clrMapOvr>
    <a:masterClrMapping/>
  </p:clrMapOvr>
</p:sld>
</file>

<file path=ppt/slides/slide1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6688899"/>
      </p:ext>
    </p:extLst>
  </p:cSld>
  <p:clrMapOvr>
    <a:masterClrMapping/>
  </p:clrMapOvr>
</p:sld>
</file>

<file path=ppt/slides/slide1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893407399"/>
      </p:ext>
    </p:extLst>
  </p:cSld>
  <p:clrMapOvr>
    <a:masterClrMapping/>
  </p:clrMapOvr>
</p:sld>
</file>

<file path=ppt/slides/slide1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871889660"/>
      </p:ext>
    </p:extLst>
  </p:cSld>
  <p:clrMapOvr>
    <a:masterClrMapping/>
  </p:clrMapOvr>
</p:sld>
</file>

<file path=ppt/slides/slide1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939769457"/>
      </p:ext>
    </p:extLst>
  </p:cSld>
  <p:clrMapOvr>
    <a:masterClrMapping/>
  </p:clrMapOvr>
</p:sld>
</file>

<file path=ppt/slides/slide1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953542050"/>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لأن رجالك ذهبوا عنك إلى السبي. ويل للذين</a:t>
            </a:r>
            <a:r>
              <a:rPr lang="en-US" dirty="0"/>
              <a:t> </a:t>
            </a:r>
            <a:r>
              <a:rPr lang="ar-SA" dirty="0"/>
              <a:t>يفكرون بالظلم</a:t>
            </a:r>
            <a:endParaRPr lang="en-US" dirty="0"/>
          </a:p>
        </p:txBody>
      </p:sp>
    </p:spTree>
    <p:extLst>
      <p:ext uri="{BB962C8B-B14F-4D97-AF65-F5344CB8AC3E}">
        <p14:creationId xmlns:p14="http://schemas.microsoft.com/office/powerpoint/2010/main" val="2407491504"/>
      </p:ext>
    </p:extLst>
  </p:cSld>
  <p:clrMapOvr>
    <a:masterClrMapping/>
  </p:clrMapOvr>
</p:sld>
</file>

<file path=ppt/slides/slide1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915130945"/>
      </p:ext>
    </p:extLst>
  </p:cSld>
  <p:clrMapOvr>
    <a:masterClrMapping/>
  </p:clrMapOvr>
</p:sld>
</file>

<file path=ppt/slides/slide1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399986568"/>
      </p:ext>
    </p:extLst>
  </p:cSld>
  <p:clrMapOvr>
    <a:masterClrMapping/>
  </p:clrMapOvr>
</p:sld>
</file>

<file path=ppt/slides/slide1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228004245"/>
      </p:ext>
    </p:extLst>
  </p:cSld>
  <p:clrMapOvr>
    <a:masterClrMapping/>
  </p:clrMapOvr>
</p:sld>
</file>

<file path=ppt/slides/slide1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800229838"/>
      </p:ext>
    </p:extLst>
  </p:cSld>
  <p:clrMapOvr>
    <a:masterClrMapping/>
  </p:clrMapOvr>
</p:sld>
</file>

<file path=ppt/slides/slide1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612868342"/>
      </p:ext>
    </p:extLst>
  </p:cSld>
  <p:clrMapOvr>
    <a:masterClrMapping/>
  </p:clrMapOvr>
</p:sld>
</file>

<file path=ppt/slides/slide1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93833096"/>
      </p:ext>
    </p:extLst>
  </p:cSld>
  <p:clrMapOvr>
    <a:masterClrMapping/>
  </p:clrMapOvr>
</p:sld>
</file>

<file path=ppt/slides/slide1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627909681"/>
      </p:ext>
    </p:extLst>
  </p:cSld>
  <p:clrMapOvr>
    <a:masterClrMapping/>
  </p:clrMapOvr>
</p:sld>
</file>

<file path=ppt/slides/slide1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341881343"/>
      </p:ext>
    </p:extLst>
  </p:cSld>
  <p:clrMapOvr>
    <a:masterClrMapping/>
  </p:clrMapOvr>
</p:sld>
</file>

<file path=ppt/slides/slide1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563622657"/>
      </p:ext>
    </p:extLst>
  </p:cSld>
  <p:clrMapOvr>
    <a:masterClrMapping/>
  </p:clrMapOvr>
</p:sld>
</file>

<file path=ppt/slides/slide1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166791662"/>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ويخترعون شرورًا على</a:t>
            </a:r>
            <a:r>
              <a:rPr lang="en-US" dirty="0"/>
              <a:t> </a:t>
            </a:r>
            <a:r>
              <a:rPr lang="ar-SA" dirty="0"/>
              <a:t>مضاجعهم, ثم في نور النهار يتممونها،</a:t>
            </a:r>
            <a:endParaRPr lang="en-US" dirty="0"/>
          </a:p>
        </p:txBody>
      </p:sp>
    </p:spTree>
    <p:extLst>
      <p:ext uri="{BB962C8B-B14F-4D97-AF65-F5344CB8AC3E}">
        <p14:creationId xmlns:p14="http://schemas.microsoft.com/office/powerpoint/2010/main" val="1098923867"/>
      </p:ext>
    </p:extLst>
  </p:cSld>
  <p:clrMapOvr>
    <a:masterClrMapping/>
  </p:clrMapOvr>
</p:sld>
</file>

<file path=ppt/slides/slide1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958851761"/>
      </p:ext>
    </p:extLst>
  </p:cSld>
  <p:clrMapOvr>
    <a:masterClrMapping/>
  </p:clrMapOvr>
</p:sld>
</file>

<file path=ppt/slides/slide1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052330081"/>
      </p:ext>
    </p:extLst>
  </p:cSld>
  <p:clrMapOvr>
    <a:masterClrMapping/>
  </p:clrMapOvr>
</p:sld>
</file>

<file path=ppt/slides/slide1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362906924"/>
      </p:ext>
    </p:extLst>
  </p:cSld>
  <p:clrMapOvr>
    <a:masterClrMapping/>
  </p:clrMapOvr>
</p:sld>
</file>

<file path=ppt/slides/slide1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454662105"/>
      </p:ext>
    </p:extLst>
  </p:cSld>
  <p:clrMapOvr>
    <a:masterClrMapping/>
  </p:clrMapOvr>
</p:sld>
</file>

<file path=ppt/slides/slide1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592329298"/>
      </p:ext>
    </p:extLst>
  </p:cSld>
  <p:clrMapOvr>
    <a:masterClrMapping/>
  </p:clrMapOvr>
</p:sld>
</file>

<file path=ppt/slides/slide1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r>
                        <a:rPr lang="en-US" sz="4400" b="1" i="0" kern="1200" dirty="0">
                          <a:solidFill>
                            <a:schemeClr val="lt1"/>
                          </a:solidFill>
                          <a:latin typeface="+mn-lt"/>
                          <a:ea typeface="+mn-ea"/>
                          <a:cs typeface="+mn-cs"/>
                        </a:rPr>
                        <a:t> </a:t>
                      </a:r>
                      <a:r>
                        <a:rPr lang="ar-EG" sz="4400" b="1" i="0" kern="1200" dirty="0">
                          <a:solidFill>
                            <a:schemeClr val="lt1"/>
                          </a:solidFill>
                          <a:latin typeface="+mn-lt"/>
                          <a:ea typeface="+mn-ea"/>
                          <a:cs typeface="+mn-cs"/>
                        </a:rPr>
                        <a:t>عمانوئيل إلهنا و ملكنا</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4078022296"/>
      </p:ext>
    </p:extLst>
  </p:cSld>
  <p:clrMapOvr>
    <a:masterClrMapping/>
  </p:clrMapOvr>
</p:sld>
</file>

<file path=ppt/slides/slide1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endParaRPr lang="en-US" sz="4400" b="1" i="0" kern="1200" dirty="0">
                        <a:solidFill>
                          <a:schemeClr val="lt1"/>
                        </a:solidFill>
                        <a:latin typeface="+mn-lt"/>
                        <a:ea typeface="+mn-ea"/>
                        <a:cs typeface="+mn-cs"/>
                      </a:endParaRPr>
                    </a:p>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يا ربى يسوع المسيح مخلصي الصالح</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2581455731"/>
      </p:ext>
    </p:extLst>
  </p:cSld>
  <p:clrMapOvr>
    <a:masterClrMapping/>
  </p:clrMapOvr>
</p:sld>
</file>

<file path=ppt/slides/slide1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effectLst/>
                          <a:latin typeface="+mn-lt"/>
                          <a:ea typeface="+mn-ea"/>
                          <a:cs typeface="+mn-cs"/>
                        </a:rPr>
                        <a:t>قوتي وتسبحتي هو الرب صار لي خلاصا مقدسا</a:t>
                      </a:r>
                      <a:endParaRPr lang="ar-EG" sz="400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792018161"/>
      </p:ext>
    </p:extLst>
  </p:cSld>
  <p:clrMapOvr>
    <a:masterClrMapping/>
  </p:clrMapOvr>
</p:sld>
</file>

<file path=ppt/slides/slide1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542177568"/>
      </p:ext>
    </p:extLst>
  </p:cSld>
  <p:clrMapOvr>
    <a:masterClrMapping/>
  </p:clrMapOvr>
</p:sld>
</file>

<file path=ppt/slides/slide1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72229748"/>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لأنهم لم يرفعوا أيديهم إلى الله. واشتهوا حقولا ً ونهبوا اليتامى,</a:t>
            </a:r>
            <a:endParaRPr lang="en-US" dirty="0"/>
          </a:p>
        </p:txBody>
      </p:sp>
    </p:spTree>
    <p:extLst>
      <p:ext uri="{BB962C8B-B14F-4D97-AF65-F5344CB8AC3E}">
        <p14:creationId xmlns:p14="http://schemas.microsoft.com/office/powerpoint/2010/main" val="1851968857"/>
      </p:ext>
    </p:extLst>
  </p:cSld>
  <p:clrMapOvr>
    <a:masterClrMapping/>
  </p:clrMapOvr>
</p:sld>
</file>

<file path=ppt/slides/slide1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ar-EG" sz="4800" dirty="0"/>
              <a:t>المجمرة الذهب هي العذراء</a:t>
            </a:r>
            <a:endParaRPr lang="en-US" sz="4800" dirty="0"/>
          </a:p>
        </p:txBody>
      </p:sp>
      <p:sp>
        <p:nvSpPr>
          <p:cNvPr id="7" name="Text Placeholder 6"/>
          <p:cNvSpPr>
            <a:spLocks noGrp="1"/>
          </p:cNvSpPr>
          <p:nvPr>
            <p:ph type="body" idx="1"/>
          </p:nvPr>
        </p:nvSpPr>
        <p:spPr/>
        <p:txBody>
          <a:bodyPr/>
          <a:lstStyle/>
          <a:p>
            <a:r>
              <a:rPr lang="ar-EG" sz="4400" dirty="0"/>
              <a:t>تي شوري إن نوب تيه تي بارثينوس </a:t>
            </a:r>
          </a:p>
        </p:txBody>
      </p:sp>
      <p:sp>
        <p:nvSpPr>
          <p:cNvPr id="8" name="Text Placeholder 7"/>
          <p:cNvSpPr>
            <a:spLocks noGrp="1"/>
          </p:cNvSpPr>
          <p:nvPr>
            <p:ph type="body" sz="quarter" idx="3"/>
          </p:nvPr>
        </p:nvSpPr>
        <p:spPr>
          <a:xfrm>
            <a:off x="0" y="5415107"/>
            <a:ext cx="9144000" cy="682357"/>
          </a:xfrm>
        </p:spPr>
        <p:txBody>
          <a:bodyPr/>
          <a:lstStyle/>
          <a:p>
            <a:r>
              <a:rPr lang="en-US" sz="5400" dirty="0"/>
              <a:t>:]</a:t>
            </a:r>
            <a:r>
              <a:rPr lang="en-US" sz="5400" dirty="0" err="1"/>
              <a:t>ourh</a:t>
            </a:r>
            <a:r>
              <a:rPr lang="en-US" sz="5400" dirty="0"/>
              <a:t>  `</a:t>
            </a:r>
            <a:r>
              <a:rPr lang="en-US" sz="5400" dirty="0" err="1"/>
              <a:t>nnoub</a:t>
            </a:r>
            <a:r>
              <a:rPr lang="en-US" sz="5400" dirty="0"/>
              <a:t> </a:t>
            </a:r>
            <a:r>
              <a:rPr lang="en-US" sz="5400" dirty="0" err="1"/>
              <a:t>te</a:t>
            </a:r>
            <a:r>
              <a:rPr lang="en-US" sz="5400" dirty="0"/>
              <a:t> ;</a:t>
            </a:r>
            <a:r>
              <a:rPr lang="en-US" sz="5400" dirty="0" err="1"/>
              <a:t>parqenoc</a:t>
            </a:r>
            <a:endParaRPr lang="en-US" sz="5400" dirty="0"/>
          </a:p>
        </p:txBody>
      </p:sp>
    </p:spTree>
    <p:extLst>
      <p:ext uri="{BB962C8B-B14F-4D97-AF65-F5344CB8AC3E}">
        <p14:creationId xmlns:p14="http://schemas.microsoft.com/office/powerpoint/2010/main" val="3513870760"/>
      </p:ext>
    </p:extLst>
  </p:cSld>
  <p:clrMapOvr>
    <a:masterClrMapping/>
  </p:clrMapOvr>
</p:sld>
</file>

<file path=ppt/slides/slide1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Autofit/>
          </a:bodyPr>
          <a:lstStyle/>
          <a:p>
            <a:r>
              <a:rPr lang="ar-EG" sz="5400" dirty="0"/>
              <a:t>وعنبرها هو مخلصنا </a:t>
            </a:r>
            <a:endParaRPr lang="en-US" sz="5400" dirty="0"/>
          </a:p>
        </p:txBody>
      </p:sp>
      <p:sp>
        <p:nvSpPr>
          <p:cNvPr id="7" name="Text Placeholder 6"/>
          <p:cNvSpPr>
            <a:spLocks noGrp="1"/>
          </p:cNvSpPr>
          <p:nvPr>
            <p:ph type="body" idx="1"/>
          </p:nvPr>
        </p:nvSpPr>
        <p:spPr/>
        <p:txBody>
          <a:bodyPr/>
          <a:lstStyle/>
          <a:p>
            <a:r>
              <a:rPr lang="ar-EG" sz="5400" dirty="0"/>
              <a:t>بيس آروماطا بيه بين سوتير </a:t>
            </a:r>
          </a:p>
        </p:txBody>
      </p:sp>
      <p:sp>
        <p:nvSpPr>
          <p:cNvPr id="8" name="Text Placeholder 7"/>
          <p:cNvSpPr>
            <a:spLocks noGrp="1"/>
          </p:cNvSpPr>
          <p:nvPr>
            <p:ph type="body" sz="quarter" idx="3"/>
          </p:nvPr>
        </p:nvSpPr>
        <p:spPr>
          <a:xfrm>
            <a:off x="-1" y="5366750"/>
            <a:ext cx="9144000" cy="682357"/>
          </a:xfrm>
        </p:spPr>
        <p:txBody>
          <a:bodyPr/>
          <a:lstStyle/>
          <a:p>
            <a:r>
              <a:rPr lang="en-US" sz="5400" dirty="0" err="1"/>
              <a:t>pec`arwmata</a:t>
            </a:r>
            <a:r>
              <a:rPr lang="en-US" sz="5400" dirty="0"/>
              <a:t> </a:t>
            </a:r>
            <a:r>
              <a:rPr lang="en-US" sz="5400" dirty="0" err="1"/>
              <a:t>pe</a:t>
            </a:r>
            <a:r>
              <a:rPr lang="en-US" sz="5400" dirty="0"/>
              <a:t>  </a:t>
            </a:r>
            <a:r>
              <a:rPr lang="en-US" sz="5400" dirty="0" err="1"/>
              <a:t>pencwthr</a:t>
            </a:r>
            <a:endParaRPr lang="en-US" sz="5400" dirty="0"/>
          </a:p>
        </p:txBody>
      </p:sp>
    </p:spTree>
    <p:extLst>
      <p:ext uri="{BB962C8B-B14F-4D97-AF65-F5344CB8AC3E}">
        <p14:creationId xmlns:p14="http://schemas.microsoft.com/office/powerpoint/2010/main" val="4084840159"/>
      </p:ext>
    </p:extLst>
  </p:cSld>
  <p:clrMapOvr>
    <a:masterClrMapping/>
  </p:clrMapOvr>
</p:sld>
</file>

<file path=ppt/slides/slide1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Autofit/>
          </a:bodyPr>
          <a:lstStyle/>
          <a:p>
            <a:r>
              <a:rPr lang="ar-EG" sz="6000" dirty="0"/>
              <a:t>ولدته وخلصنا</a:t>
            </a:r>
            <a:endParaRPr lang="en-US" sz="6000" dirty="0"/>
          </a:p>
        </p:txBody>
      </p:sp>
      <p:sp>
        <p:nvSpPr>
          <p:cNvPr id="7" name="Text Placeholder 6"/>
          <p:cNvSpPr>
            <a:spLocks noGrp="1"/>
          </p:cNvSpPr>
          <p:nvPr>
            <p:ph type="body" idx="1"/>
          </p:nvPr>
        </p:nvSpPr>
        <p:spPr/>
        <p:txBody>
          <a:bodyPr/>
          <a:lstStyle/>
          <a:p>
            <a:r>
              <a:rPr lang="ar-EG" sz="4800" dirty="0"/>
              <a:t>أسميسي إمموف أفسوتي إممون</a:t>
            </a:r>
          </a:p>
        </p:txBody>
      </p:sp>
      <p:sp>
        <p:nvSpPr>
          <p:cNvPr id="8" name="Text Placeholder 7"/>
          <p:cNvSpPr>
            <a:spLocks noGrp="1"/>
          </p:cNvSpPr>
          <p:nvPr>
            <p:ph type="body" sz="quarter" idx="3"/>
          </p:nvPr>
        </p:nvSpPr>
        <p:spPr>
          <a:xfrm>
            <a:off x="0" y="5434157"/>
            <a:ext cx="9144000" cy="682357"/>
          </a:xfrm>
        </p:spPr>
        <p:txBody>
          <a:bodyPr/>
          <a:lstStyle/>
          <a:p>
            <a:r>
              <a:rPr lang="en-US" sz="5400" dirty="0" err="1"/>
              <a:t>Acmici</a:t>
            </a:r>
            <a:r>
              <a:rPr lang="ar-EG" sz="5400" dirty="0"/>
              <a:t> </a:t>
            </a:r>
            <a:r>
              <a:rPr lang="en-US" sz="5400" dirty="0"/>
              <a:t>`</a:t>
            </a:r>
            <a:r>
              <a:rPr lang="en-US" sz="5400" dirty="0" err="1"/>
              <a:t>mmof</a:t>
            </a:r>
            <a:r>
              <a:rPr lang="en-US" sz="5400" dirty="0"/>
              <a:t> </a:t>
            </a:r>
            <a:r>
              <a:rPr lang="en-US" sz="5400" dirty="0" err="1"/>
              <a:t>afcw</a:t>
            </a:r>
            <a:r>
              <a:rPr lang="en-US" sz="5400" dirty="0"/>
              <a:t>; `</a:t>
            </a:r>
            <a:r>
              <a:rPr lang="en-US" sz="5400" dirty="0" err="1"/>
              <a:t>mmon</a:t>
            </a:r>
            <a:endParaRPr lang="en-US" sz="5400" dirty="0"/>
          </a:p>
        </p:txBody>
      </p:sp>
    </p:spTree>
    <p:extLst>
      <p:ext uri="{BB962C8B-B14F-4D97-AF65-F5344CB8AC3E}">
        <p14:creationId xmlns:p14="http://schemas.microsoft.com/office/powerpoint/2010/main" val="1995001145"/>
      </p:ext>
    </p:extLst>
  </p:cSld>
  <p:clrMapOvr>
    <a:masterClrMapping/>
  </p:clrMapOvr>
</p:sld>
</file>

<file path=ppt/slides/slide1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ar-EG" sz="4800" dirty="0"/>
              <a:t>ولدته وخلصنا وغفر لنا خطايانا</a:t>
            </a:r>
            <a:endParaRPr lang="en-US" sz="4800" dirty="0"/>
          </a:p>
        </p:txBody>
      </p:sp>
      <p:sp>
        <p:nvSpPr>
          <p:cNvPr id="7" name="Text Placeholder 6"/>
          <p:cNvSpPr>
            <a:spLocks noGrp="1"/>
          </p:cNvSpPr>
          <p:nvPr>
            <p:ph type="body" idx="1"/>
          </p:nvPr>
        </p:nvSpPr>
        <p:spPr/>
        <p:txBody>
          <a:bodyPr/>
          <a:lstStyle/>
          <a:p>
            <a:r>
              <a:rPr lang="ar-EG" sz="4800" dirty="0"/>
              <a:t>أووه أفكا نين نوفي نان إيفول </a:t>
            </a:r>
          </a:p>
        </p:txBody>
      </p:sp>
      <p:sp>
        <p:nvSpPr>
          <p:cNvPr id="8" name="Text Placeholder 7"/>
          <p:cNvSpPr>
            <a:spLocks noGrp="1"/>
          </p:cNvSpPr>
          <p:nvPr>
            <p:ph type="body" sz="quarter" idx="3"/>
          </p:nvPr>
        </p:nvSpPr>
        <p:spPr>
          <a:xfrm>
            <a:off x="0" y="5366750"/>
            <a:ext cx="9144000" cy="682357"/>
          </a:xfrm>
        </p:spPr>
        <p:txBody>
          <a:bodyPr/>
          <a:lstStyle/>
          <a:p>
            <a:r>
              <a:rPr lang="en-US" sz="5400" dirty="0" err="1"/>
              <a:t>ouo</a:t>
            </a:r>
            <a:r>
              <a:rPr lang="en-US" sz="5400" dirty="0"/>
              <a:t>\ </a:t>
            </a:r>
            <a:r>
              <a:rPr lang="en-US" sz="5400" dirty="0" err="1"/>
              <a:t>Afxa</a:t>
            </a:r>
            <a:r>
              <a:rPr lang="en-US" sz="5400" dirty="0"/>
              <a:t>  </a:t>
            </a:r>
            <a:r>
              <a:rPr lang="en-US" sz="5400" dirty="0" err="1"/>
              <a:t>nennobi</a:t>
            </a:r>
            <a:r>
              <a:rPr lang="ar-EG" sz="5400" dirty="0"/>
              <a:t> </a:t>
            </a:r>
            <a:r>
              <a:rPr lang="en-US" sz="5400" dirty="0"/>
              <a:t>Nan  `</a:t>
            </a:r>
            <a:r>
              <a:rPr lang="en-US" sz="5400" dirty="0" err="1"/>
              <a:t>ebol</a:t>
            </a:r>
            <a:endParaRPr lang="en-US" sz="5400" dirty="0"/>
          </a:p>
        </p:txBody>
      </p:sp>
    </p:spTree>
    <p:extLst>
      <p:ext uri="{BB962C8B-B14F-4D97-AF65-F5344CB8AC3E}">
        <p14:creationId xmlns:p14="http://schemas.microsoft.com/office/powerpoint/2010/main" val="1355810436"/>
      </p:ext>
    </p:extLst>
  </p:cSld>
  <p:clrMapOvr>
    <a:masterClrMapping/>
  </p:clrMapOvr>
</p:sld>
</file>

<file path=ppt/slides/slide1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BFCF946-65BB-434A-AF87-CDCF30B8CEA1}"/>
              </a:ext>
            </a:extLst>
          </p:cNvPr>
          <p:cNvSpPr>
            <a:spLocks noGrp="1"/>
          </p:cNvSpPr>
          <p:nvPr>
            <p:ph type="title"/>
          </p:nvPr>
        </p:nvSpPr>
        <p:spPr/>
        <p:txBody>
          <a:bodyPr>
            <a:normAutofit/>
          </a:bodyPr>
          <a:lstStyle/>
          <a:p>
            <a:r>
              <a:rPr lang="ar-EG" dirty="0"/>
              <a:t>هذا الذى أصعد ذاته ذبيحة مقبولة</a:t>
            </a:r>
            <a:endParaRPr lang="en-US" dirty="0"/>
          </a:p>
        </p:txBody>
      </p:sp>
      <p:sp>
        <p:nvSpPr>
          <p:cNvPr id="3" name="Text Placeholder 2">
            <a:extLst>
              <a:ext uri="{FF2B5EF4-FFF2-40B4-BE49-F238E27FC236}">
                <a16:creationId xmlns:a16="http://schemas.microsoft.com/office/drawing/2014/main" id="{30E7CF2A-8268-4D63-A696-7E5654C4DE4C}"/>
              </a:ext>
            </a:extLst>
          </p:cNvPr>
          <p:cNvSpPr>
            <a:spLocks noGrp="1"/>
          </p:cNvSpPr>
          <p:nvPr>
            <p:ph type="body" idx="1"/>
          </p:nvPr>
        </p:nvSpPr>
        <p:spPr/>
        <p:txBody>
          <a:bodyPr/>
          <a:lstStyle/>
          <a:p>
            <a:r>
              <a:rPr lang="ar-EG" dirty="0"/>
              <a:t>فاي ايطاف انف اي ابشوي : ان أووثيسيا اسشيب</a:t>
            </a:r>
          </a:p>
        </p:txBody>
      </p:sp>
      <p:sp>
        <p:nvSpPr>
          <p:cNvPr id="5" name="Text Placeholder 4">
            <a:extLst>
              <a:ext uri="{FF2B5EF4-FFF2-40B4-BE49-F238E27FC236}">
                <a16:creationId xmlns:a16="http://schemas.microsoft.com/office/drawing/2014/main" id="{C2DB64BB-BFD1-487D-B50C-745EE68F3835}"/>
              </a:ext>
            </a:extLst>
          </p:cNvPr>
          <p:cNvSpPr>
            <a:spLocks noGrp="1"/>
          </p:cNvSpPr>
          <p:nvPr>
            <p:ph type="body" sz="quarter" idx="3"/>
          </p:nvPr>
        </p:nvSpPr>
        <p:spPr/>
        <p:txBody>
          <a:bodyPr/>
          <a:lstStyle/>
          <a:p>
            <a:r>
              <a:rPr lang="en-US" sz="2800" dirty="0"/>
              <a:t>Fai `eta4en4 `e`p2wi : `nov0vci`a ec23p</a:t>
            </a:r>
          </a:p>
        </p:txBody>
      </p:sp>
    </p:spTree>
    <p:extLst>
      <p:ext uri="{BB962C8B-B14F-4D97-AF65-F5344CB8AC3E}">
        <p14:creationId xmlns:p14="http://schemas.microsoft.com/office/powerpoint/2010/main" val="2693286785"/>
      </p:ext>
    </p:extLst>
  </p:cSld>
  <p:clrMapOvr>
    <a:masterClrMapping/>
  </p:clrMapOvr>
</p:sld>
</file>

<file path=ppt/slides/slide1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4586DE4-A82D-49BB-A3FC-8D66879003C3}"/>
              </a:ext>
            </a:extLst>
          </p:cNvPr>
          <p:cNvSpPr>
            <a:spLocks noGrp="1"/>
          </p:cNvSpPr>
          <p:nvPr>
            <p:ph type="title"/>
          </p:nvPr>
        </p:nvSpPr>
        <p:spPr/>
        <p:txBody>
          <a:bodyPr>
            <a:normAutofit/>
          </a:bodyPr>
          <a:lstStyle/>
          <a:p>
            <a:r>
              <a:rPr lang="ar-EG" dirty="0"/>
              <a:t>على الصليب عن خلاص جنسنا</a:t>
            </a:r>
            <a:endParaRPr lang="en-US" dirty="0"/>
          </a:p>
        </p:txBody>
      </p:sp>
      <p:sp>
        <p:nvSpPr>
          <p:cNvPr id="7" name="Text Placeholder 6">
            <a:extLst>
              <a:ext uri="{FF2B5EF4-FFF2-40B4-BE49-F238E27FC236}">
                <a16:creationId xmlns:a16="http://schemas.microsoft.com/office/drawing/2014/main" id="{E6A4D0F2-F704-4AF4-9FE9-997CE0E5E0AC}"/>
              </a:ext>
            </a:extLst>
          </p:cNvPr>
          <p:cNvSpPr>
            <a:spLocks noGrp="1"/>
          </p:cNvSpPr>
          <p:nvPr>
            <p:ph type="body" idx="1"/>
          </p:nvPr>
        </p:nvSpPr>
        <p:spPr/>
        <p:txBody>
          <a:bodyPr/>
          <a:lstStyle/>
          <a:p>
            <a:r>
              <a:rPr lang="ar-EG" dirty="0"/>
              <a:t>هيجين بي استافروس خا اب أووجاي امبين جينوس </a:t>
            </a:r>
          </a:p>
        </p:txBody>
      </p:sp>
      <p:sp>
        <p:nvSpPr>
          <p:cNvPr id="8" name="Text Placeholder 7">
            <a:extLst>
              <a:ext uri="{FF2B5EF4-FFF2-40B4-BE49-F238E27FC236}">
                <a16:creationId xmlns:a16="http://schemas.microsoft.com/office/drawing/2014/main" id="{70A67A03-6EFA-4B4A-8AA1-F7812CF6C144}"/>
              </a:ext>
            </a:extLst>
          </p:cNvPr>
          <p:cNvSpPr>
            <a:spLocks noGrp="1"/>
          </p:cNvSpPr>
          <p:nvPr>
            <p:ph type="body" sz="quarter" idx="3"/>
          </p:nvPr>
        </p:nvSpPr>
        <p:spPr/>
        <p:txBody>
          <a:bodyPr/>
          <a:lstStyle/>
          <a:p>
            <a:r>
              <a:rPr lang="en-US" sz="2800" dirty="0" err="1"/>
              <a:t>higen</a:t>
            </a:r>
            <a:r>
              <a:rPr lang="en-US" sz="2800" dirty="0"/>
              <a:t> </a:t>
            </a:r>
            <a:r>
              <a:rPr lang="en-US" sz="2800" dirty="0" err="1"/>
              <a:t>pi`ctavroc</a:t>
            </a:r>
            <a:r>
              <a:rPr lang="en-US" sz="2800" dirty="0"/>
              <a:t> </a:t>
            </a:r>
            <a:r>
              <a:rPr lang="en-US" sz="2800" dirty="0" err="1"/>
              <a:t>qa</a:t>
            </a:r>
            <a:r>
              <a:rPr lang="en-US" sz="2800" dirty="0"/>
              <a:t> `</a:t>
            </a:r>
            <a:r>
              <a:rPr lang="en-US" sz="2800" dirty="0" err="1"/>
              <a:t>povgai</a:t>
            </a:r>
            <a:r>
              <a:rPr lang="en-US" sz="2800" dirty="0"/>
              <a:t> `</a:t>
            </a:r>
            <a:r>
              <a:rPr lang="en-US" sz="2800" dirty="0" err="1"/>
              <a:t>mpenjenoc</a:t>
            </a:r>
            <a:endParaRPr lang="en-US" sz="2800" dirty="0"/>
          </a:p>
        </p:txBody>
      </p:sp>
    </p:spTree>
    <p:extLst>
      <p:ext uri="{BB962C8B-B14F-4D97-AF65-F5344CB8AC3E}">
        <p14:creationId xmlns:p14="http://schemas.microsoft.com/office/powerpoint/2010/main" val="2651323106"/>
      </p:ext>
    </p:extLst>
  </p:cSld>
  <p:clrMapOvr>
    <a:masterClrMapping/>
  </p:clrMapOvr>
</p:sld>
</file>

<file path=ppt/slides/slide1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21E6427-4B5E-4B9F-BAA9-DA102BB09CFD}"/>
              </a:ext>
            </a:extLst>
          </p:cNvPr>
          <p:cNvSpPr>
            <a:spLocks noGrp="1"/>
          </p:cNvSpPr>
          <p:nvPr>
            <p:ph type="title"/>
          </p:nvPr>
        </p:nvSpPr>
        <p:spPr/>
        <p:txBody>
          <a:bodyPr>
            <a:normAutofit/>
          </a:bodyPr>
          <a:lstStyle/>
          <a:p>
            <a:r>
              <a:rPr lang="ar-EG" dirty="0"/>
              <a:t>فأشتمه أبوه الصالح</a:t>
            </a:r>
            <a:endParaRPr lang="en-US" dirty="0"/>
          </a:p>
        </p:txBody>
      </p:sp>
      <p:sp>
        <p:nvSpPr>
          <p:cNvPr id="8" name="Text Placeholder 7">
            <a:extLst>
              <a:ext uri="{FF2B5EF4-FFF2-40B4-BE49-F238E27FC236}">
                <a16:creationId xmlns:a16="http://schemas.microsoft.com/office/drawing/2014/main" id="{5B242F36-8A18-4E37-9B17-8D73E94CD52A}"/>
              </a:ext>
            </a:extLst>
          </p:cNvPr>
          <p:cNvSpPr>
            <a:spLocks noGrp="1"/>
          </p:cNvSpPr>
          <p:nvPr>
            <p:ph type="body" idx="1"/>
          </p:nvPr>
        </p:nvSpPr>
        <p:spPr/>
        <p:txBody>
          <a:bodyPr/>
          <a:lstStyle/>
          <a:p>
            <a:r>
              <a:rPr lang="ar-EG" dirty="0"/>
              <a:t>آفشوليم ايروف : انجي بيف يوت ان أغاثوس</a:t>
            </a:r>
          </a:p>
        </p:txBody>
      </p:sp>
      <p:sp>
        <p:nvSpPr>
          <p:cNvPr id="9" name="Text Placeholder 8">
            <a:extLst>
              <a:ext uri="{FF2B5EF4-FFF2-40B4-BE49-F238E27FC236}">
                <a16:creationId xmlns:a16="http://schemas.microsoft.com/office/drawing/2014/main" id="{EF860D96-4963-45D3-B84B-97389F3F7B25}"/>
              </a:ext>
            </a:extLst>
          </p:cNvPr>
          <p:cNvSpPr>
            <a:spLocks noGrp="1"/>
          </p:cNvSpPr>
          <p:nvPr>
            <p:ph type="body" sz="quarter" idx="3"/>
          </p:nvPr>
        </p:nvSpPr>
        <p:spPr/>
        <p:txBody>
          <a:bodyPr/>
          <a:lstStyle/>
          <a:p>
            <a:r>
              <a:rPr lang="pt-BR" sz="2800" dirty="0"/>
              <a:t>A42wem `ero4 : `nge Pe4iwt `n`aja0oc</a:t>
            </a:r>
          </a:p>
        </p:txBody>
      </p:sp>
    </p:spTree>
    <p:extLst>
      <p:ext uri="{BB962C8B-B14F-4D97-AF65-F5344CB8AC3E}">
        <p14:creationId xmlns:p14="http://schemas.microsoft.com/office/powerpoint/2010/main" val="342564135"/>
      </p:ext>
    </p:extLst>
  </p:cSld>
  <p:clrMapOvr>
    <a:masterClrMapping/>
  </p:clrMapOvr>
</p:sld>
</file>

<file path=ppt/slides/slide1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72A8951-8634-4240-858E-395291CF4CD4}"/>
              </a:ext>
            </a:extLst>
          </p:cNvPr>
          <p:cNvSpPr>
            <a:spLocks noGrp="1"/>
          </p:cNvSpPr>
          <p:nvPr>
            <p:ph type="title"/>
          </p:nvPr>
        </p:nvSpPr>
        <p:spPr/>
        <p:txBody>
          <a:bodyPr>
            <a:normAutofit/>
          </a:bodyPr>
          <a:lstStyle/>
          <a:p>
            <a:r>
              <a:rPr lang="ar-EG" dirty="0"/>
              <a:t>وقت المساء على الجلجلة</a:t>
            </a:r>
            <a:endParaRPr lang="en-US" dirty="0"/>
          </a:p>
        </p:txBody>
      </p:sp>
      <p:sp>
        <p:nvSpPr>
          <p:cNvPr id="7" name="Text Placeholder 6">
            <a:extLst>
              <a:ext uri="{FF2B5EF4-FFF2-40B4-BE49-F238E27FC236}">
                <a16:creationId xmlns:a16="http://schemas.microsoft.com/office/drawing/2014/main" id="{FC3D84CC-D447-45CB-97CB-AC83C381F8A9}"/>
              </a:ext>
            </a:extLst>
          </p:cNvPr>
          <p:cNvSpPr>
            <a:spLocks noGrp="1"/>
          </p:cNvSpPr>
          <p:nvPr>
            <p:ph type="body" idx="1"/>
          </p:nvPr>
        </p:nvSpPr>
        <p:spPr/>
        <p:txBody>
          <a:bodyPr/>
          <a:lstStyle/>
          <a:p>
            <a:r>
              <a:rPr lang="ar-EG" dirty="0"/>
              <a:t>ام افناف انتي هان آروهي : هيجين تي غولغوثا</a:t>
            </a:r>
          </a:p>
        </p:txBody>
      </p:sp>
      <p:sp>
        <p:nvSpPr>
          <p:cNvPr id="8" name="Text Placeholder 7">
            <a:extLst>
              <a:ext uri="{FF2B5EF4-FFF2-40B4-BE49-F238E27FC236}">
                <a16:creationId xmlns:a16="http://schemas.microsoft.com/office/drawing/2014/main" id="{D97E45F1-AC85-4B77-BBFC-E631D33EBBBE}"/>
              </a:ext>
            </a:extLst>
          </p:cNvPr>
          <p:cNvSpPr>
            <a:spLocks noGrp="1"/>
          </p:cNvSpPr>
          <p:nvPr>
            <p:ph type="body" sz="quarter" idx="3"/>
          </p:nvPr>
        </p:nvSpPr>
        <p:spPr/>
        <p:txBody>
          <a:bodyPr/>
          <a:lstStyle/>
          <a:p>
            <a:r>
              <a:rPr lang="sv-SE" sz="2800" dirty="0"/>
              <a:t> `m`fnav `nte han`arovhi : higen %joljo0a</a:t>
            </a:r>
          </a:p>
        </p:txBody>
      </p:sp>
    </p:spTree>
    <p:extLst>
      <p:ext uri="{BB962C8B-B14F-4D97-AF65-F5344CB8AC3E}">
        <p14:creationId xmlns:p14="http://schemas.microsoft.com/office/powerpoint/2010/main" val="1010360293"/>
      </p:ext>
    </p:extLst>
  </p:cSld>
  <p:clrMapOvr>
    <a:masterClrMapping/>
  </p:clrMapOvr>
</p:sld>
</file>

<file path=ppt/slides/slide1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2918348-0AED-4ECC-8C31-CCFACEA2EFB7}"/>
              </a:ext>
            </a:extLst>
          </p:cNvPr>
          <p:cNvSpPr>
            <a:spLocks noGrp="1"/>
          </p:cNvSpPr>
          <p:nvPr>
            <p:ph type="title"/>
          </p:nvPr>
        </p:nvSpPr>
        <p:spPr/>
        <p:txBody>
          <a:bodyPr>
            <a:normAutofit/>
          </a:bodyPr>
          <a:lstStyle/>
          <a:p>
            <a:r>
              <a:rPr lang="ar-EG" sz="4800" dirty="0"/>
              <a:t>نسجد لك أيها المسيح</a:t>
            </a:r>
            <a:endParaRPr lang="en-US" sz="4800" dirty="0"/>
          </a:p>
        </p:txBody>
      </p:sp>
      <p:sp>
        <p:nvSpPr>
          <p:cNvPr id="7" name="Text Placeholder 6">
            <a:extLst>
              <a:ext uri="{FF2B5EF4-FFF2-40B4-BE49-F238E27FC236}">
                <a16:creationId xmlns:a16="http://schemas.microsoft.com/office/drawing/2014/main" id="{70400211-7091-425F-A2CE-88008A5A41AC}"/>
              </a:ext>
            </a:extLst>
          </p:cNvPr>
          <p:cNvSpPr>
            <a:spLocks noGrp="1"/>
          </p:cNvSpPr>
          <p:nvPr>
            <p:ph type="body" idx="1"/>
          </p:nvPr>
        </p:nvSpPr>
        <p:spPr/>
        <p:txBody>
          <a:bodyPr/>
          <a:lstStyle/>
          <a:p>
            <a:r>
              <a:rPr lang="ar-EG" dirty="0"/>
              <a:t>تين أووشت إمموك أو بي أخرستوس نيم بيك يوت أن</a:t>
            </a:r>
          </a:p>
        </p:txBody>
      </p:sp>
      <p:sp>
        <p:nvSpPr>
          <p:cNvPr id="8" name="Text Placeholder 7">
            <a:extLst>
              <a:ext uri="{FF2B5EF4-FFF2-40B4-BE49-F238E27FC236}">
                <a16:creationId xmlns:a16="http://schemas.microsoft.com/office/drawing/2014/main" id="{89FB20C4-B41A-4500-9F6C-891F9A0AE742}"/>
              </a:ext>
            </a:extLst>
          </p:cNvPr>
          <p:cNvSpPr>
            <a:spLocks noGrp="1"/>
          </p:cNvSpPr>
          <p:nvPr>
            <p:ph type="body" sz="quarter" idx="3"/>
          </p:nvPr>
        </p:nvSpPr>
        <p:spPr/>
        <p:txBody>
          <a:bodyPr/>
          <a:lstStyle/>
          <a:p>
            <a:r>
              <a:rPr lang="en-US" sz="2800" dirty="0" err="1"/>
              <a:t>Tenouw</a:t>
            </a:r>
            <a:r>
              <a:rPr lang="en-US" sz="2800" dirty="0"/>
              <a:t>]t `</a:t>
            </a:r>
            <a:r>
              <a:rPr lang="en-US" sz="2800" dirty="0" err="1"/>
              <a:t>mmok</a:t>
            </a:r>
            <a:r>
              <a:rPr lang="en-US" sz="2800" dirty="0"/>
              <a:t> `</a:t>
            </a:r>
            <a:r>
              <a:rPr lang="en-US" sz="2800" dirty="0" err="1"/>
              <a:t>wpixrictoc</a:t>
            </a:r>
            <a:r>
              <a:rPr lang="en-US" sz="2800" dirty="0"/>
              <a:t>&gt; </a:t>
            </a:r>
            <a:r>
              <a:rPr lang="en-US" sz="2800" dirty="0" err="1"/>
              <a:t>nem</a:t>
            </a:r>
            <a:r>
              <a:rPr lang="en-US" sz="2800" dirty="0"/>
              <a:t> </a:t>
            </a:r>
            <a:r>
              <a:rPr lang="en-US" sz="2800" dirty="0" err="1"/>
              <a:t>pekiwt</a:t>
            </a:r>
            <a:r>
              <a:rPr lang="en-US" sz="2800" dirty="0"/>
              <a:t> </a:t>
            </a:r>
          </a:p>
        </p:txBody>
      </p:sp>
    </p:spTree>
    <p:extLst>
      <p:ext uri="{BB962C8B-B14F-4D97-AF65-F5344CB8AC3E}">
        <p14:creationId xmlns:p14="http://schemas.microsoft.com/office/powerpoint/2010/main" val="4098660510"/>
      </p:ext>
    </p:extLst>
  </p:cSld>
  <p:clrMapOvr>
    <a:masterClrMapping/>
  </p:clrMapOvr>
</p:sld>
</file>

<file path=ppt/slides/slide1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6ADD62F-E53B-48F2-8AF7-ADAA23EEC77C}"/>
              </a:ext>
            </a:extLst>
          </p:cNvPr>
          <p:cNvSpPr>
            <a:spLocks noGrp="1"/>
          </p:cNvSpPr>
          <p:nvPr>
            <p:ph type="title"/>
          </p:nvPr>
        </p:nvSpPr>
        <p:spPr/>
        <p:txBody>
          <a:bodyPr>
            <a:noAutofit/>
          </a:bodyPr>
          <a:lstStyle/>
          <a:p>
            <a:r>
              <a:rPr lang="ar-EG" sz="3600" dirty="0"/>
              <a:t>مع أبيك الصالح، والروح القدس، لأنك صلبت وخلصتنا ارحمنا</a:t>
            </a:r>
            <a:endParaRPr lang="en-US" sz="3600" dirty="0"/>
          </a:p>
        </p:txBody>
      </p:sp>
      <p:sp>
        <p:nvSpPr>
          <p:cNvPr id="7" name="Text Placeholder 6">
            <a:extLst>
              <a:ext uri="{FF2B5EF4-FFF2-40B4-BE49-F238E27FC236}">
                <a16:creationId xmlns:a16="http://schemas.microsoft.com/office/drawing/2014/main" id="{AF1DBCA4-3A87-42A5-B4C8-75BCD45C9752}"/>
              </a:ext>
            </a:extLst>
          </p:cNvPr>
          <p:cNvSpPr>
            <a:spLocks noGrp="1"/>
          </p:cNvSpPr>
          <p:nvPr>
            <p:ph type="body" idx="1"/>
          </p:nvPr>
        </p:nvSpPr>
        <p:spPr/>
        <p:txBody>
          <a:bodyPr/>
          <a:lstStyle/>
          <a:p>
            <a:r>
              <a:rPr lang="ar-EG" sz="3200" dirty="0"/>
              <a:t>آغاثوس نيم بي إبنفما إثؤواب جى آف آشك آك سوتي إممن ناي نان </a:t>
            </a:r>
          </a:p>
        </p:txBody>
      </p:sp>
      <p:sp>
        <p:nvSpPr>
          <p:cNvPr id="8" name="Text Placeholder 7">
            <a:extLst>
              <a:ext uri="{FF2B5EF4-FFF2-40B4-BE49-F238E27FC236}">
                <a16:creationId xmlns:a16="http://schemas.microsoft.com/office/drawing/2014/main" id="{1E765F78-918A-494E-AF2C-C663EA7B13DB}"/>
              </a:ext>
            </a:extLst>
          </p:cNvPr>
          <p:cNvSpPr>
            <a:spLocks noGrp="1"/>
          </p:cNvSpPr>
          <p:nvPr>
            <p:ph type="body" sz="quarter" idx="3"/>
          </p:nvPr>
        </p:nvSpPr>
        <p:spPr>
          <a:xfrm>
            <a:off x="0" y="5514356"/>
            <a:ext cx="9144000" cy="682357"/>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FFC000"/>
                </a:solidFill>
                <a:effectLst/>
                <a:uLnTx/>
                <a:uFillTx/>
                <a:latin typeface="Abraam" pitchFamily="2" charset="0"/>
                <a:ea typeface="+mn-ea"/>
                <a:cs typeface="+mn-cs"/>
              </a:rPr>
              <a:t>`</a:t>
            </a:r>
            <a:r>
              <a:rPr kumimoji="0" lang="en-US" sz="3200" b="0" i="0" u="none" strike="noStrike" kern="1200" cap="none" spc="0" normalizeH="0" baseline="0" noProof="0" dirty="0" err="1">
                <a:ln>
                  <a:noFill/>
                </a:ln>
                <a:solidFill>
                  <a:srgbClr val="FFC000"/>
                </a:solidFill>
                <a:effectLst/>
                <a:uLnTx/>
                <a:uFillTx/>
                <a:latin typeface="Abraam" pitchFamily="2" charset="0"/>
                <a:ea typeface="+mn-ea"/>
                <a:cs typeface="+mn-cs"/>
              </a:rPr>
              <a:t>n`agaqoc</a:t>
            </a:r>
            <a:r>
              <a:rPr kumimoji="0" lang="en-US" sz="3200" b="0" i="0" u="none" strike="noStrike" kern="1200" cap="none" spc="0" normalizeH="0" baseline="0" noProof="0" dirty="0">
                <a:ln>
                  <a:noFill/>
                </a:ln>
                <a:solidFill>
                  <a:srgbClr val="FFC000"/>
                </a:solidFill>
                <a:effectLst/>
                <a:uLnTx/>
                <a:uFillTx/>
                <a:latin typeface="Abraam" pitchFamily="2" charset="0"/>
                <a:ea typeface="+mn-ea"/>
                <a:cs typeface="+mn-cs"/>
              </a:rPr>
              <a:t>&gt; </a:t>
            </a:r>
            <a:r>
              <a:rPr kumimoji="0" lang="en-US" sz="3200" b="0" i="0" u="none" strike="noStrike" kern="1200" cap="none" spc="0" normalizeH="0" baseline="0" noProof="0" dirty="0" err="1">
                <a:ln>
                  <a:noFill/>
                </a:ln>
                <a:solidFill>
                  <a:srgbClr val="FFC000"/>
                </a:solidFill>
                <a:effectLst/>
                <a:uLnTx/>
                <a:uFillTx/>
                <a:latin typeface="Abraam" pitchFamily="2" charset="0"/>
                <a:ea typeface="+mn-ea"/>
                <a:cs typeface="+mn-cs"/>
              </a:rPr>
              <a:t>nem</a:t>
            </a:r>
            <a:r>
              <a:rPr kumimoji="0" lang="en-US" sz="3200" b="0" i="0" u="none" strike="noStrike" kern="1200" cap="none" spc="0" normalizeH="0" baseline="0" noProof="0" dirty="0">
                <a:ln>
                  <a:noFill/>
                </a:ln>
                <a:solidFill>
                  <a:srgbClr val="FFC000"/>
                </a:solidFill>
                <a:effectLst/>
                <a:uLnTx/>
                <a:uFillTx/>
                <a:latin typeface="Abraam" pitchFamily="2" charset="0"/>
                <a:ea typeface="+mn-ea"/>
                <a:cs typeface="+mn-cs"/>
              </a:rPr>
              <a:t> </a:t>
            </a:r>
            <a:r>
              <a:rPr kumimoji="0" lang="en-US" sz="3200" b="0" i="0" u="none" strike="noStrike" kern="1200" cap="none" spc="0" normalizeH="0" baseline="0" noProof="0" dirty="0" err="1">
                <a:ln>
                  <a:noFill/>
                </a:ln>
                <a:solidFill>
                  <a:srgbClr val="FFC000"/>
                </a:solidFill>
                <a:effectLst/>
                <a:uLnTx/>
                <a:uFillTx/>
                <a:latin typeface="Abraam" pitchFamily="2" charset="0"/>
                <a:ea typeface="+mn-ea"/>
                <a:cs typeface="+mn-cs"/>
              </a:rPr>
              <a:t>pipneu­ma</a:t>
            </a:r>
            <a:r>
              <a:rPr kumimoji="0" lang="en-US" sz="3200" b="0" i="0" u="none" strike="noStrike" kern="1200" cap="none" spc="0" normalizeH="0" baseline="0" noProof="0" dirty="0">
                <a:ln>
                  <a:noFill/>
                </a:ln>
                <a:solidFill>
                  <a:srgbClr val="FFC000"/>
                </a:solidFill>
                <a:effectLst/>
                <a:uLnTx/>
                <a:uFillTx/>
                <a:latin typeface="Abraam" pitchFamily="2" charset="0"/>
                <a:ea typeface="+mn-ea"/>
                <a:cs typeface="+mn-cs"/>
              </a:rPr>
              <a:t> </a:t>
            </a:r>
            <a:r>
              <a:rPr kumimoji="0" lang="en-US" sz="3200" b="0" i="0" u="none" strike="noStrike" kern="1200" cap="none" spc="0" normalizeH="0" baseline="0" noProof="0" dirty="0" err="1">
                <a:ln>
                  <a:noFill/>
                </a:ln>
                <a:solidFill>
                  <a:srgbClr val="FFC000"/>
                </a:solidFill>
                <a:effectLst/>
                <a:uLnTx/>
                <a:uFillTx/>
                <a:latin typeface="Abraam" pitchFamily="2" charset="0"/>
                <a:ea typeface="+mn-ea"/>
                <a:cs typeface="+mn-cs"/>
              </a:rPr>
              <a:t>eqouab</a:t>
            </a:r>
            <a:r>
              <a:rPr kumimoji="0" lang="en-US" sz="3200" b="0" i="0" u="none" strike="noStrike" kern="1200" cap="none" spc="0" normalizeH="0" baseline="0" noProof="0" dirty="0">
                <a:ln>
                  <a:noFill/>
                </a:ln>
                <a:solidFill>
                  <a:srgbClr val="FFC000"/>
                </a:solidFill>
                <a:effectLst/>
                <a:uLnTx/>
                <a:uFillTx/>
                <a:latin typeface="Abraam" pitchFamily="2" charset="0"/>
                <a:ea typeface="+mn-ea"/>
                <a:cs typeface="+mn-cs"/>
              </a:rPr>
              <a:t>&gt; je (</a:t>
            </a:r>
            <a:r>
              <a:rPr kumimoji="0" lang="en-US" sz="3200" b="0" i="0" u="none" strike="noStrike" kern="1200" cap="none" spc="0" normalizeH="0" baseline="0" noProof="0" dirty="0">
                <a:ln>
                  <a:noFill/>
                </a:ln>
                <a:solidFill>
                  <a:srgbClr val="FFC000"/>
                </a:solidFill>
                <a:effectLst/>
                <a:uLnTx/>
                <a:uFillTx/>
                <a:latin typeface="Avva_Shenouda" pitchFamily="34" charset="2"/>
                <a:ea typeface="+mn-ea"/>
                <a:cs typeface="+mn-cs"/>
              </a:rPr>
              <a:t>a4a2k </a:t>
            </a:r>
            <a:r>
              <a:rPr kumimoji="0" lang="en-US" sz="3200" b="0" i="0" u="none" strike="noStrike" kern="1200" cap="none" spc="0" normalizeH="0" baseline="0" noProof="0" dirty="0">
                <a:ln>
                  <a:noFill/>
                </a:ln>
                <a:solidFill>
                  <a:srgbClr val="FFC000"/>
                </a:solidFill>
                <a:effectLst/>
                <a:uLnTx/>
                <a:uFillTx/>
                <a:latin typeface="Abraam" pitchFamily="2" charset="0"/>
                <a:ea typeface="+mn-ea"/>
                <a:cs typeface="+mn-cs"/>
              </a:rPr>
              <a:t>) </a:t>
            </a:r>
            <a:r>
              <a:rPr kumimoji="0" lang="en-US" sz="3200" b="0" i="0" u="none" strike="noStrike" kern="1200" cap="none" spc="0" normalizeH="0" baseline="0" noProof="0" dirty="0" err="1">
                <a:ln>
                  <a:noFill/>
                </a:ln>
                <a:solidFill>
                  <a:srgbClr val="FFC000"/>
                </a:solidFill>
                <a:effectLst/>
                <a:uLnTx/>
                <a:uFillTx/>
                <a:latin typeface="Abraam" pitchFamily="2" charset="0"/>
                <a:ea typeface="+mn-ea"/>
                <a:cs typeface="+mn-cs"/>
              </a:rPr>
              <a:t>akcw</a:t>
            </a:r>
            <a:r>
              <a:rPr kumimoji="0" lang="en-US" sz="3200" b="0" i="0" u="none" strike="noStrike" kern="1200" cap="none" spc="0" normalizeH="0" baseline="0" noProof="0" dirty="0">
                <a:ln>
                  <a:noFill/>
                </a:ln>
                <a:solidFill>
                  <a:srgbClr val="FFC000"/>
                </a:solidFill>
                <a:effectLst/>
                <a:uLnTx/>
                <a:uFillTx/>
                <a:latin typeface="Abraam" pitchFamily="2" charset="0"/>
                <a:ea typeface="+mn-ea"/>
                <a:cs typeface="+mn-cs"/>
              </a:rPr>
              <a:t>; `</a:t>
            </a:r>
            <a:r>
              <a:rPr kumimoji="0" lang="en-US" sz="3200" b="0" i="0" u="none" strike="noStrike" kern="1200" cap="none" spc="0" normalizeH="0" baseline="0" noProof="0" dirty="0" err="1">
                <a:ln>
                  <a:noFill/>
                </a:ln>
                <a:solidFill>
                  <a:srgbClr val="FFC000"/>
                </a:solidFill>
                <a:effectLst/>
                <a:uLnTx/>
                <a:uFillTx/>
                <a:latin typeface="Abraam" pitchFamily="2" charset="0"/>
                <a:ea typeface="+mn-ea"/>
                <a:cs typeface="+mn-cs"/>
              </a:rPr>
              <a:t>mmon</a:t>
            </a:r>
            <a:r>
              <a:rPr kumimoji="0" lang="en-US" sz="3200" b="0" i="0" u="none" strike="noStrike" kern="1200" cap="none" spc="0" normalizeH="0" baseline="0" noProof="0" dirty="0">
                <a:ln>
                  <a:noFill/>
                </a:ln>
                <a:solidFill>
                  <a:srgbClr val="FFC000"/>
                </a:solidFill>
                <a:effectLst/>
                <a:uLnTx/>
                <a:uFillTx/>
                <a:latin typeface="Abraam" pitchFamily="2" charset="0"/>
                <a:ea typeface="+mn-ea"/>
                <a:cs typeface="+mn-cs"/>
              </a:rPr>
              <a:t> </a:t>
            </a:r>
            <a:r>
              <a:rPr kumimoji="0" lang="en-US" sz="3200" b="0" i="0" u="none" strike="noStrike" kern="1200" cap="none" spc="0" normalizeH="0" baseline="0" noProof="0" dirty="0" err="1">
                <a:ln>
                  <a:noFill/>
                </a:ln>
                <a:solidFill>
                  <a:srgbClr val="FFC000"/>
                </a:solidFill>
                <a:effectLst/>
                <a:uLnTx/>
                <a:uFillTx/>
                <a:latin typeface="Abraam" pitchFamily="2" charset="0"/>
                <a:ea typeface="+mn-ea"/>
                <a:cs typeface="+mn-cs"/>
              </a:rPr>
              <a:t>nai</a:t>
            </a:r>
            <a:r>
              <a:rPr kumimoji="0" lang="en-US" sz="3200" b="0" i="0" u="none" strike="noStrike" kern="1200" cap="none" spc="0" normalizeH="0" baseline="0" noProof="0" dirty="0">
                <a:ln>
                  <a:noFill/>
                </a:ln>
                <a:solidFill>
                  <a:srgbClr val="FFC000"/>
                </a:solidFill>
                <a:effectLst/>
                <a:uLnTx/>
                <a:uFillTx/>
                <a:latin typeface="Abraam" pitchFamily="2" charset="0"/>
                <a:ea typeface="+mn-ea"/>
                <a:cs typeface="+mn-cs"/>
              </a:rPr>
              <a:t> nan.</a:t>
            </a:r>
            <a:endParaRPr kumimoji="0" lang="en-US" sz="59500" b="0" i="0" u="none" strike="noStrike" kern="1200" cap="none" spc="0" normalizeH="0" baseline="0" noProof="0" dirty="0">
              <a:ln>
                <a:noFill/>
              </a:ln>
              <a:solidFill>
                <a:srgbClr val="FFC000"/>
              </a:solidFill>
              <a:effectLst/>
              <a:uLnTx/>
              <a:uFillTx/>
              <a:latin typeface="Abraam" pitchFamily="2" charset="0"/>
              <a:ea typeface="+mn-ea"/>
              <a:cs typeface="+mn-cs"/>
            </a:endParaRPr>
          </a:p>
        </p:txBody>
      </p:sp>
    </p:spTree>
    <p:extLst>
      <p:ext uri="{BB962C8B-B14F-4D97-AF65-F5344CB8AC3E}">
        <p14:creationId xmlns:p14="http://schemas.microsoft.com/office/powerpoint/2010/main" val="1452341151"/>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وظلموا الأرامل. واغتصبوا الرجل وبيته, الإنسان وميراثه،</a:t>
            </a:r>
            <a:endParaRPr lang="en-US" dirty="0"/>
          </a:p>
        </p:txBody>
      </p:sp>
    </p:spTree>
    <p:extLst>
      <p:ext uri="{BB962C8B-B14F-4D97-AF65-F5344CB8AC3E}">
        <p14:creationId xmlns:p14="http://schemas.microsoft.com/office/powerpoint/2010/main" val="923385901"/>
      </p:ext>
    </p:extLst>
  </p:cSld>
  <p:clrMapOvr>
    <a:masterClrMapping/>
  </p:clrMapOvr>
</p:sld>
</file>

<file path=ppt/slides/slide15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itle 8"/>
          <p:cNvSpPr>
            <a:spLocks noGrp="1"/>
          </p:cNvSpPr>
          <p:nvPr>
            <p:ph type="title"/>
          </p:nvPr>
        </p:nvSpPr>
        <p:spPr>
          <a:xfrm>
            <a:off x="0" y="4320045"/>
            <a:ext cx="9144000" cy="782371"/>
          </a:xfrm>
        </p:spPr>
        <p:txBody>
          <a:bodyPr>
            <a:normAutofit/>
          </a:bodyPr>
          <a:lstStyle/>
          <a:p>
            <a:r>
              <a:rPr lang="ar-EG" sz="4800" dirty="0"/>
              <a:t>المجد للاب والابن والروح القدس الليلويا</a:t>
            </a:r>
          </a:p>
        </p:txBody>
      </p:sp>
      <p:sp>
        <p:nvSpPr>
          <p:cNvPr id="10" name="Text Placeholder 9"/>
          <p:cNvSpPr>
            <a:spLocks noGrp="1"/>
          </p:cNvSpPr>
          <p:nvPr>
            <p:ph type="body" idx="1"/>
          </p:nvPr>
        </p:nvSpPr>
        <p:spPr/>
        <p:txBody>
          <a:bodyPr/>
          <a:lstStyle/>
          <a:p>
            <a:r>
              <a:rPr lang="ar-EG" sz="4400"/>
              <a:t>ذوكسا باترى كى ايو كى اجيو ابنفما تى الليلويا</a:t>
            </a:r>
          </a:p>
        </p:txBody>
      </p:sp>
      <p:sp>
        <p:nvSpPr>
          <p:cNvPr id="11" name="Text Placeholder 10"/>
          <p:cNvSpPr>
            <a:spLocks noGrp="1"/>
          </p:cNvSpPr>
          <p:nvPr>
            <p:ph type="body" sz="quarter" idx="3"/>
          </p:nvPr>
        </p:nvSpPr>
        <p:spPr>
          <a:xfrm>
            <a:off x="0" y="5407526"/>
            <a:ext cx="9144000" cy="682357"/>
          </a:xfrm>
        </p:spPr>
        <p:txBody>
          <a:bodyPr/>
          <a:lstStyle/>
          <a:p>
            <a:r>
              <a:rPr lang="pt-BR" sz="3200" dirty="0"/>
              <a:t>do7a patri ke `Viw ke `ajiw Pnevmati =a=l</a:t>
            </a:r>
          </a:p>
        </p:txBody>
      </p:sp>
    </p:spTree>
    <p:extLst>
      <p:ext uri="{BB962C8B-B14F-4D97-AF65-F5344CB8AC3E}">
        <p14:creationId xmlns:p14="http://schemas.microsoft.com/office/powerpoint/2010/main" val="1802798221"/>
      </p:ext>
    </p:extLst>
  </p:cSld>
  <p:clrMapOvr>
    <a:masterClrMapping/>
  </p:clrMapOvr>
</p:sld>
</file>

<file path=ppt/slides/slide15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itle 8"/>
          <p:cNvSpPr>
            <a:spLocks noGrp="1"/>
          </p:cNvSpPr>
          <p:nvPr>
            <p:ph type="title"/>
          </p:nvPr>
        </p:nvSpPr>
        <p:spPr>
          <a:xfrm>
            <a:off x="0" y="4350025"/>
            <a:ext cx="9144000" cy="782371"/>
          </a:xfrm>
        </p:spPr>
        <p:txBody>
          <a:bodyPr>
            <a:normAutofit/>
          </a:bodyPr>
          <a:lstStyle/>
          <a:p>
            <a:r>
              <a:rPr lang="ar-EG" sz="4400" dirty="0"/>
              <a:t>الان وكل اوان والى دهر الدهور الليلويا</a:t>
            </a:r>
          </a:p>
        </p:txBody>
      </p:sp>
      <p:sp>
        <p:nvSpPr>
          <p:cNvPr id="10" name="Text Placeholder 9"/>
          <p:cNvSpPr>
            <a:spLocks noGrp="1"/>
          </p:cNvSpPr>
          <p:nvPr>
            <p:ph type="body" idx="1"/>
          </p:nvPr>
        </p:nvSpPr>
        <p:spPr>
          <a:xfrm>
            <a:off x="0" y="6077837"/>
            <a:ext cx="9143999" cy="808893"/>
          </a:xfrm>
        </p:spPr>
        <p:txBody>
          <a:bodyPr/>
          <a:lstStyle/>
          <a:p>
            <a:r>
              <a:rPr lang="ar-EG" dirty="0"/>
              <a:t>كى نين كى ا اى كى استوس اى اوناستون اى اوون أمين الليلويا</a:t>
            </a:r>
          </a:p>
        </p:txBody>
      </p:sp>
      <p:sp>
        <p:nvSpPr>
          <p:cNvPr id="11" name="Text Placeholder 10"/>
          <p:cNvSpPr>
            <a:spLocks noGrp="1"/>
          </p:cNvSpPr>
          <p:nvPr>
            <p:ph type="body" sz="quarter" idx="3"/>
          </p:nvPr>
        </p:nvSpPr>
        <p:spPr/>
        <p:txBody>
          <a:bodyPr/>
          <a:lstStyle/>
          <a:p>
            <a:r>
              <a:rPr lang="en-US" sz="3200"/>
              <a:t>Ke nvn ke `a`I ke ictovc `ew`nac twn `ewnwn am3n ==a=l </a:t>
            </a:r>
          </a:p>
        </p:txBody>
      </p:sp>
    </p:spTree>
    <p:extLst>
      <p:ext uri="{BB962C8B-B14F-4D97-AF65-F5344CB8AC3E}">
        <p14:creationId xmlns:p14="http://schemas.microsoft.com/office/powerpoint/2010/main" val="605140067"/>
      </p:ext>
    </p:extLst>
  </p:cSld>
  <p:clrMapOvr>
    <a:masterClrMapping/>
  </p:clrMapOvr>
</p:sld>
</file>

<file path=ppt/slides/slide15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4800" dirty="0"/>
              <a:t>آمين الليلويا</a:t>
            </a:r>
            <a:endParaRPr lang="en-US" sz="4800" dirty="0"/>
          </a:p>
        </p:txBody>
      </p:sp>
      <p:sp>
        <p:nvSpPr>
          <p:cNvPr id="3" name="Text Placeholder 2"/>
          <p:cNvSpPr>
            <a:spLocks noGrp="1"/>
          </p:cNvSpPr>
          <p:nvPr>
            <p:ph type="body" idx="1"/>
          </p:nvPr>
        </p:nvSpPr>
        <p:spPr/>
        <p:txBody>
          <a:bodyPr/>
          <a:lstStyle/>
          <a:p>
            <a:r>
              <a:rPr lang="ar-EG" sz="5400" dirty="0"/>
              <a:t>آمين الليلويا</a:t>
            </a:r>
          </a:p>
        </p:txBody>
      </p:sp>
      <p:sp>
        <p:nvSpPr>
          <p:cNvPr id="4" name="Text Placeholder 3"/>
          <p:cNvSpPr>
            <a:spLocks noGrp="1"/>
          </p:cNvSpPr>
          <p:nvPr>
            <p:ph type="body" sz="quarter" idx="3"/>
          </p:nvPr>
        </p:nvSpPr>
        <p:spPr/>
        <p:txBody>
          <a:bodyPr/>
          <a:lstStyle/>
          <a:p>
            <a:r>
              <a:rPr lang="en-US" dirty="0"/>
              <a:t>`</a:t>
            </a:r>
            <a:r>
              <a:rPr lang="en-US" dirty="0" err="1"/>
              <a:t>amhn</a:t>
            </a:r>
            <a:r>
              <a:rPr lang="en-US" dirty="0"/>
              <a:t> </a:t>
            </a:r>
            <a:r>
              <a:rPr lang="en-US" dirty="0" err="1"/>
              <a:t>allhloui`a</a:t>
            </a:r>
            <a:endParaRPr lang="en-US" dirty="0"/>
          </a:p>
        </p:txBody>
      </p:sp>
    </p:spTree>
    <p:extLst>
      <p:ext uri="{BB962C8B-B14F-4D97-AF65-F5344CB8AC3E}">
        <p14:creationId xmlns:p14="http://schemas.microsoft.com/office/powerpoint/2010/main" val="3824775532"/>
      </p:ext>
    </p:extLst>
  </p:cSld>
  <p:clrMapOvr>
    <a:masterClrMapping/>
  </p:clrMapOvr>
</p:sld>
</file>

<file path=ppt/slides/slide1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4800" dirty="0"/>
              <a:t>من أجل قيامة الأموات، الذين رقدوا </a:t>
            </a:r>
            <a:endParaRPr lang="en-US" sz="4800" dirty="0"/>
          </a:p>
        </p:txBody>
      </p:sp>
      <p:sp>
        <p:nvSpPr>
          <p:cNvPr id="3" name="Text Placeholder 2"/>
          <p:cNvSpPr>
            <a:spLocks noGrp="1"/>
          </p:cNvSpPr>
          <p:nvPr>
            <p:ph type="body" idx="1"/>
          </p:nvPr>
        </p:nvSpPr>
        <p:spPr/>
        <p:txBody>
          <a:bodyPr/>
          <a:lstStyle/>
          <a:p>
            <a:r>
              <a:rPr lang="ar-EG" dirty="0"/>
              <a:t>إثفى تى آناستاسيس إنتى نى ريف موؤت نى إيتاف إنكوت</a:t>
            </a:r>
            <a:endParaRPr lang="en-US" dirty="0"/>
          </a:p>
        </p:txBody>
      </p:sp>
      <p:sp>
        <p:nvSpPr>
          <p:cNvPr id="4" name="Text Placeholder 3"/>
          <p:cNvSpPr>
            <a:spLocks noGrp="1"/>
          </p:cNvSpPr>
          <p:nvPr>
            <p:ph type="body" sz="quarter" idx="3"/>
          </p:nvPr>
        </p:nvSpPr>
        <p:spPr>
          <a:xfrm>
            <a:off x="0" y="5317586"/>
            <a:ext cx="9144000" cy="682357"/>
          </a:xfrm>
        </p:spPr>
        <p:txBody>
          <a:bodyPr/>
          <a:lstStyle/>
          <a:p>
            <a:r>
              <a:rPr lang="en-US" dirty="0" err="1"/>
              <a:t>E;be</a:t>
            </a:r>
            <a:r>
              <a:rPr lang="en-US" dirty="0"/>
              <a:t> ]`</a:t>
            </a:r>
            <a:r>
              <a:rPr lang="en-US" dirty="0" err="1"/>
              <a:t>anactacic</a:t>
            </a:r>
            <a:r>
              <a:rPr lang="en-US" dirty="0"/>
              <a:t> `</a:t>
            </a:r>
            <a:r>
              <a:rPr lang="en-US" dirty="0" err="1"/>
              <a:t>nte</a:t>
            </a:r>
            <a:r>
              <a:rPr lang="en-US" dirty="0"/>
              <a:t> </a:t>
            </a:r>
            <a:r>
              <a:rPr lang="en-US" dirty="0" err="1"/>
              <a:t>nirefmwout</a:t>
            </a:r>
            <a:r>
              <a:rPr lang="en-US" dirty="0"/>
              <a:t> `</a:t>
            </a:r>
            <a:r>
              <a:rPr lang="en-US" dirty="0" err="1"/>
              <a:t>etauenkout</a:t>
            </a:r>
            <a:endParaRPr lang="en-US" dirty="0"/>
          </a:p>
        </p:txBody>
      </p:sp>
    </p:spTree>
    <p:extLst>
      <p:ext uri="{BB962C8B-B14F-4D97-AF65-F5344CB8AC3E}">
        <p14:creationId xmlns:p14="http://schemas.microsoft.com/office/powerpoint/2010/main" val="2381401516"/>
      </p:ext>
    </p:extLst>
  </p:cSld>
  <p:clrMapOvr>
    <a:masterClrMapping/>
  </p:clrMapOvr>
</p:sld>
</file>

<file path=ppt/slides/slide1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50025"/>
            <a:ext cx="9144000" cy="782371"/>
          </a:xfrm>
        </p:spPr>
        <p:txBody>
          <a:bodyPr>
            <a:normAutofit fontScale="90000"/>
          </a:bodyPr>
          <a:lstStyle/>
          <a:p>
            <a:r>
              <a:rPr lang="ar-EG" dirty="0"/>
              <a:t>و تنيحوا فى الإيمان بالمسيح، يارب نيح نفوسهم اجمعين . </a:t>
            </a:r>
            <a:endParaRPr lang="en-US" dirty="0"/>
          </a:p>
        </p:txBody>
      </p:sp>
      <p:sp>
        <p:nvSpPr>
          <p:cNvPr id="3" name="Text Placeholder 2"/>
          <p:cNvSpPr>
            <a:spLocks noGrp="1"/>
          </p:cNvSpPr>
          <p:nvPr>
            <p:ph type="body" idx="1"/>
          </p:nvPr>
        </p:nvSpPr>
        <p:spPr>
          <a:xfrm>
            <a:off x="0" y="6047857"/>
            <a:ext cx="9143999" cy="808893"/>
          </a:xfrm>
        </p:spPr>
        <p:txBody>
          <a:bodyPr/>
          <a:lstStyle/>
          <a:p>
            <a:r>
              <a:rPr lang="ar-EG" sz="3200" dirty="0"/>
              <a:t>أف أيمتون أم مؤوو خين إفناهتى إم بى إخرستوس: إبشويس ما إمتون إن نو إبسيشى تيرو</a:t>
            </a:r>
            <a:endParaRPr lang="en-US" sz="3200" dirty="0"/>
          </a:p>
        </p:txBody>
      </p:sp>
      <p:sp>
        <p:nvSpPr>
          <p:cNvPr id="4" name="Text Placeholder 3"/>
          <p:cNvSpPr>
            <a:spLocks noGrp="1"/>
          </p:cNvSpPr>
          <p:nvPr>
            <p:ph type="body" sz="quarter" idx="3"/>
          </p:nvPr>
        </p:nvSpPr>
        <p:spPr>
          <a:xfrm>
            <a:off x="0" y="5272616"/>
            <a:ext cx="9144000" cy="682357"/>
          </a:xfrm>
        </p:spPr>
        <p:txBody>
          <a:bodyPr/>
          <a:lstStyle/>
          <a:p>
            <a:r>
              <a:rPr lang="en-US" sz="3200" dirty="0" err="1"/>
              <a:t>auemton</a:t>
            </a:r>
            <a:r>
              <a:rPr lang="en-US" sz="3200" dirty="0"/>
              <a:t> `</a:t>
            </a:r>
            <a:r>
              <a:rPr lang="en-US" sz="3200" dirty="0" err="1"/>
              <a:t>mmwou</a:t>
            </a:r>
            <a:r>
              <a:rPr lang="en-US" sz="3200" dirty="0"/>
              <a:t> </a:t>
            </a:r>
            <a:r>
              <a:rPr lang="en-US" sz="3200" dirty="0" err="1"/>
              <a:t>qen</a:t>
            </a:r>
            <a:r>
              <a:rPr lang="en-US" sz="3200" dirty="0"/>
              <a:t> `</a:t>
            </a:r>
            <a:r>
              <a:rPr lang="en-US" sz="3200" dirty="0" err="1"/>
              <a:t>vnah</a:t>
            </a:r>
            <a:r>
              <a:rPr lang="en-US" sz="3200" dirty="0"/>
              <a:t>]</a:t>
            </a:r>
          </a:p>
          <a:p>
            <a:r>
              <a:rPr lang="en-US" sz="3200" dirty="0"/>
              <a:t> `</a:t>
            </a:r>
            <a:r>
              <a:rPr lang="en-US" sz="3200" dirty="0" err="1"/>
              <a:t>mP</a:t>
            </a:r>
            <a:r>
              <a:rPr lang="en-US" sz="3200" dirty="0"/>
              <a:t>=,=c@ `P=o=c </a:t>
            </a:r>
            <a:r>
              <a:rPr lang="en-US" sz="3200" dirty="0" err="1"/>
              <a:t>ma`mton</a:t>
            </a:r>
            <a:r>
              <a:rPr lang="en-US" sz="3200" dirty="0"/>
              <a:t> `</a:t>
            </a:r>
            <a:r>
              <a:rPr lang="en-US" sz="3200" dirty="0" err="1"/>
              <a:t>nnou'u,y</a:t>
            </a:r>
            <a:r>
              <a:rPr lang="en-US" sz="3200" dirty="0"/>
              <a:t> </a:t>
            </a:r>
            <a:r>
              <a:rPr lang="en-US" sz="3200" dirty="0" err="1"/>
              <a:t>tyrou</a:t>
            </a:r>
            <a:endParaRPr lang="en-US" sz="3200" dirty="0"/>
          </a:p>
        </p:txBody>
      </p:sp>
    </p:spTree>
    <p:extLst>
      <p:ext uri="{BB962C8B-B14F-4D97-AF65-F5344CB8AC3E}">
        <p14:creationId xmlns:p14="http://schemas.microsoft.com/office/powerpoint/2010/main" val="691086879"/>
      </p:ext>
    </p:extLst>
  </p:cSld>
  <p:clrMapOvr>
    <a:masterClrMapping/>
  </p:clrMapOvr>
</p:sld>
</file>

<file path=ppt/slides/slide1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80005"/>
            <a:ext cx="9144000" cy="782371"/>
          </a:xfrm>
        </p:spPr>
        <p:txBody>
          <a:bodyPr/>
          <a:lstStyle/>
          <a:p>
            <a:r>
              <a:rPr lang="ar-EG" dirty="0"/>
              <a:t>بولس عبد ربنا يسوع المسيح الرسول </a:t>
            </a:r>
            <a:endParaRPr lang="en-US" dirty="0"/>
          </a:p>
        </p:txBody>
      </p:sp>
      <p:sp>
        <p:nvSpPr>
          <p:cNvPr id="3" name="Text Placeholder 2"/>
          <p:cNvSpPr>
            <a:spLocks noGrp="1"/>
          </p:cNvSpPr>
          <p:nvPr>
            <p:ph type="body" idx="1"/>
          </p:nvPr>
        </p:nvSpPr>
        <p:spPr/>
        <p:txBody>
          <a:bodyPr/>
          <a:lstStyle/>
          <a:p>
            <a:r>
              <a:rPr lang="ar-EG" dirty="0"/>
              <a:t>باڤلوس إفڤوك إمبين تشويس إيسوس بي إخرستوس: بي آبوسطولوس</a:t>
            </a:r>
            <a:endParaRPr lang="en-US" dirty="0"/>
          </a:p>
        </p:txBody>
      </p:sp>
      <p:sp>
        <p:nvSpPr>
          <p:cNvPr id="4" name="Text Placeholder 3"/>
          <p:cNvSpPr>
            <a:spLocks noGrp="1"/>
          </p:cNvSpPr>
          <p:nvPr>
            <p:ph type="body" sz="quarter" idx="3"/>
          </p:nvPr>
        </p:nvSpPr>
        <p:spPr>
          <a:xfrm>
            <a:off x="0" y="5047766"/>
            <a:ext cx="9144000" cy="682357"/>
          </a:xfrm>
        </p:spPr>
        <p:txBody>
          <a:bodyPr/>
          <a:lstStyle/>
          <a:p>
            <a:r>
              <a:rPr lang="en-US" dirty="0" err="1">
                <a:latin typeface="Abraam" pitchFamily="2" charset="0"/>
              </a:rPr>
              <a:t>Pauloc</a:t>
            </a:r>
            <a:r>
              <a:rPr lang="en-US" dirty="0">
                <a:latin typeface="Abraam" pitchFamily="2" charset="0"/>
              </a:rPr>
              <a:t> `</a:t>
            </a:r>
            <a:r>
              <a:rPr lang="en-US" dirty="0" err="1">
                <a:latin typeface="Abraam" pitchFamily="2" charset="0"/>
              </a:rPr>
              <a:t>vbwk</a:t>
            </a:r>
            <a:r>
              <a:rPr lang="en-US" dirty="0">
                <a:latin typeface="Abraam" pitchFamily="2" charset="0"/>
              </a:rPr>
              <a:t> `</a:t>
            </a:r>
            <a:r>
              <a:rPr lang="en-US" dirty="0" err="1">
                <a:latin typeface="Abraam" pitchFamily="2" charset="0"/>
              </a:rPr>
              <a:t>mpensoic</a:t>
            </a:r>
            <a:r>
              <a:rPr lang="en-US" dirty="0">
                <a:latin typeface="Abraam" pitchFamily="2" charset="0"/>
              </a:rPr>
              <a:t> </a:t>
            </a:r>
            <a:r>
              <a:rPr lang="en-US" dirty="0" err="1">
                <a:latin typeface="Abraam" pitchFamily="2" charset="0"/>
              </a:rPr>
              <a:t>Ihc</a:t>
            </a:r>
            <a:r>
              <a:rPr lang="en-US" dirty="0">
                <a:latin typeface="Abraam" pitchFamily="2" charset="0"/>
              </a:rPr>
              <a:t>? </a:t>
            </a:r>
            <a:r>
              <a:rPr lang="en-US" dirty="0" err="1">
                <a:latin typeface="Abraam" pitchFamily="2" charset="0"/>
              </a:rPr>
              <a:t>Pxc</a:t>
            </a:r>
            <a:r>
              <a:rPr lang="en-US" dirty="0">
                <a:latin typeface="Abraam" pitchFamily="2" charset="0"/>
              </a:rPr>
              <a:t>? &gt; </a:t>
            </a:r>
            <a:r>
              <a:rPr lang="en-US" dirty="0" err="1">
                <a:latin typeface="Abraam" pitchFamily="2" charset="0"/>
              </a:rPr>
              <a:t>pi~apoctoloc</a:t>
            </a:r>
            <a:r>
              <a:rPr lang="en-US" dirty="0">
                <a:latin typeface="Abraam" pitchFamily="2" charset="0"/>
              </a:rPr>
              <a:t> </a:t>
            </a:r>
          </a:p>
        </p:txBody>
      </p:sp>
    </p:spTree>
    <p:extLst>
      <p:ext uri="{BB962C8B-B14F-4D97-AF65-F5344CB8AC3E}">
        <p14:creationId xmlns:p14="http://schemas.microsoft.com/office/powerpoint/2010/main" val="4135270589"/>
      </p:ext>
    </p:extLst>
  </p:cSld>
  <p:clrMapOvr>
    <a:masterClrMapping/>
  </p:clrMapOvr>
</p:sld>
</file>

<file path=ppt/slides/slide1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sz="4400" dirty="0"/>
              <a:t>المدعو المُفرَز لبُشرى اللــــه</a:t>
            </a:r>
            <a:endParaRPr lang="en-US" sz="4400" dirty="0"/>
          </a:p>
        </p:txBody>
      </p:sp>
      <p:sp>
        <p:nvSpPr>
          <p:cNvPr id="3" name="Text Placeholder 2"/>
          <p:cNvSpPr>
            <a:spLocks noGrp="1"/>
          </p:cNvSpPr>
          <p:nvPr>
            <p:ph type="body" idx="1"/>
          </p:nvPr>
        </p:nvSpPr>
        <p:spPr>
          <a:xfrm>
            <a:off x="0" y="5987897"/>
            <a:ext cx="9143999" cy="808893"/>
          </a:xfrm>
        </p:spPr>
        <p:txBody>
          <a:bodyPr/>
          <a:lstStyle/>
          <a:p>
            <a:r>
              <a:rPr lang="ar-EG" sz="3200" dirty="0"/>
              <a:t>إيت ثاهيم: في إيتاڤ ثاشف إى بي هي شيننوفي إنتي إفنوتي</a:t>
            </a:r>
            <a:endParaRPr lang="en-US" sz="3200" dirty="0"/>
          </a:p>
        </p:txBody>
      </p:sp>
      <p:sp>
        <p:nvSpPr>
          <p:cNvPr id="4" name="Text Placeholder 3"/>
          <p:cNvSpPr>
            <a:spLocks noGrp="1"/>
          </p:cNvSpPr>
          <p:nvPr>
            <p:ph type="body" sz="quarter" idx="3"/>
          </p:nvPr>
        </p:nvSpPr>
        <p:spPr/>
        <p:txBody>
          <a:bodyPr/>
          <a:lstStyle/>
          <a:p>
            <a:r>
              <a:rPr lang="en-US" dirty="0" err="1">
                <a:latin typeface="Abraam" pitchFamily="2" charset="0"/>
              </a:rPr>
              <a:t>etqa</a:t>
            </a:r>
            <a:r>
              <a:rPr lang="en-US" dirty="0">
                <a:latin typeface="Abraam" pitchFamily="2" charset="0"/>
              </a:rPr>
              <a:t>\</a:t>
            </a:r>
            <a:r>
              <a:rPr lang="en-US" dirty="0" err="1">
                <a:latin typeface="Abraam" pitchFamily="2" charset="0"/>
              </a:rPr>
              <a:t>em</a:t>
            </a:r>
            <a:r>
              <a:rPr lang="en-US" dirty="0">
                <a:latin typeface="Abraam" pitchFamily="2" charset="0"/>
              </a:rPr>
              <a:t> &gt; </a:t>
            </a:r>
            <a:r>
              <a:rPr lang="en-US" dirty="0" err="1">
                <a:latin typeface="Abraam" pitchFamily="2" charset="0"/>
              </a:rPr>
              <a:t>vh~etauqa</a:t>
            </a:r>
            <a:r>
              <a:rPr lang="en-US" dirty="0">
                <a:latin typeface="Abraam" pitchFamily="2" charset="0"/>
              </a:rPr>
              <a:t>]f  `epi\</a:t>
            </a:r>
            <a:r>
              <a:rPr lang="en-US" dirty="0" err="1">
                <a:latin typeface="Abraam" pitchFamily="2" charset="0"/>
              </a:rPr>
              <a:t>i</a:t>
            </a:r>
            <a:r>
              <a:rPr lang="en-US" dirty="0">
                <a:latin typeface="Abraam" pitchFamily="2" charset="0"/>
              </a:rPr>
              <a:t>]</a:t>
            </a:r>
            <a:r>
              <a:rPr lang="en-US" dirty="0" err="1">
                <a:latin typeface="Abraam" pitchFamily="2" charset="0"/>
              </a:rPr>
              <a:t>ennoufi</a:t>
            </a:r>
            <a:r>
              <a:rPr lang="en-US" dirty="0">
                <a:latin typeface="Abraam" pitchFamily="2" charset="0"/>
              </a:rPr>
              <a:t> `</a:t>
            </a:r>
            <a:r>
              <a:rPr lang="en-US" dirty="0" err="1">
                <a:latin typeface="Abraam" pitchFamily="2" charset="0"/>
              </a:rPr>
              <a:t>nte</a:t>
            </a:r>
            <a:r>
              <a:rPr lang="en-US" dirty="0">
                <a:latin typeface="Abraam" pitchFamily="2" charset="0"/>
              </a:rPr>
              <a:t> ~V;</a:t>
            </a:r>
          </a:p>
        </p:txBody>
      </p:sp>
    </p:spTree>
    <p:extLst>
      <p:ext uri="{BB962C8B-B14F-4D97-AF65-F5344CB8AC3E}">
        <p14:creationId xmlns:p14="http://schemas.microsoft.com/office/powerpoint/2010/main" val="927979981"/>
      </p:ext>
    </p:extLst>
  </p:cSld>
  <p:clrMapOvr>
    <a:masterClrMapping/>
  </p:clrMapOvr>
</p:sld>
</file>

<file path=ppt/slides/slide1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4924" y="4799356"/>
            <a:ext cx="8629650" cy="1569660"/>
          </a:xfrm>
          <a:prstGeom prst="rect">
            <a:avLst/>
          </a:prstGeom>
        </p:spPr>
        <p:txBody>
          <a:bodyPr wrap="square">
            <a:spAutoFit/>
          </a:bodyPr>
          <a:lstStyle/>
          <a:p>
            <a:pPr algn="ctr" rtl="1">
              <a:spcBef>
                <a:spcPct val="20000"/>
              </a:spcBef>
            </a:pPr>
            <a:r>
              <a:rPr lang="ar-EG" altLang="en-US" sz="4800" b="1" dirty="0">
                <a:solidFill>
                  <a:schemeClr val="bg1"/>
                </a:solidFill>
                <a:latin typeface="CS Avva Shenouda" panose="020B7200000000000000" pitchFamily="34" charset="0"/>
                <a:cs typeface="Times New Roman" panose="02020603050405020304" pitchFamily="18" charset="0"/>
              </a:rPr>
              <a:t>ماريف مي</a:t>
            </a:r>
            <a:r>
              <a:rPr lang="ar-EG" altLang="en-US" sz="4800" b="1" dirty="0">
                <a:solidFill>
                  <a:schemeClr val="bg1"/>
                </a:solidFill>
                <a:latin typeface="Times New Roman" panose="02020603050405020304" pitchFamily="18" charset="0"/>
                <a:cs typeface="Times New Roman" panose="02020603050405020304" pitchFamily="18" charset="0"/>
              </a:rPr>
              <a:t>ڤ</a:t>
            </a:r>
            <a:r>
              <a:rPr lang="ar-EG" altLang="en-US" sz="4800" b="1" dirty="0">
                <a:solidFill>
                  <a:schemeClr val="bg1"/>
                </a:solidFill>
                <a:latin typeface="CS Avva Shenouda" panose="020B7200000000000000" pitchFamily="34" charset="0"/>
                <a:cs typeface="Times New Roman" panose="02020603050405020304" pitchFamily="18" charset="0"/>
              </a:rPr>
              <a:t>ئي إيفاي إن إخري خين ثينو: إيتيه فاى بي إتخين بخرستوس إيسوس</a:t>
            </a:r>
          </a:p>
        </p:txBody>
      </p:sp>
    </p:spTree>
    <p:extLst>
      <p:ext uri="{BB962C8B-B14F-4D97-AF65-F5344CB8AC3E}">
        <p14:creationId xmlns:p14="http://schemas.microsoft.com/office/powerpoint/2010/main" val="2288832870"/>
      </p:ext>
    </p:extLst>
  </p:cSld>
  <p:clrMapOvr>
    <a:masterClrMapping/>
  </p:clrMapOvr>
</p:sld>
</file>

<file path=ppt/slides/slide1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6173900"/>
            <a:ext cx="9144000" cy="502672"/>
          </a:xfrm>
          <a:prstGeom prst="rect">
            <a:avLst/>
          </a:prstGeom>
        </p:spPr>
        <p:txBody>
          <a:bodyPr/>
          <a:lstStyle/>
          <a:p>
            <a:pPr>
              <a:defRPr/>
            </a:pPr>
            <a:r>
              <a:rPr lang="ar-SA" sz="4000" dirty="0">
                <a:solidFill>
                  <a:schemeClr val="bg1"/>
                </a:solidFill>
              </a:rPr>
              <a:t>بي إهموت غار نى موتين تيرو جى آمين إس اِى شوبي.</a:t>
            </a:r>
            <a:endParaRPr lang="en-US" sz="4000" dirty="0">
              <a:solidFill>
                <a:schemeClr val="bg1"/>
              </a:solidFill>
            </a:endParaRPr>
          </a:p>
        </p:txBody>
      </p:sp>
      <p:sp>
        <p:nvSpPr>
          <p:cNvPr id="3" name="Rectangle 2"/>
          <p:cNvSpPr/>
          <p:nvPr/>
        </p:nvSpPr>
        <p:spPr>
          <a:xfrm>
            <a:off x="-342900" y="4980008"/>
            <a:ext cx="9829800" cy="1323439"/>
          </a:xfrm>
          <a:prstGeom prst="rect">
            <a:avLst/>
          </a:prstGeom>
        </p:spPr>
        <p:txBody>
          <a:bodyPr wrap="square">
            <a:spAutoFit/>
          </a:bodyPr>
          <a:lstStyle/>
          <a:p>
            <a:pPr algn="ctr"/>
            <a:r>
              <a:rPr lang="pt-BR" altLang="en-US" sz="4000" dirty="0">
                <a:solidFill>
                  <a:srgbClr val="FFC000"/>
                </a:solidFill>
                <a:latin typeface="CS New Athanasius" panose="020B0500000000000000" pitchFamily="34" charset="0"/>
                <a:cs typeface="Times New Roman" panose="02020603050405020304" pitchFamily="18" charset="0"/>
              </a:rPr>
              <a:t>Pi`hmot gar nemwten nem `thiryny eucop@ je `amyn ec`eswpi.</a:t>
            </a:r>
          </a:p>
        </p:txBody>
      </p:sp>
      <p:sp>
        <p:nvSpPr>
          <p:cNvPr id="4" name="Rectangle 3"/>
          <p:cNvSpPr/>
          <p:nvPr/>
        </p:nvSpPr>
        <p:spPr>
          <a:xfrm>
            <a:off x="1095728" y="4358720"/>
            <a:ext cx="6952544" cy="769441"/>
          </a:xfrm>
          <a:prstGeom prst="rect">
            <a:avLst/>
          </a:prstGeom>
        </p:spPr>
        <p:txBody>
          <a:bodyPr wrap="none">
            <a:spAutoFit/>
          </a:bodyPr>
          <a:lstStyle/>
          <a:p>
            <a:pPr algn="justLow" rtl="1" eaLnBrk="1" hangingPunct="1">
              <a:spcBef>
                <a:spcPct val="20000"/>
              </a:spcBef>
            </a:pPr>
            <a:r>
              <a:rPr lang="ar-SA" altLang="en-US" sz="4400" b="1" dirty="0">
                <a:solidFill>
                  <a:schemeClr val="bg1"/>
                </a:solidFill>
                <a:latin typeface="Times New Roman" panose="02020603050405020304" pitchFamily="18" charset="0"/>
                <a:cs typeface="Times New Roman" panose="02020603050405020304" pitchFamily="18" charset="0"/>
              </a:rPr>
              <a:t>النعمة معكم و السلام معاً، آمين يكون</a:t>
            </a:r>
            <a:r>
              <a:rPr lang="ar-EG" altLang="en-US" sz="4400" b="1" dirty="0">
                <a:solidFill>
                  <a:schemeClr val="bg1"/>
                </a:solidFill>
                <a:latin typeface="Times New Roman" panose="02020603050405020304" pitchFamily="18" charset="0"/>
                <a:cs typeface="Times New Roman" panose="02020603050405020304" pitchFamily="18" charset="0"/>
              </a:rPr>
              <a:t>.</a:t>
            </a:r>
            <a:endParaRPr lang="ar-SA" altLang="en-US" sz="44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6769965"/>
      </p:ext>
    </p:extLst>
  </p:cSld>
  <p:clrMapOvr>
    <a:masterClrMapping/>
  </p:clrMapOvr>
</p:sld>
</file>

<file path=ppt/slides/slide1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51022" y="4720620"/>
            <a:ext cx="2794355" cy="1569660"/>
          </a:xfrm>
          <a:prstGeom prst="rect">
            <a:avLst/>
          </a:prstGeom>
        </p:spPr>
        <p:txBody>
          <a:bodyPr wrap="none">
            <a:spAutoFit/>
          </a:bodyPr>
          <a:lstStyle/>
          <a:p>
            <a:r>
              <a:rPr lang="ar-EG" sz="9600" dirty="0">
                <a:solidFill>
                  <a:srgbClr val="FFC000"/>
                </a:solidFill>
              </a:rPr>
              <a:t>البولس</a:t>
            </a:r>
            <a:endParaRPr lang="en-US" dirty="0">
              <a:solidFill>
                <a:srgbClr val="FFC000"/>
              </a:solidFill>
            </a:endParaRPr>
          </a:p>
        </p:txBody>
      </p:sp>
    </p:spTree>
    <p:extLst>
      <p:ext uri="{BB962C8B-B14F-4D97-AF65-F5344CB8AC3E}">
        <p14:creationId xmlns:p14="http://schemas.microsoft.com/office/powerpoint/2010/main" val="1397261266"/>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لهذا ما يقوله الرب</a:t>
            </a:r>
            <a:r>
              <a:rPr lang="en-US" dirty="0"/>
              <a:t> </a:t>
            </a:r>
            <a:r>
              <a:rPr lang="ar-SA" dirty="0"/>
              <a:t>ها أنا مدبِّر شرًا على هذه القبيلة,</a:t>
            </a:r>
            <a:endParaRPr lang="en-US" dirty="0"/>
          </a:p>
        </p:txBody>
      </p:sp>
    </p:spTree>
    <p:extLst>
      <p:ext uri="{BB962C8B-B14F-4D97-AF65-F5344CB8AC3E}">
        <p14:creationId xmlns:p14="http://schemas.microsoft.com/office/powerpoint/2010/main" val="401412903"/>
      </p:ext>
    </p:extLst>
  </p:cSld>
  <p:clrMapOvr>
    <a:masterClrMapping/>
  </p:clrMapOvr>
</p:sld>
</file>

<file path=ppt/slides/slide1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لا ينظر</a:t>
            </a:r>
            <a:r>
              <a:rPr lang="ar-EG" dirty="0">
                <a:cs typeface="Simplified Arabic" pitchFamily="2" charset="-78"/>
              </a:rPr>
              <a:t>ن</a:t>
            </a:r>
            <a:r>
              <a:rPr lang="ar-SA" dirty="0">
                <a:cs typeface="Simplified Arabic" pitchFamily="2" charset="-78"/>
              </a:rPr>
              <a:t> أحد إلى ما هو لنفسه بل فلينظر كل واحد</a:t>
            </a:r>
            <a:r>
              <a:rPr lang="ar-EG" dirty="0">
                <a:cs typeface="Simplified Arabic" pitchFamily="2" charset="-78"/>
              </a:rPr>
              <a:t> </a:t>
            </a:r>
            <a:r>
              <a:rPr lang="ar-SA" dirty="0">
                <a:cs typeface="Simplified Arabic" pitchFamily="2" charset="-78"/>
              </a:rPr>
              <a:t>إلى ما هو</a:t>
            </a:r>
            <a:endParaRPr lang="en-US" dirty="0"/>
          </a:p>
        </p:txBody>
      </p:sp>
    </p:spTree>
    <p:extLst>
      <p:ext uri="{BB962C8B-B14F-4D97-AF65-F5344CB8AC3E}">
        <p14:creationId xmlns:p14="http://schemas.microsoft.com/office/powerpoint/2010/main" val="3477364117"/>
      </p:ext>
    </p:extLst>
  </p:cSld>
  <p:clrMapOvr>
    <a:masterClrMapping/>
  </p:clrMapOvr>
</p:sld>
</file>

<file path=ppt/slides/slide1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لغيره أيضًا. فليكن فيكم هذا الفكر</a:t>
            </a:r>
            <a:r>
              <a:rPr lang="ar-EG" dirty="0">
                <a:cs typeface="Simplified Arabic" pitchFamily="2" charset="-78"/>
              </a:rPr>
              <a:t> </a:t>
            </a:r>
            <a:r>
              <a:rPr lang="ar-SA" dirty="0">
                <a:cs typeface="Simplified Arabic" pitchFamily="2" charset="-78"/>
              </a:rPr>
              <a:t>الذي في المسيح يسوع أيضًا</a:t>
            </a:r>
            <a:endParaRPr lang="en-US" dirty="0"/>
          </a:p>
        </p:txBody>
      </p:sp>
    </p:spTree>
    <p:extLst>
      <p:ext uri="{BB962C8B-B14F-4D97-AF65-F5344CB8AC3E}">
        <p14:creationId xmlns:p14="http://schemas.microsoft.com/office/powerpoint/2010/main" val="2366067999"/>
      </p:ext>
    </p:extLst>
  </p:cSld>
  <p:clrMapOvr>
    <a:masterClrMapping/>
  </p:clrMapOvr>
</p:sld>
</file>

<file path=ppt/slides/slide1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الذي إذ هو في</a:t>
            </a:r>
            <a:r>
              <a:rPr lang="ar-EG" dirty="0">
                <a:cs typeface="Simplified Arabic" pitchFamily="2" charset="-78"/>
              </a:rPr>
              <a:t> </a:t>
            </a:r>
            <a:r>
              <a:rPr lang="ar-SA" dirty="0">
                <a:cs typeface="Simplified Arabic" pitchFamily="2" charset="-78"/>
              </a:rPr>
              <a:t>صورة الله لم يكن يحسب خلسة أن يكون</a:t>
            </a:r>
            <a:endParaRPr lang="en-US" dirty="0"/>
          </a:p>
        </p:txBody>
      </p:sp>
    </p:spTree>
    <p:extLst>
      <p:ext uri="{BB962C8B-B14F-4D97-AF65-F5344CB8AC3E}">
        <p14:creationId xmlns:p14="http://schemas.microsoft.com/office/powerpoint/2010/main" val="3041181498"/>
      </p:ext>
    </p:extLst>
  </p:cSld>
  <p:clrMapOvr>
    <a:masterClrMapping/>
  </p:clrMapOvr>
</p:sld>
</file>

<file path=ppt/slides/slide1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EG" dirty="0">
                <a:cs typeface="Simplified Arabic" pitchFamily="2" charset="-78"/>
              </a:rPr>
              <a:t>معادلاً </a:t>
            </a:r>
            <a:r>
              <a:rPr lang="ar-SA" dirty="0">
                <a:cs typeface="Simplified Arabic" pitchFamily="2" charset="-78"/>
              </a:rPr>
              <a:t>لله. لكنه وضع ذاته آخذًا صورة عبد, صائرًا</a:t>
            </a:r>
            <a:r>
              <a:rPr lang="ar-EG" dirty="0">
                <a:cs typeface="Simplified Arabic" pitchFamily="2" charset="-78"/>
              </a:rPr>
              <a:t> </a:t>
            </a:r>
            <a:r>
              <a:rPr lang="ar-SA" dirty="0">
                <a:cs typeface="Simplified Arabic" pitchFamily="2" charset="-78"/>
              </a:rPr>
              <a:t>في شبه</a:t>
            </a:r>
            <a:endParaRPr lang="en-US" dirty="0"/>
          </a:p>
        </p:txBody>
      </p:sp>
    </p:spTree>
    <p:extLst>
      <p:ext uri="{BB962C8B-B14F-4D97-AF65-F5344CB8AC3E}">
        <p14:creationId xmlns:p14="http://schemas.microsoft.com/office/powerpoint/2010/main" val="426851949"/>
      </p:ext>
    </p:extLst>
  </p:cSld>
  <p:clrMapOvr>
    <a:masterClrMapping/>
  </p:clrMapOvr>
</p:sld>
</file>

<file path=ppt/slides/slide1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الناس. وإذ وُجد في الهيئة كإنسان</a:t>
            </a:r>
            <a:endParaRPr lang="en-US" dirty="0"/>
          </a:p>
        </p:txBody>
      </p:sp>
    </p:spTree>
    <p:extLst>
      <p:ext uri="{BB962C8B-B14F-4D97-AF65-F5344CB8AC3E}">
        <p14:creationId xmlns:p14="http://schemas.microsoft.com/office/powerpoint/2010/main" val="1350244365"/>
      </p:ext>
    </p:extLst>
  </p:cSld>
  <p:clrMapOvr>
    <a:masterClrMapping/>
  </p:clrMapOvr>
</p:sld>
</file>

<file path=ppt/slides/slide1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وضع ذاته وأطاع حتى الموت، موت الصليب.</a:t>
            </a:r>
            <a:r>
              <a:rPr lang="ar-EG" dirty="0">
                <a:cs typeface="Simplified Arabic" pitchFamily="2" charset="-78"/>
              </a:rPr>
              <a:t> </a:t>
            </a:r>
            <a:r>
              <a:rPr lang="ar-SA" dirty="0">
                <a:cs typeface="Simplified Arabic" pitchFamily="2" charset="-78"/>
              </a:rPr>
              <a:t>لذلك رفعه الله</a:t>
            </a:r>
            <a:endParaRPr lang="en-US" dirty="0"/>
          </a:p>
        </p:txBody>
      </p:sp>
    </p:spTree>
    <p:extLst>
      <p:ext uri="{BB962C8B-B14F-4D97-AF65-F5344CB8AC3E}">
        <p14:creationId xmlns:p14="http://schemas.microsoft.com/office/powerpoint/2010/main" val="3871540720"/>
      </p:ext>
    </p:extLst>
  </p:cSld>
  <p:clrMapOvr>
    <a:masterClrMapping/>
  </p:clrMapOvr>
</p:sld>
</file>

<file path=ppt/slides/slide1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أيضًا، وأعطاه اِسمًا فوق كل اِسم،</a:t>
            </a:r>
            <a:r>
              <a:rPr lang="ar-EG" dirty="0">
                <a:cs typeface="Simplified Arabic" pitchFamily="2" charset="-78"/>
              </a:rPr>
              <a:t> </a:t>
            </a:r>
            <a:r>
              <a:rPr lang="ar-SA" dirty="0">
                <a:cs typeface="Simplified Arabic" pitchFamily="2" charset="-78"/>
              </a:rPr>
              <a:t>لكي تجثو باِسم يسوع كل</a:t>
            </a:r>
            <a:endParaRPr lang="en-US" dirty="0"/>
          </a:p>
        </p:txBody>
      </p:sp>
    </p:spTree>
    <p:extLst>
      <p:ext uri="{BB962C8B-B14F-4D97-AF65-F5344CB8AC3E}">
        <p14:creationId xmlns:p14="http://schemas.microsoft.com/office/powerpoint/2010/main" val="1881246111"/>
      </p:ext>
    </p:extLst>
  </p:cSld>
  <p:clrMapOvr>
    <a:masterClrMapping/>
  </p:clrMapOvr>
</p:sld>
</file>

<file path=ppt/slides/slide1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ركبة ممن في السماء</a:t>
            </a:r>
            <a:r>
              <a:rPr lang="ar-EG" dirty="0">
                <a:cs typeface="Simplified Arabic" pitchFamily="2" charset="-78"/>
              </a:rPr>
              <a:t> </a:t>
            </a:r>
            <a:r>
              <a:rPr lang="ar-SA" dirty="0">
                <a:cs typeface="Simplified Arabic" pitchFamily="2" charset="-78"/>
              </a:rPr>
              <a:t>ومن على الأرض وما تحت الأرض</a:t>
            </a:r>
            <a:endParaRPr lang="en-US" dirty="0"/>
          </a:p>
        </p:txBody>
      </p:sp>
    </p:spTree>
    <p:extLst>
      <p:ext uri="{BB962C8B-B14F-4D97-AF65-F5344CB8AC3E}">
        <p14:creationId xmlns:p14="http://schemas.microsoft.com/office/powerpoint/2010/main" val="930729632"/>
      </p:ext>
    </p:extLst>
  </p:cSld>
  <p:clrMapOvr>
    <a:masterClrMapping/>
  </p:clrMapOvr>
</p:sld>
</file>

<file path=ppt/slides/slide1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ويعترف</a:t>
            </a:r>
            <a:r>
              <a:rPr lang="ar-EG" dirty="0">
                <a:cs typeface="Simplified Arabic" pitchFamily="2" charset="-78"/>
              </a:rPr>
              <a:t> </a:t>
            </a:r>
            <a:r>
              <a:rPr lang="ar-SA" dirty="0">
                <a:cs typeface="Simplified Arabic" pitchFamily="2" charset="-78"/>
              </a:rPr>
              <a:t>كل لسان أن يسوع المسيح</a:t>
            </a:r>
            <a:r>
              <a:rPr lang="ar-EG" dirty="0">
                <a:cs typeface="Simplified Arabic" pitchFamily="2" charset="-78"/>
              </a:rPr>
              <a:t> </a:t>
            </a:r>
            <a:r>
              <a:rPr lang="ar-SA" dirty="0">
                <a:cs typeface="Simplified Arabic" pitchFamily="2" charset="-78"/>
              </a:rPr>
              <a:t>هو رب لمجد</a:t>
            </a:r>
            <a:r>
              <a:rPr lang="ar-EG" dirty="0">
                <a:cs typeface="Simplified Arabic" pitchFamily="2" charset="-78"/>
              </a:rPr>
              <a:t> </a:t>
            </a:r>
            <a:r>
              <a:rPr lang="ar-SA" dirty="0">
                <a:cs typeface="Simplified Arabic" pitchFamily="2" charset="-78"/>
              </a:rPr>
              <a:t>الله الآب</a:t>
            </a:r>
            <a:endParaRPr lang="en-US" dirty="0"/>
          </a:p>
        </p:txBody>
      </p:sp>
    </p:spTree>
    <p:extLst>
      <p:ext uri="{BB962C8B-B14F-4D97-AF65-F5344CB8AC3E}">
        <p14:creationId xmlns:p14="http://schemas.microsoft.com/office/powerpoint/2010/main" val="3212967394"/>
      </p:ext>
    </p:extLst>
  </p:cSld>
  <p:clrMapOvr>
    <a:masterClrMapping/>
  </p:clrMapOvr>
</p:sld>
</file>

<file path=ppt/slides/slide1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solidFill>
                  <a:srgbClr val="FFC000"/>
                </a:solidFill>
                <a:cs typeface="Simplified Arabic" pitchFamily="2" charset="-78"/>
              </a:rPr>
              <a:t>نعمة الله الآب فلتحل على جميعنا آمين.</a:t>
            </a:r>
            <a:endParaRPr lang="en-US" dirty="0">
              <a:solidFill>
                <a:srgbClr val="FFC000"/>
              </a:solidFill>
              <a:cs typeface="Simplified Arabic" pitchFamily="2" charset="-78"/>
            </a:endParaRPr>
          </a:p>
        </p:txBody>
      </p:sp>
    </p:spTree>
    <p:extLst>
      <p:ext uri="{BB962C8B-B14F-4D97-AF65-F5344CB8AC3E}">
        <p14:creationId xmlns:p14="http://schemas.microsoft.com/office/powerpoint/2010/main" val="608642402"/>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ا ترفعون منه أعناقكم. ولا تمشون باِستقامة بغتةَ لأنه زمن رديء.</a:t>
            </a:r>
            <a:endParaRPr lang="en-US" dirty="0"/>
          </a:p>
        </p:txBody>
      </p:sp>
    </p:spTree>
    <p:extLst>
      <p:ext uri="{BB962C8B-B14F-4D97-AF65-F5344CB8AC3E}">
        <p14:creationId xmlns:p14="http://schemas.microsoft.com/office/powerpoint/2010/main" val="2178154159"/>
      </p:ext>
    </p:extLst>
  </p:cSld>
  <p:clrMapOvr>
    <a:masterClrMapping/>
  </p:clrMapOvr>
</p:sld>
</file>

<file path=ppt/slides/slide1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623BC-C2B2-42F7-B502-A8113E1D480B}"/>
              </a:ext>
            </a:extLst>
          </p:cNvPr>
          <p:cNvSpPr>
            <a:spLocks noGrp="1"/>
          </p:cNvSpPr>
          <p:nvPr>
            <p:ph type="title"/>
          </p:nvPr>
        </p:nvSpPr>
        <p:spPr>
          <a:xfrm>
            <a:off x="0" y="4352335"/>
            <a:ext cx="9144000" cy="782371"/>
          </a:xfrm>
        </p:spPr>
        <p:txBody>
          <a:bodyPr>
            <a:noAutofit/>
          </a:bodyPr>
          <a:lstStyle/>
          <a:p>
            <a:r>
              <a:rPr lang="ar-EG" sz="3200" dirty="0"/>
              <a:t>يا من ذاق الموت بالجسد في وقت الساعة التاسعة من أجلنا أمت </a:t>
            </a:r>
            <a:endParaRPr lang="en-US" sz="3200" dirty="0"/>
          </a:p>
        </p:txBody>
      </p:sp>
      <p:sp>
        <p:nvSpPr>
          <p:cNvPr id="4" name="Text Placeholder 3">
            <a:extLst>
              <a:ext uri="{FF2B5EF4-FFF2-40B4-BE49-F238E27FC236}">
                <a16:creationId xmlns:a16="http://schemas.microsoft.com/office/drawing/2014/main" id="{B26D103E-939E-4A95-8FAC-DD4099581C4A}"/>
              </a:ext>
            </a:extLst>
          </p:cNvPr>
          <p:cNvSpPr>
            <a:spLocks noGrp="1"/>
          </p:cNvSpPr>
          <p:nvPr>
            <p:ph type="body" idx="1"/>
          </p:nvPr>
        </p:nvSpPr>
        <p:spPr/>
        <p:txBody>
          <a:bodyPr/>
          <a:lstStyle/>
          <a:p>
            <a:r>
              <a:rPr lang="ar-EG" sz="3600" dirty="0"/>
              <a:t>او فيئتاف چيمتيبي</a:t>
            </a:r>
            <a:r>
              <a:rPr lang="en-US" sz="3600" dirty="0"/>
              <a:t> </a:t>
            </a:r>
            <a:r>
              <a:rPr lang="ar-EG" sz="3600" dirty="0"/>
              <a:t>إم إفمو خين إتساركس إم إفناف إن أَجب</a:t>
            </a:r>
          </a:p>
        </p:txBody>
      </p:sp>
      <p:sp>
        <p:nvSpPr>
          <p:cNvPr id="5" name="Text Placeholder 4">
            <a:extLst>
              <a:ext uri="{FF2B5EF4-FFF2-40B4-BE49-F238E27FC236}">
                <a16:creationId xmlns:a16="http://schemas.microsoft.com/office/drawing/2014/main" id="{37E4DBA3-AFEF-49E1-9485-A4BA7B57F0DA}"/>
              </a:ext>
            </a:extLst>
          </p:cNvPr>
          <p:cNvSpPr>
            <a:spLocks noGrp="1"/>
          </p:cNvSpPr>
          <p:nvPr>
            <p:ph type="body" sz="quarter" idx="3"/>
          </p:nvPr>
        </p:nvSpPr>
        <p:spPr>
          <a:xfrm>
            <a:off x="-1" y="5561426"/>
            <a:ext cx="9144000" cy="682357"/>
          </a:xfrm>
        </p:spPr>
        <p:txBody>
          <a:bodyPr/>
          <a:lstStyle/>
          <a:p>
            <a:r>
              <a:rPr lang="en-US" sz="4000" dirty="0"/>
              <a:t>`</a:t>
            </a:r>
            <a:r>
              <a:rPr lang="en-US" sz="4000" dirty="0" err="1"/>
              <a:t>Wvhetafjem;pi</a:t>
            </a:r>
            <a:r>
              <a:rPr lang="en-US" sz="4000" dirty="0"/>
              <a:t> `</a:t>
            </a:r>
            <a:r>
              <a:rPr lang="en-US" sz="4000" dirty="0" err="1"/>
              <a:t>m`vmou</a:t>
            </a:r>
            <a:r>
              <a:rPr lang="en-US" sz="4000" dirty="0"/>
              <a:t> '</a:t>
            </a:r>
            <a:r>
              <a:rPr lang="en-US" sz="4000" dirty="0" err="1"/>
              <a:t>en</a:t>
            </a:r>
            <a:r>
              <a:rPr lang="en-US" sz="4000" dirty="0"/>
              <a:t> `</a:t>
            </a:r>
            <a:r>
              <a:rPr lang="en-US" sz="4000" dirty="0" err="1"/>
              <a:t>tcar</a:t>
            </a:r>
            <a:r>
              <a:rPr lang="en-US" sz="4000" dirty="0"/>
              <a:t>[`</a:t>
            </a:r>
            <a:r>
              <a:rPr lang="en-US" sz="4000" dirty="0" err="1"/>
              <a:t>m`vnau</a:t>
            </a:r>
            <a:r>
              <a:rPr lang="en-US" sz="4000" dirty="0"/>
              <a:t> `</a:t>
            </a:r>
            <a:r>
              <a:rPr lang="en-US" sz="4000" dirty="0" err="1"/>
              <a:t>n`ajp</a:t>
            </a:r>
            <a:endParaRPr lang="en-US" sz="4000" dirty="0"/>
          </a:p>
        </p:txBody>
      </p:sp>
    </p:spTree>
    <p:extLst>
      <p:ext uri="{BB962C8B-B14F-4D97-AF65-F5344CB8AC3E}">
        <p14:creationId xmlns:p14="http://schemas.microsoft.com/office/powerpoint/2010/main" val="730622174"/>
      </p:ext>
    </p:extLst>
  </p:cSld>
  <p:clrMapOvr>
    <a:masterClrMapping/>
  </p:clrMapOvr>
</p:sld>
</file>

<file path=ppt/slides/slide1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A5816-7355-455C-A4D8-51F5350F8564}"/>
              </a:ext>
            </a:extLst>
          </p:cNvPr>
          <p:cNvSpPr>
            <a:spLocks noGrp="1"/>
          </p:cNvSpPr>
          <p:nvPr>
            <p:ph type="title"/>
          </p:nvPr>
        </p:nvSpPr>
        <p:spPr>
          <a:xfrm>
            <a:off x="0" y="4413295"/>
            <a:ext cx="9144000" cy="782371"/>
          </a:xfrm>
        </p:spPr>
        <p:txBody>
          <a:bodyPr>
            <a:normAutofit/>
          </a:bodyPr>
          <a:lstStyle/>
          <a:p>
            <a:r>
              <a:rPr lang="ar-EG" sz="4800" dirty="0"/>
              <a:t>حواسنا الجسمانية أيها </a:t>
            </a:r>
            <a:endParaRPr lang="en-US" sz="4800" dirty="0"/>
          </a:p>
        </p:txBody>
      </p:sp>
      <p:sp>
        <p:nvSpPr>
          <p:cNvPr id="4" name="Text Placeholder 3">
            <a:extLst>
              <a:ext uri="{FF2B5EF4-FFF2-40B4-BE49-F238E27FC236}">
                <a16:creationId xmlns:a16="http://schemas.microsoft.com/office/drawing/2014/main" id="{8EF05412-499A-4AA8-83F4-0CED10E279EB}"/>
              </a:ext>
            </a:extLst>
          </p:cNvPr>
          <p:cNvSpPr>
            <a:spLocks noGrp="1"/>
          </p:cNvSpPr>
          <p:nvPr>
            <p:ph type="body" idx="1"/>
          </p:nvPr>
        </p:nvSpPr>
        <p:spPr/>
        <p:txBody>
          <a:bodyPr/>
          <a:lstStyle/>
          <a:p>
            <a:r>
              <a:rPr lang="ar-EG" sz="4800" dirty="0"/>
              <a:t>إبسيتي إثفيتين.</a:t>
            </a:r>
            <a:r>
              <a:rPr lang="en-US" sz="4800" dirty="0"/>
              <a:t> </a:t>
            </a:r>
            <a:r>
              <a:rPr lang="ar-EG" sz="4800" dirty="0"/>
              <a:t>خوتيب إن نين لوجيسموس</a:t>
            </a:r>
          </a:p>
        </p:txBody>
      </p:sp>
      <p:sp>
        <p:nvSpPr>
          <p:cNvPr id="5" name="Text Placeholder 4">
            <a:extLst>
              <a:ext uri="{FF2B5EF4-FFF2-40B4-BE49-F238E27FC236}">
                <a16:creationId xmlns:a16="http://schemas.microsoft.com/office/drawing/2014/main" id="{C737C1BF-82B8-4B85-921A-0288FC5C45D3}"/>
              </a:ext>
            </a:extLst>
          </p:cNvPr>
          <p:cNvSpPr>
            <a:spLocks noGrp="1"/>
          </p:cNvSpPr>
          <p:nvPr>
            <p:ph type="body" sz="quarter" idx="3"/>
          </p:nvPr>
        </p:nvSpPr>
        <p:spPr/>
        <p:txBody>
          <a:bodyPr/>
          <a:lstStyle/>
          <a:p>
            <a:r>
              <a:rPr lang="en-US" sz="4800" dirty="0"/>
              <a:t> </a:t>
            </a:r>
            <a:r>
              <a:rPr lang="en-US" sz="4800" dirty="0" err="1"/>
              <a:t>yi</a:t>
            </a:r>
            <a:r>
              <a:rPr lang="en-US" sz="4800" dirty="0"/>
              <a:t>; </a:t>
            </a:r>
            <a:r>
              <a:rPr lang="en-US" sz="4800" dirty="0" err="1"/>
              <a:t>eqbhten</a:t>
            </a:r>
            <a:r>
              <a:rPr lang="en-US" sz="4800" dirty="0"/>
              <a:t>&gt;'</a:t>
            </a:r>
            <a:r>
              <a:rPr lang="en-US" sz="4800" dirty="0" err="1"/>
              <a:t>wteb</a:t>
            </a:r>
            <a:r>
              <a:rPr lang="en-US" sz="4800" dirty="0"/>
              <a:t> `</a:t>
            </a:r>
            <a:r>
              <a:rPr lang="en-US" sz="4800" dirty="0" err="1"/>
              <a:t>nnenlogicmoc</a:t>
            </a:r>
            <a:r>
              <a:rPr lang="en-US" sz="4800" dirty="0"/>
              <a:t> </a:t>
            </a:r>
          </a:p>
        </p:txBody>
      </p:sp>
    </p:spTree>
    <p:extLst>
      <p:ext uri="{BB962C8B-B14F-4D97-AF65-F5344CB8AC3E}">
        <p14:creationId xmlns:p14="http://schemas.microsoft.com/office/powerpoint/2010/main" val="2587262276"/>
      </p:ext>
    </p:extLst>
  </p:cSld>
  <p:clrMapOvr>
    <a:masterClrMapping/>
  </p:clrMapOvr>
</p:sld>
</file>

<file path=ppt/slides/slide1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41CA6F1-BD07-4399-BAB7-FAA33FACCAC6}"/>
              </a:ext>
            </a:extLst>
          </p:cNvPr>
          <p:cNvSpPr>
            <a:spLocks noGrp="1"/>
          </p:cNvSpPr>
          <p:nvPr>
            <p:ph type="title"/>
          </p:nvPr>
        </p:nvSpPr>
        <p:spPr/>
        <p:txBody>
          <a:bodyPr>
            <a:normAutofit/>
          </a:bodyPr>
          <a:lstStyle/>
          <a:p>
            <a:r>
              <a:rPr lang="ar-EG" sz="4800" dirty="0"/>
              <a:t>أيها المسيح إلهنا ونجنا.</a:t>
            </a:r>
            <a:endParaRPr lang="en-US" sz="4800" dirty="0"/>
          </a:p>
        </p:txBody>
      </p:sp>
      <p:sp>
        <p:nvSpPr>
          <p:cNvPr id="4" name="Text Placeholder 3">
            <a:extLst>
              <a:ext uri="{FF2B5EF4-FFF2-40B4-BE49-F238E27FC236}">
                <a16:creationId xmlns:a16="http://schemas.microsoft.com/office/drawing/2014/main" id="{C2934A36-E3BA-427A-923C-573BDE2F08B3}"/>
              </a:ext>
            </a:extLst>
          </p:cNvPr>
          <p:cNvSpPr>
            <a:spLocks noGrp="1"/>
          </p:cNvSpPr>
          <p:nvPr>
            <p:ph type="body" idx="1"/>
          </p:nvPr>
        </p:nvSpPr>
        <p:spPr/>
        <p:txBody>
          <a:bodyPr/>
          <a:lstStyle/>
          <a:p>
            <a:r>
              <a:rPr lang="ar-EG" sz="4400" dirty="0"/>
              <a:t>إن سوما تيكون.أُو بخرستوس بنُّوتي أُوُّوه ناهمين</a:t>
            </a:r>
          </a:p>
        </p:txBody>
      </p:sp>
      <p:sp>
        <p:nvSpPr>
          <p:cNvPr id="5" name="Text Placeholder 4">
            <a:extLst>
              <a:ext uri="{FF2B5EF4-FFF2-40B4-BE49-F238E27FC236}">
                <a16:creationId xmlns:a16="http://schemas.microsoft.com/office/drawing/2014/main" id="{C57BC23E-D87D-4CFD-877D-D6E0764B883A}"/>
              </a:ext>
            </a:extLst>
          </p:cNvPr>
          <p:cNvSpPr>
            <a:spLocks noGrp="1"/>
          </p:cNvSpPr>
          <p:nvPr>
            <p:ph type="body" sz="quarter" idx="3"/>
          </p:nvPr>
        </p:nvSpPr>
        <p:spPr/>
        <p:txBody>
          <a:bodyPr/>
          <a:lstStyle/>
          <a:p>
            <a:r>
              <a:rPr lang="en-US" dirty="0"/>
              <a:t>`</a:t>
            </a:r>
            <a:r>
              <a:rPr lang="en-US" dirty="0" err="1"/>
              <a:t>ncwmatikon</a:t>
            </a:r>
            <a:r>
              <a:rPr lang="en-US" dirty="0"/>
              <a:t>&gt; `</a:t>
            </a:r>
            <a:r>
              <a:rPr lang="en-US" dirty="0" err="1"/>
              <a:t>wpixrictoc</a:t>
            </a:r>
            <a:r>
              <a:rPr lang="en-US" dirty="0"/>
              <a:t> </a:t>
            </a:r>
            <a:r>
              <a:rPr lang="en-US" dirty="0" err="1"/>
              <a:t>pennou</a:t>
            </a:r>
            <a:r>
              <a:rPr lang="en-US" dirty="0"/>
              <a:t>; </a:t>
            </a:r>
            <a:r>
              <a:rPr lang="en-US" dirty="0" err="1"/>
              <a:t>ouo</a:t>
            </a:r>
            <a:r>
              <a:rPr lang="en-US" dirty="0"/>
              <a:t>\ </a:t>
            </a:r>
            <a:r>
              <a:rPr lang="en-US" dirty="0" err="1"/>
              <a:t>na</a:t>
            </a:r>
            <a:r>
              <a:rPr lang="en-US" dirty="0"/>
              <a:t>\men</a:t>
            </a:r>
          </a:p>
        </p:txBody>
      </p:sp>
    </p:spTree>
    <p:extLst>
      <p:ext uri="{BB962C8B-B14F-4D97-AF65-F5344CB8AC3E}">
        <p14:creationId xmlns:p14="http://schemas.microsoft.com/office/powerpoint/2010/main" val="2173516910"/>
      </p:ext>
    </p:extLst>
  </p:cSld>
  <p:clrMapOvr>
    <a:masterClrMapping/>
  </p:clrMapOvr>
</p:sld>
</file>

<file path=ppt/slides/slide1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يا من ذاق</a:t>
            </a:r>
            <a:r>
              <a:rPr lang="ar-EG" dirty="0">
                <a:cs typeface="Simplified Arabic" pitchFamily="2" charset="-78"/>
              </a:rPr>
              <a:t> </a:t>
            </a:r>
            <a:r>
              <a:rPr lang="ar-SA" dirty="0">
                <a:cs typeface="Simplified Arabic" pitchFamily="2" charset="-78"/>
              </a:rPr>
              <a:t>الموت بالجسد</a:t>
            </a:r>
            <a:r>
              <a:rPr lang="ar-EG" dirty="0">
                <a:cs typeface="Simplified Arabic" pitchFamily="2" charset="-78"/>
              </a:rPr>
              <a:t> </a:t>
            </a:r>
            <a:r>
              <a:rPr lang="ar-SA" dirty="0">
                <a:cs typeface="Simplified Arabic" pitchFamily="2" charset="-78"/>
              </a:rPr>
              <a:t>في</a:t>
            </a:r>
            <a:r>
              <a:rPr lang="ar-EG" dirty="0">
                <a:cs typeface="Simplified Arabic" pitchFamily="2" charset="-78"/>
              </a:rPr>
              <a:t> </a:t>
            </a:r>
            <a:r>
              <a:rPr lang="ar-SA" dirty="0">
                <a:cs typeface="Simplified Arabic" pitchFamily="2" charset="-78"/>
              </a:rPr>
              <a:t>وقت الساعة التاسعة</a:t>
            </a:r>
            <a:endParaRPr lang="en-US" dirty="0">
              <a:cs typeface="Simplified Arabic" pitchFamily="2" charset="-78"/>
            </a:endParaRPr>
          </a:p>
        </p:txBody>
      </p:sp>
    </p:spTree>
    <p:extLst>
      <p:ext uri="{BB962C8B-B14F-4D97-AF65-F5344CB8AC3E}">
        <p14:creationId xmlns:p14="http://schemas.microsoft.com/office/powerpoint/2010/main" val="3985529938"/>
      </p:ext>
    </p:extLst>
  </p:cSld>
  <p:clrMapOvr>
    <a:masterClrMapping/>
  </p:clrMapOvr>
</p:sld>
</file>

<file path=ppt/slides/slide1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من أجلنا</a:t>
            </a:r>
            <a:r>
              <a:rPr lang="ar-EG" dirty="0">
                <a:cs typeface="Simplified Arabic" pitchFamily="2" charset="-78"/>
              </a:rPr>
              <a:t> </a:t>
            </a:r>
            <a:r>
              <a:rPr lang="ar-SA" dirty="0">
                <a:cs typeface="Simplified Arabic" pitchFamily="2" charset="-78"/>
              </a:rPr>
              <a:t>اَمت حواسنا</a:t>
            </a:r>
            <a:br>
              <a:rPr lang="ar-EG" dirty="0">
                <a:cs typeface="Simplified Arabic" pitchFamily="2" charset="-78"/>
              </a:rPr>
            </a:br>
            <a:r>
              <a:rPr lang="ar-SA" dirty="0">
                <a:cs typeface="Simplified Arabic" pitchFamily="2" charset="-78"/>
              </a:rPr>
              <a:t>الجسمانية</a:t>
            </a:r>
            <a:endParaRPr lang="en-US" dirty="0">
              <a:cs typeface="Simplified Arabic" pitchFamily="2" charset="-78"/>
            </a:endParaRPr>
          </a:p>
        </p:txBody>
      </p:sp>
    </p:spTree>
    <p:extLst>
      <p:ext uri="{BB962C8B-B14F-4D97-AF65-F5344CB8AC3E}">
        <p14:creationId xmlns:p14="http://schemas.microsoft.com/office/powerpoint/2010/main" val="3849951233"/>
      </p:ext>
    </p:extLst>
  </p:cSld>
  <p:clrMapOvr>
    <a:masterClrMapping/>
  </p:clrMapOvr>
</p:sld>
</file>

<file path=ppt/slides/slide1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أيها</a:t>
            </a:r>
            <a:r>
              <a:rPr lang="ar-EG" dirty="0">
                <a:cs typeface="Simplified Arabic" pitchFamily="2" charset="-78"/>
              </a:rPr>
              <a:t> </a:t>
            </a:r>
            <a:r>
              <a:rPr lang="ar-SA" dirty="0">
                <a:cs typeface="Simplified Arabic" pitchFamily="2" charset="-78"/>
              </a:rPr>
              <a:t>المسيح إلهنا ونجنا</a:t>
            </a:r>
            <a:endParaRPr lang="en-US" dirty="0">
              <a:cs typeface="Simplified Arabic" pitchFamily="2" charset="-78"/>
            </a:endParaRPr>
          </a:p>
        </p:txBody>
      </p:sp>
    </p:spTree>
    <p:extLst>
      <p:ext uri="{BB962C8B-B14F-4D97-AF65-F5344CB8AC3E}">
        <p14:creationId xmlns:p14="http://schemas.microsoft.com/office/powerpoint/2010/main" val="4166397144"/>
      </p:ext>
    </p:extLst>
  </p:cSld>
  <p:clrMapOvr>
    <a:masterClrMapping/>
  </p:clrMapOvr>
</p:sld>
</file>

<file path=ppt/slides/slide1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623BC-C2B2-42F7-B502-A8113E1D480B}"/>
              </a:ext>
            </a:extLst>
          </p:cNvPr>
          <p:cNvSpPr>
            <a:spLocks noGrp="1"/>
          </p:cNvSpPr>
          <p:nvPr>
            <p:ph type="title"/>
          </p:nvPr>
        </p:nvSpPr>
        <p:spPr>
          <a:xfrm>
            <a:off x="0" y="4352335"/>
            <a:ext cx="9144000" cy="782371"/>
          </a:xfrm>
        </p:spPr>
        <p:txBody>
          <a:bodyPr>
            <a:noAutofit/>
          </a:bodyPr>
          <a:lstStyle/>
          <a:p>
            <a:r>
              <a:rPr lang="ar-EG" sz="3200" dirty="0"/>
              <a:t>يا من ذاق الموت بالجسد في وقت الساعة التاسعة من أجلنا أمت </a:t>
            </a:r>
            <a:endParaRPr lang="en-US" sz="3200" dirty="0"/>
          </a:p>
        </p:txBody>
      </p:sp>
      <p:sp>
        <p:nvSpPr>
          <p:cNvPr id="4" name="Text Placeholder 3">
            <a:extLst>
              <a:ext uri="{FF2B5EF4-FFF2-40B4-BE49-F238E27FC236}">
                <a16:creationId xmlns:a16="http://schemas.microsoft.com/office/drawing/2014/main" id="{B26D103E-939E-4A95-8FAC-DD4099581C4A}"/>
              </a:ext>
            </a:extLst>
          </p:cNvPr>
          <p:cNvSpPr>
            <a:spLocks noGrp="1"/>
          </p:cNvSpPr>
          <p:nvPr>
            <p:ph type="body" idx="1"/>
          </p:nvPr>
        </p:nvSpPr>
        <p:spPr/>
        <p:txBody>
          <a:bodyPr/>
          <a:lstStyle/>
          <a:p>
            <a:r>
              <a:rPr lang="ar-EG" sz="3600" dirty="0"/>
              <a:t>او فيئتاف چيمتيبي</a:t>
            </a:r>
            <a:r>
              <a:rPr lang="en-US" sz="3600" dirty="0"/>
              <a:t> </a:t>
            </a:r>
            <a:r>
              <a:rPr lang="ar-EG" sz="3600" dirty="0"/>
              <a:t>إم إفمو خين إتساركس إم إفناف إن أَجب</a:t>
            </a:r>
          </a:p>
        </p:txBody>
      </p:sp>
      <p:sp>
        <p:nvSpPr>
          <p:cNvPr id="5" name="Text Placeholder 4">
            <a:extLst>
              <a:ext uri="{FF2B5EF4-FFF2-40B4-BE49-F238E27FC236}">
                <a16:creationId xmlns:a16="http://schemas.microsoft.com/office/drawing/2014/main" id="{37E4DBA3-AFEF-49E1-9485-A4BA7B57F0DA}"/>
              </a:ext>
            </a:extLst>
          </p:cNvPr>
          <p:cNvSpPr>
            <a:spLocks noGrp="1"/>
          </p:cNvSpPr>
          <p:nvPr>
            <p:ph type="body" sz="quarter" idx="3"/>
          </p:nvPr>
        </p:nvSpPr>
        <p:spPr>
          <a:xfrm>
            <a:off x="-1" y="5561426"/>
            <a:ext cx="9144000" cy="682357"/>
          </a:xfrm>
        </p:spPr>
        <p:txBody>
          <a:bodyPr/>
          <a:lstStyle/>
          <a:p>
            <a:r>
              <a:rPr lang="en-US" sz="4000" dirty="0"/>
              <a:t>`</a:t>
            </a:r>
            <a:r>
              <a:rPr lang="en-US" sz="4000" dirty="0" err="1"/>
              <a:t>Wvhetafjem;pi</a:t>
            </a:r>
            <a:r>
              <a:rPr lang="en-US" sz="4000" dirty="0"/>
              <a:t> `</a:t>
            </a:r>
            <a:r>
              <a:rPr lang="en-US" sz="4000" dirty="0" err="1"/>
              <a:t>m`vmou</a:t>
            </a:r>
            <a:r>
              <a:rPr lang="en-US" sz="4000" dirty="0"/>
              <a:t> '</a:t>
            </a:r>
            <a:r>
              <a:rPr lang="en-US" sz="4000" dirty="0" err="1"/>
              <a:t>en</a:t>
            </a:r>
            <a:r>
              <a:rPr lang="en-US" sz="4000" dirty="0"/>
              <a:t> `</a:t>
            </a:r>
            <a:r>
              <a:rPr lang="en-US" sz="4000" dirty="0" err="1"/>
              <a:t>tcar</a:t>
            </a:r>
            <a:r>
              <a:rPr lang="en-US" sz="4000" dirty="0"/>
              <a:t>[`</a:t>
            </a:r>
            <a:r>
              <a:rPr lang="en-US" sz="4000" dirty="0" err="1"/>
              <a:t>m`vnau</a:t>
            </a:r>
            <a:r>
              <a:rPr lang="en-US" sz="4000" dirty="0"/>
              <a:t> `</a:t>
            </a:r>
            <a:r>
              <a:rPr lang="en-US" sz="4000" dirty="0" err="1"/>
              <a:t>n`ajp</a:t>
            </a:r>
            <a:endParaRPr lang="en-US" sz="4000" dirty="0"/>
          </a:p>
        </p:txBody>
      </p:sp>
    </p:spTree>
    <p:extLst>
      <p:ext uri="{BB962C8B-B14F-4D97-AF65-F5344CB8AC3E}">
        <p14:creationId xmlns:p14="http://schemas.microsoft.com/office/powerpoint/2010/main" val="515006421"/>
      </p:ext>
    </p:extLst>
  </p:cSld>
  <p:clrMapOvr>
    <a:masterClrMapping/>
  </p:clrMapOvr>
</p:sld>
</file>

<file path=ppt/slides/slide1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A5816-7355-455C-A4D8-51F5350F8564}"/>
              </a:ext>
            </a:extLst>
          </p:cNvPr>
          <p:cNvSpPr>
            <a:spLocks noGrp="1"/>
          </p:cNvSpPr>
          <p:nvPr>
            <p:ph type="title"/>
          </p:nvPr>
        </p:nvSpPr>
        <p:spPr>
          <a:xfrm>
            <a:off x="0" y="4413295"/>
            <a:ext cx="9144000" cy="782371"/>
          </a:xfrm>
        </p:spPr>
        <p:txBody>
          <a:bodyPr>
            <a:normAutofit/>
          </a:bodyPr>
          <a:lstStyle/>
          <a:p>
            <a:r>
              <a:rPr lang="ar-EG" sz="4800" dirty="0"/>
              <a:t>حواسنا الجسمانية أيها </a:t>
            </a:r>
            <a:endParaRPr lang="en-US" sz="4800" dirty="0"/>
          </a:p>
        </p:txBody>
      </p:sp>
      <p:sp>
        <p:nvSpPr>
          <p:cNvPr id="4" name="Text Placeholder 3">
            <a:extLst>
              <a:ext uri="{FF2B5EF4-FFF2-40B4-BE49-F238E27FC236}">
                <a16:creationId xmlns:a16="http://schemas.microsoft.com/office/drawing/2014/main" id="{8EF05412-499A-4AA8-83F4-0CED10E279EB}"/>
              </a:ext>
            </a:extLst>
          </p:cNvPr>
          <p:cNvSpPr>
            <a:spLocks noGrp="1"/>
          </p:cNvSpPr>
          <p:nvPr>
            <p:ph type="body" idx="1"/>
          </p:nvPr>
        </p:nvSpPr>
        <p:spPr/>
        <p:txBody>
          <a:bodyPr/>
          <a:lstStyle/>
          <a:p>
            <a:r>
              <a:rPr lang="ar-EG" sz="4800" dirty="0"/>
              <a:t>إبسيتي إثفيتين.</a:t>
            </a:r>
            <a:r>
              <a:rPr lang="en-US" sz="4800" dirty="0"/>
              <a:t> </a:t>
            </a:r>
            <a:r>
              <a:rPr lang="ar-EG" sz="4800" dirty="0"/>
              <a:t>خوتيب إن نين لوجيسموس</a:t>
            </a:r>
          </a:p>
        </p:txBody>
      </p:sp>
      <p:sp>
        <p:nvSpPr>
          <p:cNvPr id="5" name="Text Placeholder 4">
            <a:extLst>
              <a:ext uri="{FF2B5EF4-FFF2-40B4-BE49-F238E27FC236}">
                <a16:creationId xmlns:a16="http://schemas.microsoft.com/office/drawing/2014/main" id="{C737C1BF-82B8-4B85-921A-0288FC5C45D3}"/>
              </a:ext>
            </a:extLst>
          </p:cNvPr>
          <p:cNvSpPr>
            <a:spLocks noGrp="1"/>
          </p:cNvSpPr>
          <p:nvPr>
            <p:ph type="body" sz="quarter" idx="3"/>
          </p:nvPr>
        </p:nvSpPr>
        <p:spPr/>
        <p:txBody>
          <a:bodyPr/>
          <a:lstStyle/>
          <a:p>
            <a:r>
              <a:rPr lang="en-US" sz="4800" dirty="0"/>
              <a:t> </a:t>
            </a:r>
            <a:r>
              <a:rPr lang="en-US" sz="4800" dirty="0" err="1"/>
              <a:t>yi</a:t>
            </a:r>
            <a:r>
              <a:rPr lang="en-US" sz="4800" dirty="0"/>
              <a:t>; </a:t>
            </a:r>
            <a:r>
              <a:rPr lang="en-US" sz="4800" dirty="0" err="1"/>
              <a:t>eqbhten</a:t>
            </a:r>
            <a:r>
              <a:rPr lang="en-US" sz="4800" dirty="0"/>
              <a:t>&gt;'</a:t>
            </a:r>
            <a:r>
              <a:rPr lang="en-US" sz="4800" dirty="0" err="1"/>
              <a:t>wteb</a:t>
            </a:r>
            <a:r>
              <a:rPr lang="en-US" sz="4800" dirty="0"/>
              <a:t> `</a:t>
            </a:r>
            <a:r>
              <a:rPr lang="en-US" sz="4800" dirty="0" err="1"/>
              <a:t>nnenlogicmoc</a:t>
            </a:r>
            <a:r>
              <a:rPr lang="en-US" sz="4800" dirty="0"/>
              <a:t> </a:t>
            </a:r>
          </a:p>
        </p:txBody>
      </p:sp>
    </p:spTree>
    <p:extLst>
      <p:ext uri="{BB962C8B-B14F-4D97-AF65-F5344CB8AC3E}">
        <p14:creationId xmlns:p14="http://schemas.microsoft.com/office/powerpoint/2010/main" val="275779603"/>
      </p:ext>
    </p:extLst>
  </p:cSld>
  <p:clrMapOvr>
    <a:masterClrMapping/>
  </p:clrMapOvr>
</p:sld>
</file>

<file path=ppt/slides/slide1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41CA6F1-BD07-4399-BAB7-FAA33FACCAC6}"/>
              </a:ext>
            </a:extLst>
          </p:cNvPr>
          <p:cNvSpPr>
            <a:spLocks noGrp="1"/>
          </p:cNvSpPr>
          <p:nvPr>
            <p:ph type="title"/>
          </p:nvPr>
        </p:nvSpPr>
        <p:spPr/>
        <p:txBody>
          <a:bodyPr>
            <a:normAutofit/>
          </a:bodyPr>
          <a:lstStyle/>
          <a:p>
            <a:r>
              <a:rPr lang="ar-EG" sz="4800" dirty="0"/>
              <a:t>أيها المسيح إلهنا ونجنا.</a:t>
            </a:r>
            <a:endParaRPr lang="en-US" sz="4800" dirty="0"/>
          </a:p>
        </p:txBody>
      </p:sp>
      <p:sp>
        <p:nvSpPr>
          <p:cNvPr id="4" name="Text Placeholder 3">
            <a:extLst>
              <a:ext uri="{FF2B5EF4-FFF2-40B4-BE49-F238E27FC236}">
                <a16:creationId xmlns:a16="http://schemas.microsoft.com/office/drawing/2014/main" id="{C2934A36-E3BA-427A-923C-573BDE2F08B3}"/>
              </a:ext>
            </a:extLst>
          </p:cNvPr>
          <p:cNvSpPr>
            <a:spLocks noGrp="1"/>
          </p:cNvSpPr>
          <p:nvPr>
            <p:ph type="body" idx="1"/>
          </p:nvPr>
        </p:nvSpPr>
        <p:spPr/>
        <p:txBody>
          <a:bodyPr/>
          <a:lstStyle/>
          <a:p>
            <a:r>
              <a:rPr lang="ar-EG" sz="4400" dirty="0"/>
              <a:t>إن سوما تيكون.أُو بخرستوس بنُّوتي أُوُّوه ناهمين</a:t>
            </a:r>
          </a:p>
        </p:txBody>
      </p:sp>
      <p:sp>
        <p:nvSpPr>
          <p:cNvPr id="5" name="Text Placeholder 4">
            <a:extLst>
              <a:ext uri="{FF2B5EF4-FFF2-40B4-BE49-F238E27FC236}">
                <a16:creationId xmlns:a16="http://schemas.microsoft.com/office/drawing/2014/main" id="{C57BC23E-D87D-4CFD-877D-D6E0764B883A}"/>
              </a:ext>
            </a:extLst>
          </p:cNvPr>
          <p:cNvSpPr>
            <a:spLocks noGrp="1"/>
          </p:cNvSpPr>
          <p:nvPr>
            <p:ph type="body" sz="quarter" idx="3"/>
          </p:nvPr>
        </p:nvSpPr>
        <p:spPr/>
        <p:txBody>
          <a:bodyPr/>
          <a:lstStyle/>
          <a:p>
            <a:r>
              <a:rPr lang="en-US" dirty="0"/>
              <a:t>`</a:t>
            </a:r>
            <a:r>
              <a:rPr lang="en-US" dirty="0" err="1"/>
              <a:t>ncwmatikon</a:t>
            </a:r>
            <a:r>
              <a:rPr lang="en-US" dirty="0"/>
              <a:t>&gt; `</a:t>
            </a:r>
            <a:r>
              <a:rPr lang="en-US" dirty="0" err="1"/>
              <a:t>wpixrictoc</a:t>
            </a:r>
            <a:r>
              <a:rPr lang="en-US" dirty="0"/>
              <a:t> </a:t>
            </a:r>
            <a:r>
              <a:rPr lang="en-US" dirty="0" err="1"/>
              <a:t>pennou</a:t>
            </a:r>
            <a:r>
              <a:rPr lang="en-US" dirty="0"/>
              <a:t>; </a:t>
            </a:r>
            <a:r>
              <a:rPr lang="en-US" dirty="0" err="1"/>
              <a:t>ouo</a:t>
            </a:r>
            <a:r>
              <a:rPr lang="en-US" dirty="0"/>
              <a:t>\ </a:t>
            </a:r>
            <a:r>
              <a:rPr lang="en-US" dirty="0" err="1"/>
              <a:t>na</a:t>
            </a:r>
            <a:r>
              <a:rPr lang="en-US" dirty="0"/>
              <a:t>\men</a:t>
            </a:r>
          </a:p>
        </p:txBody>
      </p:sp>
    </p:spTree>
    <p:extLst>
      <p:ext uri="{BB962C8B-B14F-4D97-AF65-F5344CB8AC3E}">
        <p14:creationId xmlns:p14="http://schemas.microsoft.com/office/powerpoint/2010/main" val="3384161535"/>
      </p:ext>
    </p:extLst>
  </p:cSld>
  <p:clrMapOvr>
    <a:masterClrMapping/>
  </p:clrMapOvr>
</p:sld>
</file>

<file path=ppt/slides/slide1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t>فلتدن وسيلتي</a:t>
            </a:r>
            <a:br>
              <a:rPr lang="ar-EG" dirty="0"/>
            </a:br>
            <a:r>
              <a:rPr lang="ar-SA" dirty="0"/>
              <a:t>قدامك يارب كقولك</a:t>
            </a:r>
            <a:r>
              <a:rPr lang="ar-EG" dirty="0"/>
              <a:t> </a:t>
            </a:r>
            <a:r>
              <a:rPr lang="ar-SA" dirty="0"/>
              <a:t>فهمني</a:t>
            </a:r>
            <a:endParaRPr lang="en-US" dirty="0">
              <a:cs typeface="Simplified Arabic" pitchFamily="2" charset="-78"/>
            </a:endParaRPr>
          </a:p>
        </p:txBody>
      </p:sp>
    </p:spTree>
    <p:extLst>
      <p:ext uri="{BB962C8B-B14F-4D97-AF65-F5344CB8AC3E}">
        <p14:creationId xmlns:p14="http://schemas.microsoft.com/office/powerpoint/2010/main" val="30110459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واعلم اليوم أنه ليس من أجل برّك يعطيك الرب هذه</a:t>
            </a:r>
            <a:endParaRPr lang="en-US" dirty="0"/>
          </a:p>
        </p:txBody>
      </p:sp>
    </p:spTree>
    <p:extLst>
      <p:ext uri="{BB962C8B-B14F-4D97-AF65-F5344CB8AC3E}">
        <p14:creationId xmlns:p14="http://schemas.microsoft.com/office/powerpoint/2010/main" val="382798374"/>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6556259"/>
      </p:ext>
    </p:extLst>
  </p:cSld>
  <p:clrMapOvr>
    <a:masterClrMapping/>
  </p:clrMapOvr>
</p:sld>
</file>

<file path=ppt/slides/slide1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t>فلتدخل</a:t>
            </a:r>
            <a:r>
              <a:rPr lang="ar-EG" dirty="0"/>
              <a:t> </a:t>
            </a:r>
            <a:r>
              <a:rPr lang="ar-SA" dirty="0"/>
              <a:t>طلبتي إلى حضرتك</a:t>
            </a:r>
            <a:br>
              <a:rPr lang="ar-EG" dirty="0"/>
            </a:br>
            <a:r>
              <a:rPr lang="ar-SA" dirty="0"/>
              <a:t>ككلمتك إحيني</a:t>
            </a:r>
            <a:endParaRPr lang="en-US" dirty="0">
              <a:cs typeface="Simplified Arabic" pitchFamily="2" charset="-78"/>
            </a:endParaRPr>
          </a:p>
        </p:txBody>
      </p:sp>
    </p:spTree>
    <p:extLst>
      <p:ext uri="{BB962C8B-B14F-4D97-AF65-F5344CB8AC3E}">
        <p14:creationId xmlns:p14="http://schemas.microsoft.com/office/powerpoint/2010/main" val="1165981874"/>
      </p:ext>
    </p:extLst>
  </p:cSld>
  <p:clrMapOvr>
    <a:masterClrMapping/>
  </p:clrMapOvr>
</p:sld>
</file>

<file path=ppt/slides/slide1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t>طلبتي إلى حضرتك</a:t>
            </a:r>
            <a:br>
              <a:rPr lang="ar-EG" dirty="0"/>
            </a:br>
            <a:r>
              <a:rPr lang="ar-SA" dirty="0"/>
              <a:t>ككلمتك إحيني</a:t>
            </a:r>
            <a:endParaRPr lang="en-US" dirty="0">
              <a:cs typeface="Simplified Arabic" pitchFamily="2" charset="-78"/>
            </a:endParaRPr>
          </a:p>
        </p:txBody>
      </p:sp>
    </p:spTree>
    <p:extLst>
      <p:ext uri="{BB962C8B-B14F-4D97-AF65-F5344CB8AC3E}">
        <p14:creationId xmlns:p14="http://schemas.microsoft.com/office/powerpoint/2010/main" val="3989758340"/>
      </p:ext>
    </p:extLst>
  </p:cSld>
  <p:clrMapOvr>
    <a:masterClrMapping/>
  </p:clrMapOvr>
</p:sld>
</file>

<file path=ppt/slides/slide1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المجد للآب والإبن والروح القدس </a:t>
            </a:r>
            <a:endParaRPr lang="en-US" dirty="0"/>
          </a:p>
        </p:txBody>
      </p:sp>
      <p:sp>
        <p:nvSpPr>
          <p:cNvPr id="3" name="Text Placeholder 2"/>
          <p:cNvSpPr>
            <a:spLocks noGrp="1"/>
          </p:cNvSpPr>
          <p:nvPr>
            <p:ph type="body" idx="1"/>
          </p:nvPr>
        </p:nvSpPr>
        <p:spPr/>
        <p:txBody>
          <a:bodyPr/>
          <a:lstStyle/>
          <a:p>
            <a:r>
              <a:rPr lang="ar-EG" sz="4400" dirty="0"/>
              <a:t>ذوكسابترى كى إيو كى آجيو إبنيفماتى</a:t>
            </a:r>
          </a:p>
        </p:txBody>
      </p:sp>
      <p:sp>
        <p:nvSpPr>
          <p:cNvPr id="4" name="Text Placeholder 3"/>
          <p:cNvSpPr>
            <a:spLocks noGrp="1"/>
          </p:cNvSpPr>
          <p:nvPr>
            <p:ph type="body" sz="quarter" idx="3"/>
          </p:nvPr>
        </p:nvSpPr>
        <p:spPr/>
        <p:txBody>
          <a:bodyPr/>
          <a:lstStyle/>
          <a:p>
            <a:r>
              <a:rPr lang="pl-PL" sz="2800" dirty="0"/>
              <a:t>Do[a Patri ke ~Ui`w ke `agi`w</a:t>
            </a:r>
            <a:r>
              <a:rPr lang="ar-EG" sz="2800" dirty="0"/>
              <a:t> </a:t>
            </a:r>
            <a:r>
              <a:rPr lang="pl-PL" sz="2800" dirty="0"/>
              <a:t>~Pneumati</a:t>
            </a:r>
          </a:p>
        </p:txBody>
      </p:sp>
    </p:spTree>
    <p:extLst>
      <p:ext uri="{BB962C8B-B14F-4D97-AF65-F5344CB8AC3E}">
        <p14:creationId xmlns:p14="http://schemas.microsoft.com/office/powerpoint/2010/main" val="3051021404"/>
      </p:ext>
    </p:extLst>
  </p:cSld>
  <p:clrMapOvr>
    <a:masterClrMapping/>
  </p:clrMapOvr>
</p:sld>
</file>

<file path=ppt/slides/slide1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يا من سلَّم الروح</a:t>
            </a:r>
            <a:r>
              <a:rPr lang="ar-EG" dirty="0">
                <a:cs typeface="Simplified Arabic" pitchFamily="2" charset="-78"/>
              </a:rPr>
              <a:t> </a:t>
            </a:r>
            <a:r>
              <a:rPr lang="ar-SA" dirty="0">
                <a:cs typeface="Simplified Arabic" pitchFamily="2" charset="-78"/>
              </a:rPr>
              <a:t>في</a:t>
            </a:r>
            <a:r>
              <a:rPr lang="ar-EG" dirty="0">
                <a:cs typeface="Simplified Arabic" pitchFamily="2" charset="-78"/>
              </a:rPr>
              <a:t> </a:t>
            </a:r>
            <a:r>
              <a:rPr lang="ar-SA" dirty="0">
                <a:cs typeface="Simplified Arabic" pitchFamily="2" charset="-78"/>
              </a:rPr>
              <a:t>يديّ الآب،</a:t>
            </a:r>
            <a:br>
              <a:rPr lang="ar-EG" dirty="0">
                <a:cs typeface="Simplified Arabic" pitchFamily="2" charset="-78"/>
              </a:rPr>
            </a:br>
            <a:r>
              <a:rPr lang="ar-SA" dirty="0">
                <a:cs typeface="Simplified Arabic" pitchFamily="2" charset="-78"/>
              </a:rPr>
              <a:t>عندما</a:t>
            </a:r>
            <a:r>
              <a:rPr lang="ar-EG" dirty="0">
                <a:cs typeface="Simplified Arabic" pitchFamily="2" charset="-78"/>
              </a:rPr>
              <a:t> </a:t>
            </a:r>
            <a:r>
              <a:rPr lang="ar-SA" dirty="0">
                <a:cs typeface="Simplified Arabic" pitchFamily="2" charset="-78"/>
              </a:rPr>
              <a:t>علقت</a:t>
            </a:r>
            <a:r>
              <a:rPr lang="ar-EG" dirty="0">
                <a:cs typeface="Simplified Arabic" pitchFamily="2" charset="-78"/>
              </a:rPr>
              <a:t> </a:t>
            </a:r>
            <a:r>
              <a:rPr lang="ar-SA" dirty="0">
                <a:cs typeface="Simplified Arabic" pitchFamily="2" charset="-78"/>
              </a:rPr>
              <a:t>على</a:t>
            </a:r>
            <a:r>
              <a:rPr lang="ar-EG" dirty="0">
                <a:cs typeface="Simplified Arabic" pitchFamily="2" charset="-78"/>
              </a:rPr>
              <a:t> </a:t>
            </a:r>
            <a:r>
              <a:rPr lang="ar-SA" dirty="0">
                <a:cs typeface="Simplified Arabic" pitchFamily="2" charset="-78"/>
              </a:rPr>
              <a:t>الصليب</a:t>
            </a:r>
            <a:r>
              <a:rPr lang="ar-EG" dirty="0">
                <a:cs typeface="Simplified Arabic" pitchFamily="2" charset="-78"/>
              </a:rPr>
              <a:t> </a:t>
            </a:r>
            <a:r>
              <a:rPr lang="ar-SA" dirty="0">
                <a:cs typeface="Simplified Arabic" pitchFamily="2" charset="-78"/>
              </a:rPr>
              <a:t>وقت</a:t>
            </a:r>
            <a:endParaRPr lang="ar-EG" dirty="0">
              <a:cs typeface="Simplified Arabic" pitchFamily="2" charset="-78"/>
            </a:endParaRPr>
          </a:p>
        </p:txBody>
      </p:sp>
    </p:spTree>
    <p:extLst>
      <p:ext uri="{BB962C8B-B14F-4D97-AF65-F5344CB8AC3E}">
        <p14:creationId xmlns:p14="http://schemas.microsoft.com/office/powerpoint/2010/main" val="848825903"/>
      </p:ext>
    </p:extLst>
  </p:cSld>
  <p:clrMapOvr>
    <a:masterClrMapping/>
  </p:clrMapOvr>
</p:sld>
</file>

<file path=ppt/slides/slide1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الساعة التاسعة،</a:t>
            </a:r>
            <a:r>
              <a:rPr lang="ar-EG" dirty="0">
                <a:cs typeface="Simplified Arabic" pitchFamily="2" charset="-78"/>
              </a:rPr>
              <a:t> </a:t>
            </a:r>
            <a:r>
              <a:rPr lang="ar-SA" dirty="0">
                <a:cs typeface="Simplified Arabic" pitchFamily="2" charset="-78"/>
              </a:rPr>
              <a:t>وهديت اللص</a:t>
            </a:r>
            <a:br>
              <a:rPr lang="ar-EG" dirty="0">
                <a:cs typeface="Simplified Arabic" pitchFamily="2" charset="-78"/>
              </a:rPr>
            </a:br>
            <a:r>
              <a:rPr lang="ar-SA" dirty="0">
                <a:cs typeface="Simplified Arabic" pitchFamily="2" charset="-78"/>
              </a:rPr>
              <a:t>المصلوب</a:t>
            </a:r>
            <a:r>
              <a:rPr lang="ar-EG" dirty="0">
                <a:cs typeface="Simplified Arabic" pitchFamily="2" charset="-78"/>
              </a:rPr>
              <a:t> </a:t>
            </a:r>
            <a:r>
              <a:rPr lang="ar-SA" dirty="0">
                <a:cs typeface="Simplified Arabic" pitchFamily="2" charset="-78"/>
              </a:rPr>
              <a:t>معك</a:t>
            </a:r>
            <a:r>
              <a:rPr lang="ar-EG" dirty="0">
                <a:cs typeface="Simplified Arabic" pitchFamily="2" charset="-78"/>
              </a:rPr>
              <a:t> </a:t>
            </a:r>
            <a:r>
              <a:rPr lang="ar-SA" dirty="0">
                <a:cs typeface="Simplified Arabic" pitchFamily="2" charset="-78"/>
              </a:rPr>
              <a:t>للدخول إلى</a:t>
            </a:r>
            <a:r>
              <a:rPr lang="ar-EG" dirty="0">
                <a:cs typeface="Simplified Arabic" pitchFamily="2" charset="-78"/>
              </a:rPr>
              <a:t> </a:t>
            </a:r>
          </a:p>
        </p:txBody>
      </p:sp>
    </p:spTree>
    <p:extLst>
      <p:ext uri="{BB962C8B-B14F-4D97-AF65-F5344CB8AC3E}">
        <p14:creationId xmlns:p14="http://schemas.microsoft.com/office/powerpoint/2010/main" val="775691343"/>
      </p:ext>
    </p:extLst>
  </p:cSld>
  <p:clrMapOvr>
    <a:masterClrMapping/>
  </p:clrMapOvr>
</p:sld>
</file>

<file path=ppt/slides/slide1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الفردوس،</a:t>
            </a:r>
            <a:r>
              <a:rPr lang="ar-EG" dirty="0">
                <a:cs typeface="Simplified Arabic" pitchFamily="2" charset="-78"/>
              </a:rPr>
              <a:t> </a:t>
            </a:r>
            <a:r>
              <a:rPr lang="ar-SA" dirty="0">
                <a:cs typeface="Simplified Arabic" pitchFamily="2" charset="-78"/>
              </a:rPr>
              <a:t>لا تغفل عني أيها </a:t>
            </a:r>
            <a:br>
              <a:rPr lang="ar-EG" dirty="0">
                <a:cs typeface="Simplified Arabic" pitchFamily="2" charset="-78"/>
              </a:rPr>
            </a:br>
            <a:r>
              <a:rPr lang="ar-SA" dirty="0">
                <a:cs typeface="Simplified Arabic" pitchFamily="2" charset="-78"/>
              </a:rPr>
              <a:t>الصالح، ولا ترذلني أنا الضال</a:t>
            </a:r>
            <a:endParaRPr lang="ar-EG" dirty="0">
              <a:cs typeface="Simplified Arabic" pitchFamily="2" charset="-78"/>
            </a:endParaRPr>
          </a:p>
        </p:txBody>
      </p:sp>
    </p:spTree>
    <p:extLst>
      <p:ext uri="{BB962C8B-B14F-4D97-AF65-F5344CB8AC3E}">
        <p14:creationId xmlns:p14="http://schemas.microsoft.com/office/powerpoint/2010/main" val="3230633977"/>
      </p:ext>
    </p:extLst>
  </p:cSld>
  <p:clrMapOvr>
    <a:masterClrMapping/>
  </p:clrMapOvr>
</p:sld>
</file>

<file path=ppt/slides/slide1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بل قدس نفسي وأضيء فهمي،</a:t>
            </a:r>
            <a:br>
              <a:rPr lang="en-US" dirty="0">
                <a:cs typeface="Simplified Arabic" pitchFamily="2" charset="-78"/>
              </a:rPr>
            </a:br>
            <a:r>
              <a:rPr lang="ar-SA" dirty="0">
                <a:cs typeface="Simplified Arabic" pitchFamily="2" charset="-78"/>
              </a:rPr>
              <a:t>واِجعلني شريكًا لنعمة أسرارك</a:t>
            </a:r>
            <a:endParaRPr lang="ar-EG" dirty="0">
              <a:cs typeface="Simplified Arabic" pitchFamily="2" charset="-78"/>
            </a:endParaRPr>
          </a:p>
        </p:txBody>
      </p:sp>
    </p:spTree>
    <p:extLst>
      <p:ext uri="{BB962C8B-B14F-4D97-AF65-F5344CB8AC3E}">
        <p14:creationId xmlns:p14="http://schemas.microsoft.com/office/powerpoint/2010/main" val="1663494422"/>
      </p:ext>
    </p:extLst>
  </p:cSld>
  <p:clrMapOvr>
    <a:masterClrMapping/>
  </p:clrMapOvr>
</p:sld>
</file>

<file path=ppt/slides/slide1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المحيية، لكيْما إذا ذُقتُ من</a:t>
            </a:r>
            <a:br>
              <a:rPr lang="ar-EG" dirty="0">
                <a:cs typeface="Simplified Arabic" pitchFamily="2" charset="-78"/>
              </a:rPr>
            </a:br>
            <a:r>
              <a:rPr lang="ar-SA" dirty="0">
                <a:cs typeface="Simplified Arabic" pitchFamily="2" charset="-78"/>
              </a:rPr>
              <a:t>إحساناتك،</a:t>
            </a:r>
            <a:r>
              <a:rPr lang="ar-EG" dirty="0">
                <a:cs typeface="Simplified Arabic" pitchFamily="2" charset="-78"/>
              </a:rPr>
              <a:t> </a:t>
            </a:r>
            <a:r>
              <a:rPr lang="ar-SA" dirty="0">
                <a:cs typeface="Simplified Arabic" pitchFamily="2" charset="-78"/>
              </a:rPr>
              <a:t>أقدم لك تسبحة بغير</a:t>
            </a:r>
            <a:endParaRPr lang="ar-EG" dirty="0">
              <a:cs typeface="Simplified Arabic" pitchFamily="2" charset="-78"/>
            </a:endParaRPr>
          </a:p>
        </p:txBody>
      </p:sp>
    </p:spTree>
    <p:extLst>
      <p:ext uri="{BB962C8B-B14F-4D97-AF65-F5344CB8AC3E}">
        <p14:creationId xmlns:p14="http://schemas.microsoft.com/office/powerpoint/2010/main" val="2526169605"/>
      </p:ext>
    </p:extLst>
  </p:cSld>
  <p:clrMapOvr>
    <a:masterClrMapping/>
  </p:clrMapOvr>
</p:sld>
</file>

<file path=ppt/slides/slide1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فتور،</a:t>
            </a:r>
            <a:r>
              <a:rPr lang="ar-EG" dirty="0">
                <a:cs typeface="Simplified Arabic" pitchFamily="2" charset="-78"/>
              </a:rPr>
              <a:t> </a:t>
            </a:r>
            <a:r>
              <a:rPr lang="ar-SA" dirty="0">
                <a:cs typeface="Simplified Arabic" pitchFamily="2" charset="-78"/>
              </a:rPr>
              <a:t>مشتاقـًا إلى بهائك أفضل</a:t>
            </a:r>
            <a:br>
              <a:rPr lang="ar-EG" dirty="0">
                <a:cs typeface="Simplified Arabic" pitchFamily="2" charset="-78"/>
              </a:rPr>
            </a:br>
            <a:r>
              <a:rPr lang="ar-SA" dirty="0">
                <a:cs typeface="Simplified Arabic" pitchFamily="2" charset="-78"/>
              </a:rPr>
              <a:t>من كل شيء</a:t>
            </a:r>
            <a:endParaRPr lang="ar-EG" dirty="0">
              <a:cs typeface="Simplified Arabic" pitchFamily="2" charset="-78"/>
            </a:endParaRPr>
          </a:p>
        </p:txBody>
      </p:sp>
    </p:spTree>
    <p:extLst>
      <p:ext uri="{BB962C8B-B14F-4D97-AF65-F5344CB8AC3E}">
        <p14:creationId xmlns:p14="http://schemas.microsoft.com/office/powerpoint/2010/main" val="1629171401"/>
      </p:ext>
    </p:extLst>
  </p:cSld>
  <p:clrMapOvr>
    <a:masterClrMapping/>
  </p:clrMapOvr>
</p:sld>
</file>

<file path=ppt/slides/slide1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أيها المسيح إلهنا</a:t>
            </a:r>
            <a:br>
              <a:rPr lang="ar-EG" dirty="0">
                <a:cs typeface="Simplified Arabic" pitchFamily="2" charset="-78"/>
              </a:rPr>
            </a:br>
            <a:r>
              <a:rPr lang="ar-SA" dirty="0">
                <a:cs typeface="Simplified Arabic" pitchFamily="2" charset="-78"/>
              </a:rPr>
              <a:t>ونجنا.</a:t>
            </a:r>
            <a:endParaRPr lang="en-US" dirty="0">
              <a:cs typeface="Simplified Arabic" pitchFamily="2" charset="-78"/>
            </a:endParaRPr>
          </a:p>
        </p:txBody>
      </p:sp>
    </p:spTree>
    <p:extLst>
      <p:ext uri="{BB962C8B-B14F-4D97-AF65-F5344CB8AC3E}">
        <p14:creationId xmlns:p14="http://schemas.microsoft.com/office/powerpoint/2010/main" val="3605467764"/>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altLang="en-US" dirty="0"/>
              <a:t>من ميخا النبى ص 7: 1-8</a:t>
            </a:r>
            <a:endParaRPr lang="en-US" dirty="0"/>
          </a:p>
        </p:txBody>
      </p:sp>
    </p:spTree>
    <p:extLst>
      <p:ext uri="{BB962C8B-B14F-4D97-AF65-F5344CB8AC3E}">
        <p14:creationId xmlns:p14="http://schemas.microsoft.com/office/powerpoint/2010/main" val="2755136696"/>
      </p:ext>
    </p:extLst>
  </p:cSld>
  <p:clrMapOvr>
    <a:masterClrMapping/>
  </p:clrMapOvr>
</p:sld>
</file>

<file path=ppt/slides/slide1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78601"/>
            <a:ext cx="9144000" cy="782371"/>
          </a:xfrm>
        </p:spPr>
        <p:txBody>
          <a:bodyPr>
            <a:normAutofit/>
          </a:bodyPr>
          <a:lstStyle/>
          <a:p>
            <a:r>
              <a:rPr lang="ar-EG" sz="4400" dirty="0"/>
              <a:t>الآن وكل أوان وإلى دهر الدهور</a:t>
            </a:r>
            <a:endParaRPr lang="en-US" sz="4400" dirty="0"/>
          </a:p>
        </p:txBody>
      </p:sp>
      <p:sp>
        <p:nvSpPr>
          <p:cNvPr id="3" name="Text Placeholder 2"/>
          <p:cNvSpPr>
            <a:spLocks noGrp="1"/>
          </p:cNvSpPr>
          <p:nvPr>
            <p:ph type="body" idx="1"/>
          </p:nvPr>
        </p:nvSpPr>
        <p:spPr/>
        <p:txBody>
          <a:bodyPr/>
          <a:lstStyle/>
          <a:p>
            <a:r>
              <a:rPr lang="ar-EG" sz="4000" dirty="0"/>
              <a:t>كى نين كى آإى كى إسطوس إى أوناس طون إى أونون </a:t>
            </a:r>
          </a:p>
        </p:txBody>
      </p:sp>
      <p:sp>
        <p:nvSpPr>
          <p:cNvPr id="4" name="Text Placeholder 3"/>
          <p:cNvSpPr>
            <a:spLocks noGrp="1"/>
          </p:cNvSpPr>
          <p:nvPr>
            <p:ph type="body" sz="quarter" idx="3"/>
          </p:nvPr>
        </p:nvSpPr>
        <p:spPr>
          <a:xfrm>
            <a:off x="-1" y="5533217"/>
            <a:ext cx="9144000" cy="682357"/>
          </a:xfrm>
        </p:spPr>
        <p:txBody>
          <a:bodyPr/>
          <a:lstStyle/>
          <a:p>
            <a:r>
              <a:rPr lang="en-US" dirty="0"/>
              <a:t> </a:t>
            </a:r>
            <a:r>
              <a:rPr lang="en-US" dirty="0" err="1"/>
              <a:t>ke</a:t>
            </a:r>
            <a:r>
              <a:rPr lang="en-US" dirty="0"/>
              <a:t> nun </a:t>
            </a:r>
            <a:r>
              <a:rPr lang="en-US" dirty="0" err="1"/>
              <a:t>ke</a:t>
            </a:r>
            <a:r>
              <a:rPr lang="en-US" dirty="0"/>
              <a:t> `</a:t>
            </a:r>
            <a:r>
              <a:rPr lang="en-US" dirty="0" err="1"/>
              <a:t>a`i</a:t>
            </a:r>
            <a:r>
              <a:rPr lang="en-US" dirty="0"/>
              <a:t> </a:t>
            </a:r>
            <a:r>
              <a:rPr lang="en-US" dirty="0" err="1"/>
              <a:t>ke</a:t>
            </a:r>
            <a:r>
              <a:rPr lang="en-US" dirty="0"/>
              <a:t> </a:t>
            </a:r>
            <a:r>
              <a:rPr lang="en-US" dirty="0" err="1"/>
              <a:t>ic</a:t>
            </a:r>
            <a:r>
              <a:rPr lang="en-US" dirty="0"/>
              <a:t> </a:t>
            </a:r>
            <a:r>
              <a:rPr lang="en-US" dirty="0" err="1"/>
              <a:t>touc</a:t>
            </a:r>
            <a:r>
              <a:rPr lang="en-US" dirty="0"/>
              <a:t> `</a:t>
            </a:r>
            <a:r>
              <a:rPr lang="en-US" dirty="0" err="1"/>
              <a:t>e`wnac</a:t>
            </a:r>
            <a:r>
              <a:rPr lang="en-US" dirty="0"/>
              <a:t> </a:t>
            </a:r>
            <a:r>
              <a:rPr lang="en-US" dirty="0" err="1"/>
              <a:t>twn</a:t>
            </a:r>
            <a:r>
              <a:rPr lang="en-US" dirty="0"/>
              <a:t> `</a:t>
            </a:r>
            <a:r>
              <a:rPr lang="en-US" dirty="0" err="1"/>
              <a:t>ewnwn</a:t>
            </a:r>
            <a:endParaRPr lang="en-US" dirty="0"/>
          </a:p>
        </p:txBody>
      </p:sp>
    </p:spTree>
    <p:extLst>
      <p:ext uri="{BB962C8B-B14F-4D97-AF65-F5344CB8AC3E}">
        <p14:creationId xmlns:p14="http://schemas.microsoft.com/office/powerpoint/2010/main" val="1503526636"/>
      </p:ext>
    </p:extLst>
  </p:cSld>
  <p:clrMapOvr>
    <a:masterClrMapping/>
  </p:clrMapOvr>
</p:sld>
</file>

<file path=ppt/slides/slide1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يا من ولدت م</a:t>
            </a:r>
            <a:r>
              <a:rPr lang="ar-EG" dirty="0">
                <a:cs typeface="Simplified Arabic" pitchFamily="2" charset="-78"/>
              </a:rPr>
              <a:t>ـ</a:t>
            </a:r>
            <a:r>
              <a:rPr lang="ar-SA" dirty="0">
                <a:cs typeface="Simplified Arabic" pitchFamily="2" charset="-78"/>
              </a:rPr>
              <a:t>ن</a:t>
            </a:r>
            <a:br>
              <a:rPr lang="ar-EG" dirty="0">
                <a:cs typeface="Simplified Arabic" pitchFamily="2" charset="-78"/>
              </a:rPr>
            </a:br>
            <a:r>
              <a:rPr lang="ar-SA" dirty="0">
                <a:cs typeface="Simplified Arabic" pitchFamily="2" charset="-78"/>
              </a:rPr>
              <a:t>البتول من أج</a:t>
            </a:r>
            <a:r>
              <a:rPr lang="ar-EG" dirty="0">
                <a:cs typeface="Simplified Arabic" pitchFamily="2" charset="-78"/>
              </a:rPr>
              <a:t>ـ</a:t>
            </a:r>
            <a:r>
              <a:rPr lang="ar-SA" dirty="0">
                <a:cs typeface="Simplified Arabic" pitchFamily="2" charset="-78"/>
              </a:rPr>
              <a:t>لنا</a:t>
            </a:r>
            <a:endParaRPr lang="ar-SA" dirty="0"/>
          </a:p>
        </p:txBody>
      </p:sp>
    </p:spTree>
    <p:extLst>
      <p:ext uri="{BB962C8B-B14F-4D97-AF65-F5344CB8AC3E}">
        <p14:creationId xmlns:p14="http://schemas.microsoft.com/office/powerpoint/2010/main" val="2750125024"/>
      </p:ext>
    </p:extLst>
  </p:cSld>
  <p:clrMapOvr>
    <a:masterClrMapping/>
  </p:clrMapOvr>
</p:sld>
</file>

<file path=ppt/slides/slide1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واِحتملت الص</a:t>
            </a:r>
            <a:r>
              <a:rPr lang="ar-EG" dirty="0">
                <a:cs typeface="Simplified Arabic" pitchFamily="2" charset="-78"/>
              </a:rPr>
              <a:t>ـ</a:t>
            </a:r>
            <a:r>
              <a:rPr lang="ar-SA" dirty="0">
                <a:cs typeface="Simplified Arabic" pitchFamily="2" charset="-78"/>
              </a:rPr>
              <a:t>لب</a:t>
            </a:r>
            <a:br>
              <a:rPr lang="ar-EG" dirty="0">
                <a:cs typeface="Simplified Arabic" pitchFamily="2" charset="-78"/>
              </a:rPr>
            </a:br>
            <a:r>
              <a:rPr lang="ar-SA" dirty="0">
                <a:cs typeface="Simplified Arabic" pitchFamily="2" charset="-78"/>
              </a:rPr>
              <a:t>أيها الصال</a:t>
            </a:r>
            <a:r>
              <a:rPr lang="ar-EG" dirty="0">
                <a:cs typeface="Simplified Arabic" pitchFamily="2" charset="-78"/>
              </a:rPr>
              <a:t>ـــ</a:t>
            </a:r>
            <a:r>
              <a:rPr lang="ar-SA" dirty="0">
                <a:cs typeface="Simplified Arabic" pitchFamily="2" charset="-78"/>
              </a:rPr>
              <a:t>ح</a:t>
            </a:r>
            <a:endParaRPr lang="ar-SA" dirty="0"/>
          </a:p>
        </p:txBody>
      </p:sp>
    </p:spTree>
    <p:extLst>
      <p:ext uri="{BB962C8B-B14F-4D97-AF65-F5344CB8AC3E}">
        <p14:creationId xmlns:p14="http://schemas.microsoft.com/office/powerpoint/2010/main" val="798484387"/>
      </p:ext>
    </p:extLst>
  </p:cSld>
  <p:clrMapOvr>
    <a:masterClrMapping/>
  </p:clrMapOvr>
</p:sld>
</file>

<file path=ppt/slides/slide1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وقتلت الم</a:t>
            </a:r>
            <a:r>
              <a:rPr lang="ar-EG" dirty="0">
                <a:cs typeface="Simplified Arabic" pitchFamily="2" charset="-78"/>
              </a:rPr>
              <a:t>ــ</a:t>
            </a:r>
            <a:r>
              <a:rPr lang="ar-SA" dirty="0">
                <a:cs typeface="Simplified Arabic" pitchFamily="2" charset="-78"/>
              </a:rPr>
              <a:t>وت</a:t>
            </a:r>
            <a:br>
              <a:rPr lang="ar-EG" dirty="0">
                <a:cs typeface="Simplified Arabic" pitchFamily="2" charset="-78"/>
              </a:rPr>
            </a:br>
            <a:r>
              <a:rPr lang="ar-SA" dirty="0">
                <a:cs typeface="Simplified Arabic" pitchFamily="2" charset="-78"/>
              </a:rPr>
              <a:t>بموتك،وأظه</a:t>
            </a:r>
            <a:r>
              <a:rPr lang="ar-EG" dirty="0">
                <a:cs typeface="Simplified Arabic" pitchFamily="2" charset="-78"/>
              </a:rPr>
              <a:t>ـ</a:t>
            </a:r>
            <a:r>
              <a:rPr lang="ar-SA" dirty="0">
                <a:cs typeface="Simplified Arabic" pitchFamily="2" charset="-78"/>
              </a:rPr>
              <a:t>رتَ</a:t>
            </a:r>
            <a:endParaRPr lang="ar-EG" dirty="0">
              <a:cs typeface="Simplified Arabic" pitchFamily="2" charset="-78"/>
            </a:endParaRPr>
          </a:p>
        </p:txBody>
      </p:sp>
    </p:spTree>
    <p:extLst>
      <p:ext uri="{BB962C8B-B14F-4D97-AF65-F5344CB8AC3E}">
        <p14:creationId xmlns:p14="http://schemas.microsoft.com/office/powerpoint/2010/main" val="2421115225"/>
      </p:ext>
    </p:extLst>
  </p:cSld>
  <p:clrMapOvr>
    <a:masterClrMapping/>
  </p:clrMapOvr>
</p:sld>
</file>

<file path=ppt/slides/slide1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القيامة بقي</a:t>
            </a:r>
            <a:r>
              <a:rPr lang="ar-EG" dirty="0">
                <a:cs typeface="Simplified Arabic" pitchFamily="2" charset="-78"/>
              </a:rPr>
              <a:t>ـ</a:t>
            </a:r>
            <a:r>
              <a:rPr lang="ar-SA" dirty="0">
                <a:cs typeface="Simplified Arabic" pitchFamily="2" charset="-78"/>
              </a:rPr>
              <a:t>امتك</a:t>
            </a:r>
            <a:endParaRPr lang="ar-EG" dirty="0">
              <a:cs typeface="Simplified Arabic" pitchFamily="2" charset="-78"/>
            </a:endParaRPr>
          </a:p>
        </p:txBody>
      </p:sp>
    </p:spTree>
    <p:extLst>
      <p:ext uri="{BB962C8B-B14F-4D97-AF65-F5344CB8AC3E}">
        <p14:creationId xmlns:p14="http://schemas.microsoft.com/office/powerpoint/2010/main" val="4221362594"/>
      </p:ext>
    </p:extLst>
  </p:cSld>
  <p:clrMapOvr>
    <a:masterClrMapping/>
  </p:clrMapOvr>
</p:sld>
</file>

<file path=ppt/slides/slide1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اِظهر محبتك للبشر أيها الص</a:t>
            </a:r>
            <a:r>
              <a:rPr lang="ar-EG" dirty="0">
                <a:cs typeface="Simplified Arabic" pitchFamily="2" charset="-78"/>
              </a:rPr>
              <a:t>ـ</a:t>
            </a:r>
            <a:r>
              <a:rPr lang="ar-SA" dirty="0">
                <a:cs typeface="Simplified Arabic" pitchFamily="2" charset="-78"/>
              </a:rPr>
              <a:t>الح،</a:t>
            </a:r>
            <a:r>
              <a:rPr lang="ar-EG" dirty="0">
                <a:cs typeface="Simplified Arabic" pitchFamily="2" charset="-78"/>
              </a:rPr>
              <a:t> </a:t>
            </a:r>
            <a:r>
              <a:rPr lang="ar-SA" dirty="0">
                <a:cs typeface="Simplified Arabic" pitchFamily="2" charset="-78"/>
              </a:rPr>
              <a:t>واِقب</a:t>
            </a:r>
            <a:r>
              <a:rPr lang="ar-EG" dirty="0">
                <a:cs typeface="Simplified Arabic" pitchFamily="2" charset="-78"/>
              </a:rPr>
              <a:t>ـ</a:t>
            </a:r>
            <a:r>
              <a:rPr lang="ar-SA" dirty="0">
                <a:cs typeface="Simplified Arabic" pitchFamily="2" charset="-78"/>
              </a:rPr>
              <a:t>ل</a:t>
            </a:r>
            <a:endParaRPr lang="ar-EG" dirty="0">
              <a:cs typeface="Simplified Arabic" pitchFamily="2" charset="-78"/>
            </a:endParaRPr>
          </a:p>
        </p:txBody>
      </p:sp>
    </p:spTree>
    <p:extLst>
      <p:ext uri="{BB962C8B-B14F-4D97-AF65-F5344CB8AC3E}">
        <p14:creationId xmlns:p14="http://schemas.microsoft.com/office/powerpoint/2010/main" val="57294629"/>
      </p:ext>
    </p:extLst>
  </p:cSld>
  <p:clrMapOvr>
    <a:masterClrMapping/>
  </p:clrMapOvr>
</p:sld>
</file>

<file path=ppt/slides/slide1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من والدتك شفاعة من أجلنا</a:t>
            </a:r>
            <a:r>
              <a:rPr lang="ar-EG" dirty="0">
                <a:cs typeface="Simplified Arabic" pitchFamily="2" charset="-78"/>
              </a:rPr>
              <a:t>. </a:t>
            </a:r>
            <a:r>
              <a:rPr lang="ar-SA" dirty="0">
                <a:cs typeface="Simplified Arabic" pitchFamily="2" charset="-78"/>
              </a:rPr>
              <a:t>نجِّ يا مخلص</a:t>
            </a:r>
            <a:endParaRPr lang="ar-EG" dirty="0">
              <a:cs typeface="Simplified Arabic" pitchFamily="2" charset="-78"/>
            </a:endParaRPr>
          </a:p>
        </p:txBody>
      </p:sp>
    </p:spTree>
    <p:extLst>
      <p:ext uri="{BB962C8B-B14F-4D97-AF65-F5344CB8AC3E}">
        <p14:creationId xmlns:p14="http://schemas.microsoft.com/office/powerpoint/2010/main" val="3480192312"/>
      </p:ext>
    </p:extLst>
  </p:cSld>
  <p:clrMapOvr>
    <a:masterClrMapping/>
  </p:clrMapOvr>
</p:sld>
</file>

<file path=ppt/slides/slide1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شعبًا متواضعًا</a:t>
            </a:r>
            <a:r>
              <a:rPr lang="ar-EG" dirty="0">
                <a:cs typeface="Simplified Arabic" pitchFamily="2" charset="-78"/>
              </a:rPr>
              <a:t> </a:t>
            </a:r>
            <a:r>
              <a:rPr lang="ar-SA" dirty="0">
                <a:cs typeface="Simplified Arabic" pitchFamily="2" charset="-78"/>
              </a:rPr>
              <a:t>لا تتركن</a:t>
            </a:r>
            <a:r>
              <a:rPr lang="ar-EG" dirty="0">
                <a:cs typeface="Simplified Arabic" pitchFamily="2" charset="-78"/>
              </a:rPr>
              <a:t>ـ</a:t>
            </a:r>
            <a:r>
              <a:rPr lang="ar-SA" dirty="0">
                <a:cs typeface="Simplified Arabic" pitchFamily="2" charset="-78"/>
              </a:rPr>
              <a:t>ا إلى الاِنقض</a:t>
            </a:r>
            <a:r>
              <a:rPr lang="ar-EG" dirty="0">
                <a:cs typeface="Simplified Arabic" pitchFamily="2" charset="-78"/>
              </a:rPr>
              <a:t>ـ</a:t>
            </a:r>
            <a:r>
              <a:rPr lang="ar-SA" dirty="0">
                <a:cs typeface="Simplified Arabic" pitchFamily="2" charset="-78"/>
              </a:rPr>
              <a:t>اء</a:t>
            </a:r>
            <a:endParaRPr lang="ar-EG" dirty="0">
              <a:cs typeface="Simplified Arabic" pitchFamily="2" charset="-78"/>
            </a:endParaRPr>
          </a:p>
        </p:txBody>
      </p:sp>
    </p:spTree>
    <p:extLst>
      <p:ext uri="{BB962C8B-B14F-4D97-AF65-F5344CB8AC3E}">
        <p14:creationId xmlns:p14="http://schemas.microsoft.com/office/powerpoint/2010/main" val="1291989762"/>
      </p:ext>
    </p:extLst>
  </p:cSld>
  <p:clrMapOvr>
    <a:masterClrMapping/>
  </p:clrMapOvr>
</p:sld>
</file>

<file path=ppt/slides/slide1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ولا تسلمنا إل</a:t>
            </a:r>
            <a:r>
              <a:rPr lang="ar-EG" dirty="0">
                <a:cs typeface="Simplified Arabic" pitchFamily="2" charset="-78"/>
              </a:rPr>
              <a:t>ـ</a:t>
            </a:r>
            <a:r>
              <a:rPr lang="ar-SA" dirty="0">
                <a:cs typeface="Simplified Arabic" pitchFamily="2" charset="-78"/>
              </a:rPr>
              <a:t>ى الدهر</a:t>
            </a:r>
            <a:r>
              <a:rPr lang="ar-EG" dirty="0">
                <a:cs typeface="Simplified Arabic" pitchFamily="2" charset="-78"/>
              </a:rPr>
              <a:t> </a:t>
            </a:r>
            <a:r>
              <a:rPr lang="ar-SA" dirty="0">
                <a:cs typeface="Simplified Arabic" pitchFamily="2" charset="-78"/>
              </a:rPr>
              <a:t>ولا تنقض عه</a:t>
            </a:r>
            <a:r>
              <a:rPr lang="ar-EG" dirty="0">
                <a:cs typeface="Simplified Arabic" pitchFamily="2" charset="-78"/>
              </a:rPr>
              <a:t>ـ</a:t>
            </a:r>
            <a:r>
              <a:rPr lang="ar-SA" dirty="0">
                <a:cs typeface="Simplified Arabic" pitchFamily="2" charset="-78"/>
              </a:rPr>
              <a:t>دك</a:t>
            </a:r>
            <a:endParaRPr lang="ar-EG" dirty="0">
              <a:cs typeface="Simplified Arabic" pitchFamily="2" charset="-78"/>
            </a:endParaRPr>
          </a:p>
        </p:txBody>
      </p:sp>
    </p:spTree>
    <p:extLst>
      <p:ext uri="{BB962C8B-B14F-4D97-AF65-F5344CB8AC3E}">
        <p14:creationId xmlns:p14="http://schemas.microsoft.com/office/powerpoint/2010/main" val="3762088113"/>
      </p:ext>
    </p:extLst>
  </p:cSld>
  <p:clrMapOvr>
    <a:masterClrMapping/>
  </p:clrMapOvr>
</p:sld>
</file>

<file path=ppt/slides/slide1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ولا تنزع عنا رحمتك،</a:t>
            </a:r>
            <a:r>
              <a:rPr lang="ar-EG" dirty="0">
                <a:cs typeface="Simplified Arabic" pitchFamily="2" charset="-78"/>
              </a:rPr>
              <a:t> </a:t>
            </a:r>
            <a:r>
              <a:rPr lang="ar-SA" dirty="0">
                <a:cs typeface="Simplified Arabic" pitchFamily="2" charset="-78"/>
              </a:rPr>
              <a:t>من أج</a:t>
            </a:r>
            <a:r>
              <a:rPr lang="ar-EG" dirty="0">
                <a:cs typeface="Simplified Arabic" pitchFamily="2" charset="-78"/>
              </a:rPr>
              <a:t>ـ</a:t>
            </a:r>
            <a:r>
              <a:rPr lang="ar-SA" dirty="0">
                <a:cs typeface="Simplified Arabic" pitchFamily="2" charset="-78"/>
              </a:rPr>
              <a:t>ل إبراهي</a:t>
            </a:r>
            <a:r>
              <a:rPr lang="ar-EG" dirty="0">
                <a:cs typeface="Simplified Arabic" pitchFamily="2" charset="-78"/>
              </a:rPr>
              <a:t>ـ</a:t>
            </a:r>
            <a:r>
              <a:rPr lang="ar-SA" dirty="0">
                <a:cs typeface="Simplified Arabic" pitchFamily="2" charset="-78"/>
              </a:rPr>
              <a:t>م</a:t>
            </a:r>
            <a:endParaRPr lang="ar-EG" dirty="0">
              <a:cs typeface="Simplified Arabic" pitchFamily="2" charset="-78"/>
            </a:endParaRPr>
          </a:p>
        </p:txBody>
      </p:sp>
    </p:spTree>
    <p:extLst>
      <p:ext uri="{BB962C8B-B14F-4D97-AF65-F5344CB8AC3E}">
        <p14:creationId xmlns:p14="http://schemas.microsoft.com/office/powerpoint/2010/main" val="2621721543"/>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الويل لنفسي لأنه قد فنى التقى من الأرض وليس يوجد مستقيم بين الناس.</a:t>
            </a:r>
            <a:endParaRPr lang="en-US" dirty="0"/>
          </a:p>
        </p:txBody>
      </p:sp>
    </p:spTree>
    <p:extLst>
      <p:ext uri="{BB962C8B-B14F-4D97-AF65-F5344CB8AC3E}">
        <p14:creationId xmlns:p14="http://schemas.microsoft.com/office/powerpoint/2010/main" val="15891692"/>
      </p:ext>
    </p:extLst>
  </p:cSld>
  <p:clrMapOvr>
    <a:masterClrMapping/>
  </p:clrMapOvr>
</p:sld>
</file>

<file path=ppt/slides/slide1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حبيبك واِسحق عبدك</a:t>
            </a:r>
            <a:r>
              <a:rPr lang="ar-EG" dirty="0">
                <a:cs typeface="Simplified Arabic" pitchFamily="2" charset="-78"/>
              </a:rPr>
              <a:t> </a:t>
            </a:r>
            <a:r>
              <a:rPr lang="ar-SA" dirty="0">
                <a:cs typeface="Simplified Arabic" pitchFamily="2" charset="-78"/>
              </a:rPr>
              <a:t>وإسرائيل قديس</a:t>
            </a:r>
            <a:r>
              <a:rPr lang="ar-EG" dirty="0">
                <a:cs typeface="Simplified Arabic" pitchFamily="2" charset="-78"/>
              </a:rPr>
              <a:t>ــ</a:t>
            </a:r>
            <a:r>
              <a:rPr lang="ar-SA" dirty="0">
                <a:cs typeface="Simplified Arabic" pitchFamily="2" charset="-78"/>
              </a:rPr>
              <a:t>ك.</a:t>
            </a:r>
            <a:endParaRPr lang="ar-EG" dirty="0">
              <a:cs typeface="Simplified Arabic" pitchFamily="2" charset="-78"/>
            </a:endParaRPr>
          </a:p>
        </p:txBody>
      </p:sp>
    </p:spTree>
    <p:extLst>
      <p:ext uri="{BB962C8B-B14F-4D97-AF65-F5344CB8AC3E}">
        <p14:creationId xmlns:p14="http://schemas.microsoft.com/office/powerpoint/2010/main" val="1606367915"/>
      </p:ext>
    </p:extLst>
  </p:cSld>
  <p:clrMapOvr>
    <a:masterClrMapping/>
  </p:clrMapOvr>
</p:sld>
</file>

<file path=ppt/slides/slide1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78601"/>
            <a:ext cx="9144000" cy="782371"/>
          </a:xfrm>
        </p:spPr>
        <p:txBody>
          <a:bodyPr>
            <a:normAutofit/>
          </a:bodyPr>
          <a:lstStyle/>
          <a:p>
            <a:r>
              <a:rPr lang="ar-EG" sz="4400" dirty="0"/>
              <a:t>الآن وكل أوان وإلى دهر الدهور</a:t>
            </a:r>
            <a:endParaRPr lang="en-US" sz="4400" dirty="0"/>
          </a:p>
        </p:txBody>
      </p:sp>
      <p:sp>
        <p:nvSpPr>
          <p:cNvPr id="3" name="Text Placeholder 2"/>
          <p:cNvSpPr>
            <a:spLocks noGrp="1"/>
          </p:cNvSpPr>
          <p:nvPr>
            <p:ph type="body" idx="1"/>
          </p:nvPr>
        </p:nvSpPr>
        <p:spPr/>
        <p:txBody>
          <a:bodyPr/>
          <a:lstStyle/>
          <a:p>
            <a:r>
              <a:rPr lang="ar-EG" sz="4000" dirty="0"/>
              <a:t>كى نين كى آإى كى إسطوس إى أوناس طون إى أونون </a:t>
            </a:r>
          </a:p>
        </p:txBody>
      </p:sp>
      <p:sp>
        <p:nvSpPr>
          <p:cNvPr id="4" name="Text Placeholder 3"/>
          <p:cNvSpPr>
            <a:spLocks noGrp="1"/>
          </p:cNvSpPr>
          <p:nvPr>
            <p:ph type="body" sz="quarter" idx="3"/>
          </p:nvPr>
        </p:nvSpPr>
        <p:spPr>
          <a:xfrm>
            <a:off x="-1" y="5533217"/>
            <a:ext cx="9144000" cy="682357"/>
          </a:xfrm>
        </p:spPr>
        <p:txBody>
          <a:bodyPr/>
          <a:lstStyle/>
          <a:p>
            <a:r>
              <a:rPr lang="en-US" dirty="0"/>
              <a:t> </a:t>
            </a:r>
            <a:r>
              <a:rPr lang="en-US" dirty="0" err="1"/>
              <a:t>ke</a:t>
            </a:r>
            <a:r>
              <a:rPr lang="en-US" dirty="0"/>
              <a:t> nun </a:t>
            </a:r>
            <a:r>
              <a:rPr lang="en-US" dirty="0" err="1"/>
              <a:t>ke</a:t>
            </a:r>
            <a:r>
              <a:rPr lang="en-US" dirty="0"/>
              <a:t> `</a:t>
            </a:r>
            <a:r>
              <a:rPr lang="en-US" dirty="0" err="1"/>
              <a:t>a`i</a:t>
            </a:r>
            <a:r>
              <a:rPr lang="en-US" dirty="0"/>
              <a:t> </a:t>
            </a:r>
            <a:r>
              <a:rPr lang="en-US" dirty="0" err="1"/>
              <a:t>ke</a:t>
            </a:r>
            <a:r>
              <a:rPr lang="en-US" dirty="0"/>
              <a:t> </a:t>
            </a:r>
            <a:r>
              <a:rPr lang="en-US" dirty="0" err="1"/>
              <a:t>ic</a:t>
            </a:r>
            <a:r>
              <a:rPr lang="en-US" dirty="0"/>
              <a:t> </a:t>
            </a:r>
            <a:r>
              <a:rPr lang="en-US" dirty="0" err="1"/>
              <a:t>touc</a:t>
            </a:r>
            <a:r>
              <a:rPr lang="en-US" dirty="0"/>
              <a:t> `</a:t>
            </a:r>
            <a:r>
              <a:rPr lang="en-US" dirty="0" err="1"/>
              <a:t>e`wnac</a:t>
            </a:r>
            <a:r>
              <a:rPr lang="en-US" dirty="0"/>
              <a:t> </a:t>
            </a:r>
            <a:r>
              <a:rPr lang="en-US" dirty="0" err="1"/>
              <a:t>twn</a:t>
            </a:r>
            <a:r>
              <a:rPr lang="en-US" dirty="0"/>
              <a:t> `</a:t>
            </a:r>
            <a:r>
              <a:rPr lang="en-US" dirty="0" err="1"/>
              <a:t>ewnwn</a:t>
            </a:r>
            <a:endParaRPr lang="en-US" dirty="0"/>
          </a:p>
        </p:txBody>
      </p:sp>
    </p:spTree>
    <p:extLst>
      <p:ext uri="{BB962C8B-B14F-4D97-AF65-F5344CB8AC3E}">
        <p14:creationId xmlns:p14="http://schemas.microsoft.com/office/powerpoint/2010/main" val="1907257357"/>
      </p:ext>
    </p:extLst>
  </p:cSld>
  <p:clrMapOvr>
    <a:masterClrMapping/>
  </p:clrMapOvr>
</p:sld>
</file>

<file path=ppt/slides/slide1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لما أبصر اللص رئيس الحياة</a:t>
            </a:r>
            <a:r>
              <a:rPr lang="ar-EG" dirty="0">
                <a:cs typeface="Simplified Arabic" pitchFamily="2" charset="-78"/>
              </a:rPr>
              <a:t> </a:t>
            </a:r>
            <a:r>
              <a:rPr lang="ar-SA" dirty="0">
                <a:cs typeface="Simplified Arabic" pitchFamily="2" charset="-78"/>
              </a:rPr>
              <a:t>على الصليب معلقًا</a:t>
            </a:r>
            <a:endParaRPr lang="ar-EG" dirty="0">
              <a:cs typeface="Simplified Arabic" pitchFamily="2" charset="-78"/>
            </a:endParaRPr>
          </a:p>
        </p:txBody>
      </p:sp>
    </p:spTree>
    <p:extLst>
      <p:ext uri="{BB962C8B-B14F-4D97-AF65-F5344CB8AC3E}">
        <p14:creationId xmlns:p14="http://schemas.microsoft.com/office/powerpoint/2010/main" val="1005824973"/>
      </p:ext>
    </p:extLst>
  </p:cSld>
  <p:clrMapOvr>
    <a:masterClrMapping/>
  </p:clrMapOvr>
</p:sld>
</file>

<file path=ppt/slides/slide1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قال: لولا أنَّ المصلوب معنا إله متجسد ما كانت</a:t>
            </a:r>
            <a:endParaRPr lang="ar-EG" dirty="0">
              <a:cs typeface="Simplified Arabic" pitchFamily="2" charset="-78"/>
            </a:endParaRPr>
          </a:p>
        </p:txBody>
      </p:sp>
    </p:spTree>
    <p:extLst>
      <p:ext uri="{BB962C8B-B14F-4D97-AF65-F5344CB8AC3E}">
        <p14:creationId xmlns:p14="http://schemas.microsoft.com/office/powerpoint/2010/main" val="2193323308"/>
      </p:ext>
    </p:extLst>
  </p:cSld>
  <p:clrMapOvr>
    <a:masterClrMapping/>
  </p:clrMapOvr>
</p:sld>
</file>

<file path=ppt/slides/slide1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الشمس أخفت شعاعها، و</a:t>
            </a:r>
            <a:r>
              <a:rPr lang="ar-EG" dirty="0">
                <a:cs typeface="Simplified Arabic" pitchFamily="2" charset="-78"/>
              </a:rPr>
              <a:t>لا</a:t>
            </a:r>
            <a:r>
              <a:rPr lang="ar-SA" dirty="0">
                <a:cs typeface="Simplified Arabic" pitchFamily="2" charset="-78"/>
              </a:rPr>
              <a:t> الأرض ماجت مرتعدة</a:t>
            </a:r>
            <a:endParaRPr lang="ar-EG" dirty="0">
              <a:cs typeface="Simplified Arabic" pitchFamily="2" charset="-78"/>
            </a:endParaRPr>
          </a:p>
        </p:txBody>
      </p:sp>
    </p:spTree>
    <p:extLst>
      <p:ext uri="{BB962C8B-B14F-4D97-AF65-F5344CB8AC3E}">
        <p14:creationId xmlns:p14="http://schemas.microsoft.com/office/powerpoint/2010/main" val="2132507584"/>
      </p:ext>
    </p:extLst>
  </p:cSld>
  <p:clrMapOvr>
    <a:masterClrMapping/>
  </p:clrMapOvr>
</p:sld>
</file>

<file path=ppt/slides/slide1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لكن أيها القادر على كل ش</a:t>
            </a:r>
            <a:r>
              <a:rPr lang="ar-EG" dirty="0">
                <a:cs typeface="Simplified Arabic" pitchFamily="2" charset="-78"/>
              </a:rPr>
              <a:t>ـ</a:t>
            </a:r>
            <a:r>
              <a:rPr lang="ar-SA" dirty="0">
                <a:cs typeface="Simplified Arabic" pitchFamily="2" charset="-78"/>
              </a:rPr>
              <a:t>يء والمحت</a:t>
            </a:r>
            <a:r>
              <a:rPr lang="ar-EG" dirty="0">
                <a:cs typeface="Simplified Arabic" pitchFamily="2" charset="-78"/>
              </a:rPr>
              <a:t>ـ</a:t>
            </a:r>
            <a:r>
              <a:rPr lang="ar-SA" dirty="0">
                <a:cs typeface="Simplified Arabic" pitchFamily="2" charset="-78"/>
              </a:rPr>
              <a:t>مل كل</a:t>
            </a:r>
            <a:endParaRPr lang="ar-EG" dirty="0">
              <a:cs typeface="Simplified Arabic" pitchFamily="2" charset="-78"/>
            </a:endParaRPr>
          </a:p>
        </p:txBody>
      </p:sp>
    </p:spTree>
    <p:extLst>
      <p:ext uri="{BB962C8B-B14F-4D97-AF65-F5344CB8AC3E}">
        <p14:creationId xmlns:p14="http://schemas.microsoft.com/office/powerpoint/2010/main" val="2832828178"/>
      </p:ext>
    </p:extLst>
  </p:cSld>
  <p:clrMapOvr>
    <a:masterClrMapping/>
  </p:clrMapOvr>
</p:sld>
</file>

<file path=ppt/slides/slide1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شيء،اُذكرني يارب متى جئ</a:t>
            </a:r>
            <a:r>
              <a:rPr lang="ar-EG" dirty="0">
                <a:cs typeface="Simplified Arabic" pitchFamily="2" charset="-78"/>
              </a:rPr>
              <a:t>ـ</a:t>
            </a:r>
            <a:r>
              <a:rPr lang="ar-SA" dirty="0">
                <a:cs typeface="Simplified Arabic" pitchFamily="2" charset="-78"/>
              </a:rPr>
              <a:t>تَ في مل</a:t>
            </a:r>
            <a:r>
              <a:rPr lang="ar-EG" dirty="0">
                <a:cs typeface="Simplified Arabic" pitchFamily="2" charset="-78"/>
              </a:rPr>
              <a:t>ـ</a:t>
            </a:r>
            <a:r>
              <a:rPr lang="ar-SA" dirty="0">
                <a:cs typeface="Simplified Arabic" pitchFamily="2" charset="-78"/>
              </a:rPr>
              <a:t>كوتِك.</a:t>
            </a:r>
            <a:endParaRPr lang="en-US" dirty="0">
              <a:cs typeface="Simplified Arabic" pitchFamily="2" charset="-78"/>
            </a:endParaRPr>
          </a:p>
        </p:txBody>
      </p:sp>
    </p:spTree>
    <p:extLst>
      <p:ext uri="{BB962C8B-B14F-4D97-AF65-F5344CB8AC3E}">
        <p14:creationId xmlns:p14="http://schemas.microsoft.com/office/powerpoint/2010/main" val="2482521497"/>
      </p:ext>
    </p:extLst>
  </p:cSld>
  <p:clrMapOvr>
    <a:masterClrMapping/>
  </p:clrMapOvr>
</p:sld>
</file>

<file path=ppt/slides/slide1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المجد للآب والإبن والروح القدس </a:t>
            </a:r>
            <a:endParaRPr lang="en-US" dirty="0"/>
          </a:p>
        </p:txBody>
      </p:sp>
      <p:sp>
        <p:nvSpPr>
          <p:cNvPr id="3" name="Text Placeholder 2"/>
          <p:cNvSpPr>
            <a:spLocks noGrp="1"/>
          </p:cNvSpPr>
          <p:nvPr>
            <p:ph type="body" idx="1"/>
          </p:nvPr>
        </p:nvSpPr>
        <p:spPr/>
        <p:txBody>
          <a:bodyPr/>
          <a:lstStyle/>
          <a:p>
            <a:r>
              <a:rPr lang="ar-EG" sz="4400" dirty="0"/>
              <a:t>ذوكسابترى كى إيو كى آجيو إبنيفماتى</a:t>
            </a:r>
          </a:p>
        </p:txBody>
      </p:sp>
      <p:sp>
        <p:nvSpPr>
          <p:cNvPr id="4" name="Text Placeholder 3"/>
          <p:cNvSpPr>
            <a:spLocks noGrp="1"/>
          </p:cNvSpPr>
          <p:nvPr>
            <p:ph type="body" sz="quarter" idx="3"/>
          </p:nvPr>
        </p:nvSpPr>
        <p:spPr/>
        <p:txBody>
          <a:bodyPr/>
          <a:lstStyle/>
          <a:p>
            <a:r>
              <a:rPr lang="pl-PL" sz="2800" dirty="0"/>
              <a:t>Do[a Patri ke ~Ui`w ke `agi`w</a:t>
            </a:r>
            <a:r>
              <a:rPr lang="ar-EG" sz="2800" dirty="0"/>
              <a:t> </a:t>
            </a:r>
            <a:r>
              <a:rPr lang="pl-PL" sz="2800" dirty="0"/>
              <a:t>~Pneumati</a:t>
            </a:r>
          </a:p>
        </p:txBody>
      </p:sp>
    </p:spTree>
    <p:extLst>
      <p:ext uri="{BB962C8B-B14F-4D97-AF65-F5344CB8AC3E}">
        <p14:creationId xmlns:p14="http://schemas.microsoft.com/office/powerpoint/2010/main" val="772280591"/>
      </p:ext>
    </p:extLst>
  </p:cSld>
  <p:clrMapOvr>
    <a:masterClrMapping/>
  </p:clrMapOvr>
</p:sld>
</file>

<file path=ppt/slides/slide1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eaLnBrk="1" hangingPunct="1">
              <a:defRPr/>
            </a:pPr>
            <a:r>
              <a:rPr lang="ar-SA" dirty="0">
                <a:cs typeface="Simplified Arabic" pitchFamily="2" charset="-78"/>
              </a:rPr>
              <a:t>يا من قَبِل إليه اعتراف اللص على</a:t>
            </a:r>
            <a:r>
              <a:rPr lang="ar-EG" dirty="0">
                <a:cs typeface="Simplified Arabic" pitchFamily="2" charset="-78"/>
              </a:rPr>
              <a:t> </a:t>
            </a:r>
            <a:r>
              <a:rPr lang="ar-SA" dirty="0">
                <a:cs typeface="Simplified Arabic" pitchFamily="2" charset="-78"/>
              </a:rPr>
              <a:t>الصليب</a:t>
            </a:r>
            <a:endParaRPr lang="en-US" dirty="0"/>
          </a:p>
        </p:txBody>
      </p:sp>
    </p:spTree>
    <p:extLst>
      <p:ext uri="{BB962C8B-B14F-4D97-AF65-F5344CB8AC3E}">
        <p14:creationId xmlns:p14="http://schemas.microsoft.com/office/powerpoint/2010/main" val="2478553039"/>
      </p:ext>
    </p:extLst>
  </p:cSld>
  <p:clrMapOvr>
    <a:masterClrMapping/>
  </p:clrMapOvr>
</p:sld>
</file>

<file path=ppt/slides/slide1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اقبلنا اليك أيها الصالح، نحن</a:t>
            </a:r>
            <a:r>
              <a:rPr lang="ar-EG" dirty="0">
                <a:cs typeface="Simplified Arabic" pitchFamily="2" charset="-78"/>
              </a:rPr>
              <a:t> </a:t>
            </a:r>
            <a:r>
              <a:rPr lang="ar-SA" dirty="0">
                <a:cs typeface="Simplified Arabic" pitchFamily="2" charset="-78"/>
              </a:rPr>
              <a:t>المس</a:t>
            </a:r>
            <a:r>
              <a:rPr lang="ar-EG" dirty="0">
                <a:cs typeface="Simplified Arabic" pitchFamily="2" charset="-78"/>
              </a:rPr>
              <a:t>ـ</a:t>
            </a:r>
            <a:r>
              <a:rPr lang="ar-SA" dirty="0">
                <a:cs typeface="Simplified Arabic" pitchFamily="2" charset="-78"/>
              </a:rPr>
              <a:t>توجبين</a:t>
            </a:r>
            <a:endParaRPr lang="ar-EG" dirty="0">
              <a:cs typeface="Simplified Arabic" pitchFamily="2" charset="-78"/>
            </a:endParaRPr>
          </a:p>
        </p:txBody>
      </p:sp>
    </p:spTree>
    <p:extLst>
      <p:ext uri="{BB962C8B-B14F-4D97-AF65-F5344CB8AC3E}">
        <p14:creationId xmlns:p14="http://schemas.microsoft.com/office/powerpoint/2010/main" val="2840658898"/>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a:t> جميعهم يدانون على دماء. كل واحد يضايق صاحبه ظلما , ويعدون أيديهم للشر.</a:t>
            </a:r>
            <a:endParaRPr lang="en-US" dirty="0"/>
          </a:p>
        </p:txBody>
      </p:sp>
    </p:spTree>
    <p:extLst>
      <p:ext uri="{BB962C8B-B14F-4D97-AF65-F5344CB8AC3E}">
        <p14:creationId xmlns:p14="http://schemas.microsoft.com/office/powerpoint/2010/main" val="3236439395"/>
      </p:ext>
    </p:extLst>
  </p:cSld>
  <p:clrMapOvr>
    <a:masterClrMapping/>
  </p:clrMapOvr>
</p:sld>
</file>

<file path=ppt/slides/slide1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حكم الموت من أجل خطايانا</a:t>
            </a:r>
            <a:endParaRPr lang="ar-EG" dirty="0">
              <a:cs typeface="Simplified Arabic" pitchFamily="2" charset="-78"/>
            </a:endParaRPr>
          </a:p>
        </p:txBody>
      </p:sp>
    </p:spTree>
    <p:extLst>
      <p:ext uri="{BB962C8B-B14F-4D97-AF65-F5344CB8AC3E}">
        <p14:creationId xmlns:p14="http://schemas.microsoft.com/office/powerpoint/2010/main" val="1269644330"/>
      </p:ext>
    </p:extLst>
  </p:cSld>
  <p:clrMapOvr>
    <a:masterClrMapping/>
  </p:clrMapOvr>
</p:sld>
</file>

<file path=ppt/slides/slide1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نُقِر بخطايانا معه</a:t>
            </a:r>
            <a:r>
              <a:rPr lang="ar-EG" dirty="0">
                <a:cs typeface="Simplified Arabic" pitchFamily="2" charset="-78"/>
              </a:rPr>
              <a:t> </a:t>
            </a:r>
            <a:r>
              <a:rPr lang="ar-SA" dirty="0">
                <a:cs typeface="Simplified Arabic" pitchFamily="2" charset="-78"/>
              </a:rPr>
              <a:t>معترفين بأُلوهيت</a:t>
            </a:r>
            <a:r>
              <a:rPr lang="ar-EG" dirty="0">
                <a:cs typeface="Simplified Arabic" pitchFamily="2" charset="-78"/>
              </a:rPr>
              <a:t>ـ</a:t>
            </a:r>
            <a:r>
              <a:rPr lang="ar-SA" dirty="0">
                <a:cs typeface="Simplified Arabic" pitchFamily="2" charset="-78"/>
              </a:rPr>
              <a:t>ك،</a:t>
            </a:r>
            <a:endParaRPr lang="ar-EG" dirty="0">
              <a:cs typeface="Simplified Arabic" pitchFamily="2" charset="-78"/>
            </a:endParaRPr>
          </a:p>
        </p:txBody>
      </p:sp>
    </p:spTree>
    <p:extLst>
      <p:ext uri="{BB962C8B-B14F-4D97-AF65-F5344CB8AC3E}">
        <p14:creationId xmlns:p14="http://schemas.microsoft.com/office/powerpoint/2010/main" val="3845491806"/>
      </p:ext>
    </p:extLst>
  </p:cSld>
  <p:clrMapOvr>
    <a:masterClrMapping/>
  </p:clrMapOvr>
</p:sld>
</file>

<file path=ppt/slides/slide1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ونصرخ معه جميعًا:</a:t>
            </a:r>
            <a:r>
              <a:rPr lang="ar-EG" dirty="0">
                <a:cs typeface="Simplified Arabic" pitchFamily="2" charset="-78"/>
              </a:rPr>
              <a:t> </a:t>
            </a:r>
            <a:r>
              <a:rPr lang="ar-SA" dirty="0">
                <a:cs typeface="Simplified Arabic" pitchFamily="2" charset="-78"/>
              </a:rPr>
              <a:t>اُذكرني يارب متى</a:t>
            </a:r>
            <a:r>
              <a:rPr lang="ar-EG" dirty="0">
                <a:cs typeface="Simplified Arabic" pitchFamily="2" charset="-78"/>
              </a:rPr>
              <a:t> </a:t>
            </a:r>
            <a:r>
              <a:rPr lang="ar-SA" dirty="0">
                <a:cs typeface="Simplified Arabic" pitchFamily="2" charset="-78"/>
              </a:rPr>
              <a:t>جئتَ في ملكوتك</a:t>
            </a:r>
            <a:endParaRPr lang="ar-EG" dirty="0">
              <a:cs typeface="Simplified Arabic" pitchFamily="2" charset="-78"/>
            </a:endParaRPr>
          </a:p>
        </p:txBody>
      </p:sp>
    </p:spTree>
    <p:extLst>
      <p:ext uri="{BB962C8B-B14F-4D97-AF65-F5344CB8AC3E}">
        <p14:creationId xmlns:p14="http://schemas.microsoft.com/office/powerpoint/2010/main" val="1324337404"/>
      </p:ext>
    </p:extLst>
  </p:cSld>
  <p:clrMapOvr>
    <a:masterClrMapping/>
  </p:clrMapOvr>
</p:sld>
</file>

<file path=ppt/slides/slide1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78601"/>
            <a:ext cx="9144000" cy="782371"/>
          </a:xfrm>
        </p:spPr>
        <p:txBody>
          <a:bodyPr>
            <a:normAutofit/>
          </a:bodyPr>
          <a:lstStyle/>
          <a:p>
            <a:r>
              <a:rPr lang="ar-EG" sz="4400" dirty="0"/>
              <a:t>الآن وكل أوان وإلى دهر الدهور</a:t>
            </a:r>
            <a:endParaRPr lang="en-US" sz="4400" dirty="0"/>
          </a:p>
        </p:txBody>
      </p:sp>
      <p:sp>
        <p:nvSpPr>
          <p:cNvPr id="3" name="Text Placeholder 2"/>
          <p:cNvSpPr>
            <a:spLocks noGrp="1"/>
          </p:cNvSpPr>
          <p:nvPr>
            <p:ph type="body" idx="1"/>
          </p:nvPr>
        </p:nvSpPr>
        <p:spPr/>
        <p:txBody>
          <a:bodyPr/>
          <a:lstStyle/>
          <a:p>
            <a:r>
              <a:rPr lang="ar-EG" sz="4000" dirty="0"/>
              <a:t>كى نين كى آإى كى إسطوس إى أوناس طون إى أونون </a:t>
            </a:r>
          </a:p>
        </p:txBody>
      </p:sp>
      <p:sp>
        <p:nvSpPr>
          <p:cNvPr id="4" name="Text Placeholder 3"/>
          <p:cNvSpPr>
            <a:spLocks noGrp="1"/>
          </p:cNvSpPr>
          <p:nvPr>
            <p:ph type="body" sz="quarter" idx="3"/>
          </p:nvPr>
        </p:nvSpPr>
        <p:spPr>
          <a:xfrm>
            <a:off x="-1" y="5533217"/>
            <a:ext cx="9144000" cy="682357"/>
          </a:xfrm>
        </p:spPr>
        <p:txBody>
          <a:bodyPr/>
          <a:lstStyle/>
          <a:p>
            <a:r>
              <a:rPr lang="en-US" dirty="0"/>
              <a:t> </a:t>
            </a:r>
            <a:r>
              <a:rPr lang="en-US" dirty="0" err="1"/>
              <a:t>ke</a:t>
            </a:r>
            <a:r>
              <a:rPr lang="en-US" dirty="0"/>
              <a:t> nun </a:t>
            </a:r>
            <a:r>
              <a:rPr lang="en-US" dirty="0" err="1"/>
              <a:t>ke</a:t>
            </a:r>
            <a:r>
              <a:rPr lang="en-US" dirty="0"/>
              <a:t> `</a:t>
            </a:r>
            <a:r>
              <a:rPr lang="en-US" dirty="0" err="1"/>
              <a:t>a`i</a:t>
            </a:r>
            <a:r>
              <a:rPr lang="en-US" dirty="0"/>
              <a:t> </a:t>
            </a:r>
            <a:r>
              <a:rPr lang="en-US" dirty="0" err="1"/>
              <a:t>ke</a:t>
            </a:r>
            <a:r>
              <a:rPr lang="en-US" dirty="0"/>
              <a:t> </a:t>
            </a:r>
            <a:r>
              <a:rPr lang="en-US" dirty="0" err="1"/>
              <a:t>ic</a:t>
            </a:r>
            <a:r>
              <a:rPr lang="en-US" dirty="0"/>
              <a:t> </a:t>
            </a:r>
            <a:r>
              <a:rPr lang="en-US" dirty="0" err="1"/>
              <a:t>touc</a:t>
            </a:r>
            <a:r>
              <a:rPr lang="en-US" dirty="0"/>
              <a:t> `</a:t>
            </a:r>
            <a:r>
              <a:rPr lang="en-US" dirty="0" err="1"/>
              <a:t>e`wnac</a:t>
            </a:r>
            <a:r>
              <a:rPr lang="en-US" dirty="0"/>
              <a:t> </a:t>
            </a:r>
            <a:r>
              <a:rPr lang="en-US" dirty="0" err="1"/>
              <a:t>twn</a:t>
            </a:r>
            <a:r>
              <a:rPr lang="en-US" dirty="0"/>
              <a:t> `</a:t>
            </a:r>
            <a:r>
              <a:rPr lang="en-US" dirty="0" err="1"/>
              <a:t>ewnwn</a:t>
            </a:r>
            <a:endParaRPr lang="en-US" dirty="0"/>
          </a:p>
        </p:txBody>
      </p:sp>
    </p:spTree>
    <p:extLst>
      <p:ext uri="{BB962C8B-B14F-4D97-AF65-F5344CB8AC3E}">
        <p14:creationId xmlns:p14="http://schemas.microsoft.com/office/powerpoint/2010/main" val="3801449797"/>
      </p:ext>
    </p:extLst>
  </p:cSld>
  <p:clrMapOvr>
    <a:masterClrMapping/>
  </p:clrMapOvr>
</p:sld>
</file>

<file path=ppt/slides/slide1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عندما نظرت الوالدة الحمل والراعي</a:t>
            </a:r>
            <a:r>
              <a:rPr lang="ar-EG" dirty="0">
                <a:cs typeface="Simplified Arabic" pitchFamily="2" charset="-78"/>
              </a:rPr>
              <a:t> </a:t>
            </a:r>
            <a:r>
              <a:rPr lang="ar-SA" dirty="0">
                <a:cs typeface="Simplified Arabic" pitchFamily="2" charset="-78"/>
              </a:rPr>
              <a:t>مخلص العالم</a:t>
            </a:r>
            <a:endParaRPr lang="ar-SA" dirty="0"/>
          </a:p>
        </p:txBody>
      </p:sp>
    </p:spTree>
    <p:extLst>
      <p:ext uri="{BB962C8B-B14F-4D97-AF65-F5344CB8AC3E}">
        <p14:creationId xmlns:p14="http://schemas.microsoft.com/office/powerpoint/2010/main" val="1256670738"/>
      </p:ext>
    </p:extLst>
  </p:cSld>
  <p:clrMapOvr>
    <a:masterClrMapping/>
  </p:clrMapOvr>
</p:sld>
</file>

<file path=ppt/slides/slide1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على الصليب معلقـًا، </a:t>
            </a:r>
            <a:br>
              <a:rPr lang="ar-EG" dirty="0">
                <a:cs typeface="Simplified Arabic" pitchFamily="2" charset="-78"/>
              </a:rPr>
            </a:br>
            <a:r>
              <a:rPr lang="ar-SA" dirty="0">
                <a:cs typeface="Simplified Arabic" pitchFamily="2" charset="-78"/>
              </a:rPr>
              <a:t>قالت وهي باكية</a:t>
            </a:r>
            <a:endParaRPr lang="ar-SA" dirty="0"/>
          </a:p>
        </p:txBody>
      </p:sp>
    </p:spTree>
    <p:extLst>
      <p:ext uri="{BB962C8B-B14F-4D97-AF65-F5344CB8AC3E}">
        <p14:creationId xmlns:p14="http://schemas.microsoft.com/office/powerpoint/2010/main" val="1748558560"/>
      </p:ext>
    </p:extLst>
  </p:cSld>
  <p:clrMapOvr>
    <a:masterClrMapping/>
  </p:clrMapOvr>
</p:sld>
</file>

<file path=ppt/slides/slide1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أما العالم فيفرح</a:t>
            </a:r>
            <a:r>
              <a:rPr lang="ar-EG" dirty="0">
                <a:cs typeface="Simplified Arabic" pitchFamily="2" charset="-78"/>
              </a:rPr>
              <a:t> </a:t>
            </a:r>
            <a:r>
              <a:rPr lang="ar-SA" dirty="0">
                <a:cs typeface="Simplified Arabic" pitchFamily="2" charset="-78"/>
              </a:rPr>
              <a:t>لقبوله الخلاص, وأما</a:t>
            </a:r>
            <a:r>
              <a:rPr lang="ar-EG" dirty="0">
                <a:cs typeface="Simplified Arabic" pitchFamily="2" charset="-78"/>
              </a:rPr>
              <a:t> </a:t>
            </a:r>
            <a:r>
              <a:rPr lang="ar-SA" dirty="0">
                <a:cs typeface="Simplified Arabic" pitchFamily="2" charset="-78"/>
              </a:rPr>
              <a:t>أحشائي</a:t>
            </a:r>
            <a:r>
              <a:rPr lang="ar-EG" dirty="0">
                <a:cs typeface="Simplified Arabic" pitchFamily="2" charset="-78"/>
              </a:rPr>
              <a:t> </a:t>
            </a:r>
            <a:r>
              <a:rPr lang="ar-SA" dirty="0">
                <a:cs typeface="Simplified Arabic" pitchFamily="2" charset="-78"/>
              </a:rPr>
              <a:t>فتلتهب</a:t>
            </a:r>
            <a:endParaRPr lang="ar-SA" dirty="0"/>
          </a:p>
        </p:txBody>
      </p:sp>
    </p:spTree>
    <p:extLst>
      <p:ext uri="{BB962C8B-B14F-4D97-AF65-F5344CB8AC3E}">
        <p14:creationId xmlns:p14="http://schemas.microsoft.com/office/powerpoint/2010/main" val="2237333410"/>
      </p:ext>
    </p:extLst>
  </p:cSld>
  <p:clrMapOvr>
    <a:masterClrMapping/>
  </p:clrMapOvr>
</p:sld>
</file>

<file path=ppt/slides/slide1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عند نظ</a:t>
            </a:r>
            <a:r>
              <a:rPr lang="ar-EG" dirty="0">
                <a:cs typeface="Simplified Arabic" pitchFamily="2" charset="-78"/>
              </a:rPr>
              <a:t>ـ</a:t>
            </a:r>
            <a:r>
              <a:rPr lang="ar-SA" dirty="0">
                <a:cs typeface="Simplified Arabic" pitchFamily="2" charset="-78"/>
              </a:rPr>
              <a:t>ري إل</a:t>
            </a:r>
            <a:r>
              <a:rPr lang="ar-EG" dirty="0">
                <a:cs typeface="Simplified Arabic" pitchFamily="2" charset="-78"/>
              </a:rPr>
              <a:t>ــ</a:t>
            </a:r>
            <a:r>
              <a:rPr lang="ar-SA" dirty="0">
                <a:cs typeface="Simplified Arabic" pitchFamily="2" charset="-78"/>
              </a:rPr>
              <a:t>ى</a:t>
            </a:r>
            <a:br>
              <a:rPr lang="ar-EG" dirty="0">
                <a:cs typeface="Simplified Arabic" pitchFamily="2" charset="-78"/>
              </a:rPr>
            </a:br>
            <a:r>
              <a:rPr lang="ar-SA" dirty="0">
                <a:cs typeface="Simplified Arabic" pitchFamily="2" charset="-78"/>
              </a:rPr>
              <a:t>صلبوتك</a:t>
            </a:r>
            <a:endParaRPr lang="ar-SA" dirty="0"/>
          </a:p>
        </p:txBody>
      </p:sp>
    </p:spTree>
    <p:extLst>
      <p:ext uri="{BB962C8B-B14F-4D97-AF65-F5344CB8AC3E}">
        <p14:creationId xmlns:p14="http://schemas.microsoft.com/office/powerpoint/2010/main" val="803654551"/>
      </p:ext>
    </p:extLst>
  </p:cSld>
  <p:clrMapOvr>
    <a:masterClrMapping/>
  </p:clrMapOvr>
</p:sld>
</file>

<file path=ppt/slides/slide1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prstGeom prst="rect">
            <a:avLst/>
          </a:prstGeom>
        </p:spPr>
        <p:txBody>
          <a:bodyPr/>
          <a:lstStyle/>
          <a:p>
            <a:pPr>
              <a:defRPr/>
            </a:pPr>
            <a:r>
              <a:rPr lang="ar-SA" dirty="0">
                <a:cs typeface="Simplified Arabic" pitchFamily="2" charset="-78"/>
              </a:rPr>
              <a:t>الذي أنت صابرعليه</a:t>
            </a:r>
            <a:r>
              <a:rPr lang="ar-EG" dirty="0">
                <a:cs typeface="Simplified Arabic" pitchFamily="2" charset="-78"/>
              </a:rPr>
              <a:t> </a:t>
            </a:r>
            <a:r>
              <a:rPr lang="ar-SA" dirty="0">
                <a:cs typeface="Simplified Arabic" pitchFamily="2" charset="-78"/>
              </a:rPr>
              <a:t>من أجل</a:t>
            </a:r>
            <a:br>
              <a:rPr lang="ar-EG" dirty="0">
                <a:cs typeface="Simplified Arabic" pitchFamily="2" charset="-78"/>
              </a:rPr>
            </a:br>
            <a:r>
              <a:rPr lang="ar-SA" dirty="0">
                <a:cs typeface="Simplified Arabic" pitchFamily="2" charset="-78"/>
              </a:rPr>
              <a:t>الكل يا ابني وإلهي</a:t>
            </a:r>
            <a:endParaRPr lang="ar-SA" dirty="0"/>
          </a:p>
        </p:txBody>
      </p:sp>
    </p:spTree>
    <p:extLst>
      <p:ext uri="{BB962C8B-B14F-4D97-AF65-F5344CB8AC3E}">
        <p14:creationId xmlns:p14="http://schemas.microsoft.com/office/powerpoint/2010/main" val="2451526095"/>
      </p:ext>
    </p:extLst>
  </p:cSld>
  <p:clrMapOvr>
    <a:masterClrMapping/>
  </p:clrMapOvr>
</p:sld>
</file>

<file path=ppt/slides/slide1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78601"/>
            <a:ext cx="9144000" cy="782371"/>
          </a:xfrm>
        </p:spPr>
        <p:txBody>
          <a:bodyPr>
            <a:normAutofit/>
          </a:bodyPr>
          <a:lstStyle/>
          <a:p>
            <a:r>
              <a:rPr lang="ar-EG" sz="4400" dirty="0"/>
              <a:t>الآن وكل أوان وإلى دهر الدهور</a:t>
            </a:r>
            <a:endParaRPr lang="en-US" sz="4400" dirty="0"/>
          </a:p>
        </p:txBody>
      </p:sp>
      <p:sp>
        <p:nvSpPr>
          <p:cNvPr id="3" name="Text Placeholder 2"/>
          <p:cNvSpPr>
            <a:spLocks noGrp="1"/>
          </p:cNvSpPr>
          <p:nvPr>
            <p:ph type="body" idx="1"/>
          </p:nvPr>
        </p:nvSpPr>
        <p:spPr/>
        <p:txBody>
          <a:bodyPr/>
          <a:lstStyle/>
          <a:p>
            <a:r>
              <a:rPr lang="ar-EG" sz="4000" dirty="0"/>
              <a:t>كى نين كى آإى كى إسطوس إى أوناس طون إى أونون </a:t>
            </a:r>
          </a:p>
        </p:txBody>
      </p:sp>
      <p:sp>
        <p:nvSpPr>
          <p:cNvPr id="4" name="Text Placeholder 3"/>
          <p:cNvSpPr>
            <a:spLocks noGrp="1"/>
          </p:cNvSpPr>
          <p:nvPr>
            <p:ph type="body" sz="quarter" idx="3"/>
          </p:nvPr>
        </p:nvSpPr>
        <p:spPr>
          <a:xfrm>
            <a:off x="-1" y="5533217"/>
            <a:ext cx="9144000" cy="682357"/>
          </a:xfrm>
        </p:spPr>
        <p:txBody>
          <a:bodyPr/>
          <a:lstStyle/>
          <a:p>
            <a:r>
              <a:rPr lang="en-US" dirty="0"/>
              <a:t> </a:t>
            </a:r>
            <a:r>
              <a:rPr lang="en-US" dirty="0" err="1"/>
              <a:t>ke</a:t>
            </a:r>
            <a:r>
              <a:rPr lang="en-US" dirty="0"/>
              <a:t> nun </a:t>
            </a:r>
            <a:r>
              <a:rPr lang="en-US" dirty="0" err="1"/>
              <a:t>ke</a:t>
            </a:r>
            <a:r>
              <a:rPr lang="en-US" dirty="0"/>
              <a:t> `</a:t>
            </a:r>
            <a:r>
              <a:rPr lang="en-US" dirty="0" err="1"/>
              <a:t>a`i</a:t>
            </a:r>
            <a:r>
              <a:rPr lang="en-US" dirty="0"/>
              <a:t> </a:t>
            </a:r>
            <a:r>
              <a:rPr lang="en-US" dirty="0" err="1"/>
              <a:t>ke</a:t>
            </a:r>
            <a:r>
              <a:rPr lang="en-US" dirty="0"/>
              <a:t> </a:t>
            </a:r>
            <a:r>
              <a:rPr lang="en-US" dirty="0" err="1"/>
              <a:t>ic</a:t>
            </a:r>
            <a:r>
              <a:rPr lang="en-US" dirty="0"/>
              <a:t> </a:t>
            </a:r>
            <a:r>
              <a:rPr lang="en-US" dirty="0" err="1"/>
              <a:t>touc</a:t>
            </a:r>
            <a:r>
              <a:rPr lang="en-US" dirty="0"/>
              <a:t> `</a:t>
            </a:r>
            <a:r>
              <a:rPr lang="en-US" dirty="0" err="1"/>
              <a:t>e`wnac</a:t>
            </a:r>
            <a:r>
              <a:rPr lang="en-US" dirty="0"/>
              <a:t> </a:t>
            </a:r>
            <a:r>
              <a:rPr lang="en-US" dirty="0" err="1"/>
              <a:t>twn</a:t>
            </a:r>
            <a:r>
              <a:rPr lang="en-US" dirty="0"/>
              <a:t> `</a:t>
            </a:r>
            <a:r>
              <a:rPr lang="en-US" dirty="0" err="1"/>
              <a:t>ewnwn</a:t>
            </a:r>
            <a:endParaRPr lang="en-US" dirty="0"/>
          </a:p>
        </p:txBody>
      </p:sp>
    </p:spTree>
    <p:extLst>
      <p:ext uri="{BB962C8B-B14F-4D97-AF65-F5344CB8AC3E}">
        <p14:creationId xmlns:p14="http://schemas.microsoft.com/office/powerpoint/2010/main" val="1867267383"/>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الرئيس يسأل , والقاضى يتكلم بكلام السلامة والقوى ينطق بهوى نفسة.</a:t>
            </a:r>
            <a:endParaRPr lang="en-US" dirty="0"/>
          </a:p>
        </p:txBody>
      </p:sp>
    </p:spTree>
    <p:extLst>
      <p:ext uri="{BB962C8B-B14F-4D97-AF65-F5344CB8AC3E}">
        <p14:creationId xmlns:p14="http://schemas.microsoft.com/office/powerpoint/2010/main" val="489267119"/>
      </p:ext>
    </p:extLst>
  </p:cSld>
  <p:clrMapOvr>
    <a:masterClrMapping/>
  </p:clrMapOvr>
</p:sld>
</file>

<file path=ppt/slides/slide1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sz="4400" dirty="0"/>
              <a:t>قدوس الله قدوس القوي قدوس الذي لا يموت</a:t>
            </a:r>
            <a:endParaRPr lang="en-US" sz="4400" dirty="0"/>
          </a:p>
        </p:txBody>
      </p:sp>
      <p:sp>
        <p:nvSpPr>
          <p:cNvPr id="3" name="Text Placeholder 2"/>
          <p:cNvSpPr>
            <a:spLocks noGrp="1"/>
          </p:cNvSpPr>
          <p:nvPr>
            <p:ph type="body" idx="1"/>
          </p:nvPr>
        </p:nvSpPr>
        <p:spPr>
          <a:xfrm>
            <a:off x="0" y="5991957"/>
            <a:ext cx="9143999" cy="808893"/>
          </a:xfrm>
        </p:spPr>
        <p:txBody>
          <a:bodyPr/>
          <a:lstStyle/>
          <a:p>
            <a:r>
              <a:rPr lang="ar-EG" sz="3600" dirty="0"/>
              <a:t>آجيوس. أوثيئوس. آجيوس إس شيروس آجيوس أثاناطوس </a:t>
            </a:r>
          </a:p>
        </p:txBody>
      </p:sp>
      <p:sp>
        <p:nvSpPr>
          <p:cNvPr id="4" name="Text Placeholder 3"/>
          <p:cNvSpPr>
            <a:spLocks noGrp="1"/>
          </p:cNvSpPr>
          <p:nvPr>
            <p:ph type="body" sz="quarter" idx="3"/>
          </p:nvPr>
        </p:nvSpPr>
        <p:spPr>
          <a:xfrm>
            <a:off x="0" y="5374736"/>
            <a:ext cx="9144000" cy="682357"/>
          </a:xfrm>
        </p:spPr>
        <p:txBody>
          <a:bodyPr/>
          <a:lstStyle/>
          <a:p>
            <a:r>
              <a:rPr lang="en-US" sz="4000" dirty="0" err="1"/>
              <a:t>Agioc</a:t>
            </a:r>
            <a:r>
              <a:rPr lang="en-US" sz="4000" dirty="0"/>
              <a:t> `o </a:t>
            </a:r>
            <a:r>
              <a:rPr lang="en-US" sz="4000" dirty="0" err="1"/>
              <a:t>Qeoc</a:t>
            </a:r>
            <a:r>
              <a:rPr lang="en-US" sz="4000" dirty="0"/>
              <a:t>&gt; `</a:t>
            </a:r>
            <a:r>
              <a:rPr lang="en-US" sz="4000" dirty="0" err="1"/>
              <a:t>agioc</a:t>
            </a:r>
            <a:r>
              <a:rPr lang="en-US" sz="4000" dirty="0"/>
              <a:t> </a:t>
            </a:r>
            <a:r>
              <a:rPr lang="en-US" sz="4000" dirty="0" err="1"/>
              <a:t>icxuroc</a:t>
            </a:r>
            <a:r>
              <a:rPr lang="en-US" sz="4000" dirty="0"/>
              <a:t>&gt;</a:t>
            </a:r>
            <a:r>
              <a:rPr lang="ar-EG" sz="4000" dirty="0"/>
              <a:t> </a:t>
            </a:r>
            <a:r>
              <a:rPr lang="en-US" sz="4000" dirty="0"/>
              <a:t>`</a:t>
            </a:r>
            <a:r>
              <a:rPr lang="en-US" sz="4000" dirty="0" err="1"/>
              <a:t>agioc</a:t>
            </a:r>
            <a:r>
              <a:rPr lang="en-US" sz="4000" dirty="0"/>
              <a:t> `</a:t>
            </a:r>
            <a:r>
              <a:rPr lang="en-US" sz="4000" dirty="0" err="1"/>
              <a:t>aqanatoc</a:t>
            </a:r>
            <a:endParaRPr lang="en-US" sz="4000" dirty="0"/>
          </a:p>
        </p:txBody>
      </p:sp>
    </p:spTree>
    <p:extLst>
      <p:ext uri="{BB962C8B-B14F-4D97-AF65-F5344CB8AC3E}">
        <p14:creationId xmlns:p14="http://schemas.microsoft.com/office/powerpoint/2010/main" val="131741944"/>
      </p:ext>
    </p:extLst>
  </p:cSld>
  <p:clrMapOvr>
    <a:masterClrMapping/>
  </p:clrMapOvr>
</p:sld>
</file>

<file path=ppt/slides/slide1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يا من صلب عنا ارحمنا</a:t>
            </a:r>
            <a:endParaRPr lang="en-US" sz="5400" dirty="0"/>
          </a:p>
        </p:txBody>
      </p:sp>
      <p:sp>
        <p:nvSpPr>
          <p:cNvPr id="3" name="Text Placeholder 2"/>
          <p:cNvSpPr>
            <a:spLocks noGrp="1"/>
          </p:cNvSpPr>
          <p:nvPr>
            <p:ph type="body" idx="1"/>
          </p:nvPr>
        </p:nvSpPr>
        <p:spPr>
          <a:xfrm>
            <a:off x="0" y="6011007"/>
            <a:ext cx="9143999" cy="808893"/>
          </a:xfrm>
        </p:spPr>
        <p:txBody>
          <a:bodyPr/>
          <a:lstStyle/>
          <a:p>
            <a:r>
              <a:rPr lang="ar-EG" sz="4800" dirty="0"/>
              <a:t>أو إسطفروتيس ذي إيماس إليسون إيماس</a:t>
            </a:r>
          </a:p>
        </p:txBody>
      </p:sp>
      <p:sp>
        <p:nvSpPr>
          <p:cNvPr id="4" name="Text Placeholder 3"/>
          <p:cNvSpPr>
            <a:spLocks noGrp="1"/>
          </p:cNvSpPr>
          <p:nvPr>
            <p:ph type="body" sz="quarter" idx="3"/>
          </p:nvPr>
        </p:nvSpPr>
        <p:spPr>
          <a:xfrm>
            <a:off x="0" y="5374736"/>
            <a:ext cx="9144000" cy="682357"/>
          </a:xfrm>
        </p:spPr>
        <p:txBody>
          <a:bodyPr/>
          <a:lstStyle/>
          <a:p>
            <a:r>
              <a:rPr lang="en-US" sz="4800" dirty="0"/>
              <a:t>`o `</a:t>
            </a:r>
            <a:r>
              <a:rPr lang="en-US" sz="4800" dirty="0" err="1"/>
              <a:t>ctaurwqhc</a:t>
            </a:r>
            <a:r>
              <a:rPr lang="en-US" sz="4800" dirty="0"/>
              <a:t> di</a:t>
            </a:r>
            <a:r>
              <a:rPr lang="ar-EG" sz="4800" dirty="0"/>
              <a:t> </a:t>
            </a:r>
            <a:r>
              <a:rPr lang="en-US" sz="4800" dirty="0"/>
              <a:t>`</a:t>
            </a:r>
            <a:r>
              <a:rPr lang="en-US" sz="4800" dirty="0" err="1"/>
              <a:t>hmac</a:t>
            </a:r>
            <a:r>
              <a:rPr lang="en-US" sz="4800" dirty="0"/>
              <a:t> `</a:t>
            </a:r>
            <a:r>
              <a:rPr lang="en-US" sz="4800" dirty="0" err="1"/>
              <a:t>ele`hcon</a:t>
            </a:r>
            <a:r>
              <a:rPr lang="en-US" sz="4800" dirty="0"/>
              <a:t> `</a:t>
            </a:r>
            <a:r>
              <a:rPr lang="en-US" sz="4800" dirty="0" err="1"/>
              <a:t>hmac</a:t>
            </a:r>
            <a:endParaRPr lang="en-US" sz="4800" dirty="0"/>
          </a:p>
        </p:txBody>
      </p:sp>
    </p:spTree>
    <p:extLst>
      <p:ext uri="{BB962C8B-B14F-4D97-AF65-F5344CB8AC3E}">
        <p14:creationId xmlns:p14="http://schemas.microsoft.com/office/powerpoint/2010/main" val="2788378319"/>
      </p:ext>
    </p:extLst>
  </p:cSld>
  <p:clrMapOvr>
    <a:masterClrMapping/>
  </p:clrMapOvr>
</p:sld>
</file>

<file path=ppt/slides/slide1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sz="4400" dirty="0"/>
              <a:t>قدوس الله قدوس القوي قدوس الذي لا يموت</a:t>
            </a:r>
            <a:endParaRPr lang="en-US" sz="4400" dirty="0"/>
          </a:p>
        </p:txBody>
      </p:sp>
      <p:sp>
        <p:nvSpPr>
          <p:cNvPr id="3" name="Text Placeholder 2"/>
          <p:cNvSpPr>
            <a:spLocks noGrp="1"/>
          </p:cNvSpPr>
          <p:nvPr>
            <p:ph type="body" idx="1"/>
          </p:nvPr>
        </p:nvSpPr>
        <p:spPr>
          <a:xfrm>
            <a:off x="0" y="5991957"/>
            <a:ext cx="9143999" cy="808893"/>
          </a:xfrm>
        </p:spPr>
        <p:txBody>
          <a:bodyPr/>
          <a:lstStyle/>
          <a:p>
            <a:r>
              <a:rPr lang="ar-EG" sz="3600" dirty="0"/>
              <a:t>آجيوس. أوثيئوس. آجيوس إس شيروس آجيوس أثاناطوس </a:t>
            </a:r>
          </a:p>
        </p:txBody>
      </p:sp>
      <p:sp>
        <p:nvSpPr>
          <p:cNvPr id="4" name="Text Placeholder 3"/>
          <p:cNvSpPr>
            <a:spLocks noGrp="1"/>
          </p:cNvSpPr>
          <p:nvPr>
            <p:ph type="body" sz="quarter" idx="3"/>
          </p:nvPr>
        </p:nvSpPr>
        <p:spPr>
          <a:xfrm>
            <a:off x="0" y="5374736"/>
            <a:ext cx="9144000" cy="682357"/>
          </a:xfrm>
        </p:spPr>
        <p:txBody>
          <a:bodyPr/>
          <a:lstStyle/>
          <a:p>
            <a:r>
              <a:rPr lang="en-US" sz="4000" dirty="0" err="1"/>
              <a:t>Agioc</a:t>
            </a:r>
            <a:r>
              <a:rPr lang="en-US" sz="4000" dirty="0"/>
              <a:t> `o </a:t>
            </a:r>
            <a:r>
              <a:rPr lang="en-US" sz="4000" dirty="0" err="1"/>
              <a:t>Qeoc</a:t>
            </a:r>
            <a:r>
              <a:rPr lang="en-US" sz="4000" dirty="0"/>
              <a:t>&gt; `</a:t>
            </a:r>
            <a:r>
              <a:rPr lang="en-US" sz="4000" dirty="0" err="1"/>
              <a:t>agioc</a:t>
            </a:r>
            <a:r>
              <a:rPr lang="en-US" sz="4000" dirty="0"/>
              <a:t> </a:t>
            </a:r>
            <a:r>
              <a:rPr lang="en-US" sz="4000" dirty="0" err="1"/>
              <a:t>icxuroc</a:t>
            </a:r>
            <a:r>
              <a:rPr lang="en-US" sz="4000" dirty="0"/>
              <a:t>&gt;</a:t>
            </a:r>
            <a:r>
              <a:rPr lang="ar-EG" sz="4000" dirty="0"/>
              <a:t> </a:t>
            </a:r>
            <a:r>
              <a:rPr lang="en-US" sz="4000" dirty="0"/>
              <a:t>`</a:t>
            </a:r>
            <a:r>
              <a:rPr lang="en-US" sz="4000" dirty="0" err="1"/>
              <a:t>agioc</a:t>
            </a:r>
            <a:r>
              <a:rPr lang="en-US" sz="4000" dirty="0"/>
              <a:t> `</a:t>
            </a:r>
            <a:r>
              <a:rPr lang="en-US" sz="4000" dirty="0" err="1"/>
              <a:t>aqanatoc</a:t>
            </a:r>
            <a:endParaRPr lang="en-US" sz="4000" dirty="0"/>
          </a:p>
        </p:txBody>
      </p:sp>
    </p:spTree>
    <p:extLst>
      <p:ext uri="{BB962C8B-B14F-4D97-AF65-F5344CB8AC3E}">
        <p14:creationId xmlns:p14="http://schemas.microsoft.com/office/powerpoint/2010/main" val="3908981755"/>
      </p:ext>
    </p:extLst>
  </p:cSld>
  <p:clrMapOvr>
    <a:masterClrMapping/>
  </p:clrMapOvr>
</p:sld>
</file>

<file path=ppt/slides/slide1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يا من صلب عنا ارحمنا</a:t>
            </a:r>
            <a:endParaRPr lang="en-US" sz="5400" dirty="0"/>
          </a:p>
        </p:txBody>
      </p:sp>
      <p:sp>
        <p:nvSpPr>
          <p:cNvPr id="3" name="Text Placeholder 2"/>
          <p:cNvSpPr>
            <a:spLocks noGrp="1"/>
          </p:cNvSpPr>
          <p:nvPr>
            <p:ph type="body" idx="1"/>
          </p:nvPr>
        </p:nvSpPr>
        <p:spPr>
          <a:xfrm>
            <a:off x="0" y="6011007"/>
            <a:ext cx="9143999" cy="808893"/>
          </a:xfrm>
        </p:spPr>
        <p:txBody>
          <a:bodyPr/>
          <a:lstStyle/>
          <a:p>
            <a:r>
              <a:rPr lang="ar-EG" sz="4800" dirty="0"/>
              <a:t>أو إسطفروتيس ذي إيماس إليسون إيماس</a:t>
            </a:r>
          </a:p>
        </p:txBody>
      </p:sp>
      <p:sp>
        <p:nvSpPr>
          <p:cNvPr id="4" name="Text Placeholder 3"/>
          <p:cNvSpPr>
            <a:spLocks noGrp="1"/>
          </p:cNvSpPr>
          <p:nvPr>
            <p:ph type="body" sz="quarter" idx="3"/>
          </p:nvPr>
        </p:nvSpPr>
        <p:spPr>
          <a:xfrm>
            <a:off x="0" y="5374736"/>
            <a:ext cx="9144000" cy="682357"/>
          </a:xfrm>
        </p:spPr>
        <p:txBody>
          <a:bodyPr/>
          <a:lstStyle/>
          <a:p>
            <a:r>
              <a:rPr lang="en-US" sz="4800" dirty="0"/>
              <a:t>`o `</a:t>
            </a:r>
            <a:r>
              <a:rPr lang="en-US" sz="4800" dirty="0" err="1"/>
              <a:t>ctaurwqhc</a:t>
            </a:r>
            <a:r>
              <a:rPr lang="en-US" sz="4800" dirty="0"/>
              <a:t> di</a:t>
            </a:r>
            <a:r>
              <a:rPr lang="ar-EG" sz="4800" dirty="0"/>
              <a:t> </a:t>
            </a:r>
            <a:r>
              <a:rPr lang="en-US" sz="4800" dirty="0"/>
              <a:t>`</a:t>
            </a:r>
            <a:r>
              <a:rPr lang="en-US" sz="4800" dirty="0" err="1"/>
              <a:t>hmac</a:t>
            </a:r>
            <a:r>
              <a:rPr lang="en-US" sz="4800" dirty="0"/>
              <a:t> `</a:t>
            </a:r>
            <a:r>
              <a:rPr lang="en-US" sz="4800" dirty="0" err="1"/>
              <a:t>ele`hcon</a:t>
            </a:r>
            <a:r>
              <a:rPr lang="en-US" sz="4800" dirty="0"/>
              <a:t> `</a:t>
            </a:r>
            <a:r>
              <a:rPr lang="en-US" sz="4800" dirty="0" err="1"/>
              <a:t>hmac</a:t>
            </a:r>
            <a:endParaRPr lang="en-US" sz="4800" dirty="0"/>
          </a:p>
        </p:txBody>
      </p:sp>
    </p:spTree>
    <p:extLst>
      <p:ext uri="{BB962C8B-B14F-4D97-AF65-F5344CB8AC3E}">
        <p14:creationId xmlns:p14="http://schemas.microsoft.com/office/powerpoint/2010/main" val="3309672256"/>
      </p:ext>
    </p:extLst>
  </p:cSld>
  <p:clrMapOvr>
    <a:masterClrMapping/>
  </p:clrMapOvr>
</p:sld>
</file>

<file path=ppt/slides/slide1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sz="4400" dirty="0"/>
              <a:t>قدوس الله قدوس القوي قدوس الذي لا يموت</a:t>
            </a:r>
            <a:endParaRPr lang="en-US" sz="4400" dirty="0"/>
          </a:p>
        </p:txBody>
      </p:sp>
      <p:sp>
        <p:nvSpPr>
          <p:cNvPr id="3" name="Text Placeholder 2"/>
          <p:cNvSpPr>
            <a:spLocks noGrp="1"/>
          </p:cNvSpPr>
          <p:nvPr>
            <p:ph type="body" idx="1"/>
          </p:nvPr>
        </p:nvSpPr>
        <p:spPr>
          <a:xfrm>
            <a:off x="0" y="5991957"/>
            <a:ext cx="9143999" cy="808893"/>
          </a:xfrm>
        </p:spPr>
        <p:txBody>
          <a:bodyPr/>
          <a:lstStyle/>
          <a:p>
            <a:r>
              <a:rPr lang="ar-EG" sz="3600" dirty="0"/>
              <a:t>آجيوس. أوثيئوس. آجيوس إس شيروس آجيوس أثاناطوس </a:t>
            </a:r>
          </a:p>
        </p:txBody>
      </p:sp>
      <p:sp>
        <p:nvSpPr>
          <p:cNvPr id="4" name="Text Placeholder 3"/>
          <p:cNvSpPr>
            <a:spLocks noGrp="1"/>
          </p:cNvSpPr>
          <p:nvPr>
            <p:ph type="body" sz="quarter" idx="3"/>
          </p:nvPr>
        </p:nvSpPr>
        <p:spPr>
          <a:xfrm>
            <a:off x="0" y="5374736"/>
            <a:ext cx="9144000" cy="682357"/>
          </a:xfrm>
        </p:spPr>
        <p:txBody>
          <a:bodyPr/>
          <a:lstStyle/>
          <a:p>
            <a:r>
              <a:rPr lang="en-US" sz="4000" dirty="0" err="1"/>
              <a:t>Agioc</a:t>
            </a:r>
            <a:r>
              <a:rPr lang="en-US" sz="4000" dirty="0"/>
              <a:t> `o </a:t>
            </a:r>
            <a:r>
              <a:rPr lang="en-US" sz="4000" dirty="0" err="1"/>
              <a:t>Qeoc</a:t>
            </a:r>
            <a:r>
              <a:rPr lang="en-US" sz="4000" dirty="0"/>
              <a:t>&gt; `</a:t>
            </a:r>
            <a:r>
              <a:rPr lang="en-US" sz="4000" dirty="0" err="1"/>
              <a:t>agioc</a:t>
            </a:r>
            <a:r>
              <a:rPr lang="en-US" sz="4000" dirty="0"/>
              <a:t> </a:t>
            </a:r>
            <a:r>
              <a:rPr lang="en-US" sz="4000" dirty="0" err="1"/>
              <a:t>icxuroc</a:t>
            </a:r>
            <a:r>
              <a:rPr lang="en-US" sz="4000" dirty="0"/>
              <a:t>&gt;</a:t>
            </a:r>
            <a:r>
              <a:rPr lang="ar-EG" sz="4000" dirty="0"/>
              <a:t> </a:t>
            </a:r>
            <a:r>
              <a:rPr lang="en-US" sz="4000" dirty="0"/>
              <a:t>`</a:t>
            </a:r>
            <a:r>
              <a:rPr lang="en-US" sz="4000" dirty="0" err="1"/>
              <a:t>agioc</a:t>
            </a:r>
            <a:r>
              <a:rPr lang="en-US" sz="4000" dirty="0"/>
              <a:t> `</a:t>
            </a:r>
            <a:r>
              <a:rPr lang="en-US" sz="4000" dirty="0" err="1"/>
              <a:t>aqanatoc</a:t>
            </a:r>
            <a:endParaRPr lang="en-US" sz="4000" dirty="0"/>
          </a:p>
        </p:txBody>
      </p:sp>
    </p:spTree>
    <p:extLst>
      <p:ext uri="{BB962C8B-B14F-4D97-AF65-F5344CB8AC3E}">
        <p14:creationId xmlns:p14="http://schemas.microsoft.com/office/powerpoint/2010/main" val="3704231105"/>
      </p:ext>
    </p:extLst>
  </p:cSld>
  <p:clrMapOvr>
    <a:masterClrMapping/>
  </p:clrMapOvr>
</p:sld>
</file>

<file path=ppt/slides/slide1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يا من صلب عنا ارحمنا</a:t>
            </a:r>
            <a:endParaRPr lang="en-US" sz="5400" dirty="0"/>
          </a:p>
        </p:txBody>
      </p:sp>
      <p:sp>
        <p:nvSpPr>
          <p:cNvPr id="3" name="Text Placeholder 2"/>
          <p:cNvSpPr>
            <a:spLocks noGrp="1"/>
          </p:cNvSpPr>
          <p:nvPr>
            <p:ph type="body" idx="1"/>
          </p:nvPr>
        </p:nvSpPr>
        <p:spPr>
          <a:xfrm>
            <a:off x="0" y="6011007"/>
            <a:ext cx="9143999" cy="808893"/>
          </a:xfrm>
        </p:spPr>
        <p:txBody>
          <a:bodyPr/>
          <a:lstStyle/>
          <a:p>
            <a:r>
              <a:rPr lang="ar-EG" sz="4800" dirty="0"/>
              <a:t>أو إسطفروتيس ذي إيماس إليسون إيماس</a:t>
            </a:r>
          </a:p>
        </p:txBody>
      </p:sp>
      <p:sp>
        <p:nvSpPr>
          <p:cNvPr id="4" name="Text Placeholder 3"/>
          <p:cNvSpPr>
            <a:spLocks noGrp="1"/>
          </p:cNvSpPr>
          <p:nvPr>
            <p:ph type="body" sz="quarter" idx="3"/>
          </p:nvPr>
        </p:nvSpPr>
        <p:spPr>
          <a:xfrm>
            <a:off x="0" y="5374736"/>
            <a:ext cx="9144000" cy="682357"/>
          </a:xfrm>
        </p:spPr>
        <p:txBody>
          <a:bodyPr/>
          <a:lstStyle/>
          <a:p>
            <a:r>
              <a:rPr lang="en-US" sz="4800" dirty="0"/>
              <a:t>`o `</a:t>
            </a:r>
            <a:r>
              <a:rPr lang="en-US" sz="4800" dirty="0" err="1"/>
              <a:t>ctaurwqhc</a:t>
            </a:r>
            <a:r>
              <a:rPr lang="en-US" sz="4800" dirty="0"/>
              <a:t> di</a:t>
            </a:r>
            <a:r>
              <a:rPr lang="ar-EG" sz="4800" dirty="0"/>
              <a:t> </a:t>
            </a:r>
            <a:r>
              <a:rPr lang="en-US" sz="4800" dirty="0"/>
              <a:t>`</a:t>
            </a:r>
            <a:r>
              <a:rPr lang="en-US" sz="4800" dirty="0" err="1"/>
              <a:t>hmac</a:t>
            </a:r>
            <a:r>
              <a:rPr lang="en-US" sz="4800" dirty="0"/>
              <a:t> `</a:t>
            </a:r>
            <a:r>
              <a:rPr lang="en-US" sz="4800" dirty="0" err="1"/>
              <a:t>ele`hcon</a:t>
            </a:r>
            <a:r>
              <a:rPr lang="en-US" sz="4800" dirty="0"/>
              <a:t> `</a:t>
            </a:r>
            <a:r>
              <a:rPr lang="en-US" sz="4800" dirty="0" err="1"/>
              <a:t>hmac</a:t>
            </a:r>
            <a:endParaRPr lang="en-US" sz="4800" dirty="0"/>
          </a:p>
        </p:txBody>
      </p:sp>
    </p:spTree>
    <p:extLst>
      <p:ext uri="{BB962C8B-B14F-4D97-AF65-F5344CB8AC3E}">
        <p14:creationId xmlns:p14="http://schemas.microsoft.com/office/powerpoint/2010/main" val="3774215728"/>
      </p:ext>
    </p:extLst>
  </p:cSld>
  <p:clrMapOvr>
    <a:masterClrMapping/>
  </p:clrMapOvr>
</p:sld>
</file>

<file path=ppt/slides/slide1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Autofit/>
          </a:bodyPr>
          <a:lstStyle/>
          <a:p>
            <a:r>
              <a:rPr lang="ar-EG" sz="4800" dirty="0"/>
              <a:t>المجد للآب والإبن والروح القدس</a:t>
            </a:r>
            <a:endParaRPr lang="en-US" sz="4800" dirty="0"/>
          </a:p>
        </p:txBody>
      </p:sp>
      <p:sp>
        <p:nvSpPr>
          <p:cNvPr id="11" name="Text Placeholder 10"/>
          <p:cNvSpPr>
            <a:spLocks noGrp="1"/>
          </p:cNvSpPr>
          <p:nvPr>
            <p:ph type="body" idx="1"/>
          </p:nvPr>
        </p:nvSpPr>
        <p:spPr>
          <a:xfrm>
            <a:off x="0" y="5991957"/>
            <a:ext cx="9143999" cy="808893"/>
          </a:xfrm>
        </p:spPr>
        <p:txBody>
          <a:bodyPr/>
          <a:lstStyle/>
          <a:p>
            <a:r>
              <a:rPr lang="ar-EG" sz="4800" dirty="0"/>
              <a:t>ذو كسابتري كي إيوكي آجيو إبنيفماتي</a:t>
            </a:r>
          </a:p>
        </p:txBody>
      </p:sp>
      <p:sp>
        <p:nvSpPr>
          <p:cNvPr id="12" name="Text Placeholder 11"/>
          <p:cNvSpPr>
            <a:spLocks noGrp="1"/>
          </p:cNvSpPr>
          <p:nvPr>
            <p:ph type="body" sz="quarter" idx="3"/>
          </p:nvPr>
        </p:nvSpPr>
        <p:spPr>
          <a:xfrm>
            <a:off x="0" y="5374736"/>
            <a:ext cx="9144000" cy="682357"/>
          </a:xfrm>
        </p:spPr>
        <p:txBody>
          <a:bodyPr/>
          <a:lstStyle/>
          <a:p>
            <a:r>
              <a:rPr lang="pl-PL" sz="4400" dirty="0"/>
              <a:t>Do[a Patri ke ~Ui`w ke `agi`w</a:t>
            </a:r>
            <a:r>
              <a:rPr lang="ar-EG" sz="4400" dirty="0"/>
              <a:t> </a:t>
            </a:r>
            <a:r>
              <a:rPr lang="pl-PL" sz="4400" dirty="0"/>
              <a:t>~Pneumati</a:t>
            </a:r>
          </a:p>
        </p:txBody>
      </p:sp>
    </p:spTree>
    <p:extLst>
      <p:ext uri="{BB962C8B-B14F-4D97-AF65-F5344CB8AC3E}">
        <p14:creationId xmlns:p14="http://schemas.microsoft.com/office/powerpoint/2010/main" val="1489633239"/>
      </p:ext>
    </p:extLst>
  </p:cSld>
  <p:clrMapOvr>
    <a:masterClrMapping/>
  </p:clrMapOvr>
</p:sld>
</file>

<file path=ppt/slides/slide1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a:bodyPr>
          <a:lstStyle/>
          <a:p>
            <a:r>
              <a:rPr lang="ar-EG" sz="4800" dirty="0"/>
              <a:t>الآن وكل اوان وإلى دهر الدهور أمين</a:t>
            </a:r>
            <a:endParaRPr lang="en-US" sz="4800" dirty="0"/>
          </a:p>
        </p:txBody>
      </p:sp>
      <p:sp>
        <p:nvSpPr>
          <p:cNvPr id="11" name="Text Placeholder 10"/>
          <p:cNvSpPr>
            <a:spLocks noGrp="1"/>
          </p:cNvSpPr>
          <p:nvPr>
            <p:ph type="body" idx="1"/>
          </p:nvPr>
        </p:nvSpPr>
        <p:spPr>
          <a:xfrm>
            <a:off x="0" y="5991957"/>
            <a:ext cx="9143999" cy="808893"/>
          </a:xfrm>
        </p:spPr>
        <p:txBody>
          <a:bodyPr/>
          <a:lstStyle/>
          <a:p>
            <a:r>
              <a:rPr lang="ar-EG" sz="3600" dirty="0"/>
              <a:t>كي نين كي آإي كي  إسطوس إى أوناس طون إى أونون آمين</a:t>
            </a:r>
          </a:p>
        </p:txBody>
      </p:sp>
      <p:sp>
        <p:nvSpPr>
          <p:cNvPr id="12" name="Text Placeholder 11"/>
          <p:cNvSpPr>
            <a:spLocks noGrp="1"/>
          </p:cNvSpPr>
          <p:nvPr>
            <p:ph type="body" sz="quarter" idx="3"/>
          </p:nvPr>
        </p:nvSpPr>
        <p:spPr>
          <a:xfrm>
            <a:off x="0" y="5374736"/>
            <a:ext cx="9144000" cy="682357"/>
          </a:xfrm>
        </p:spPr>
        <p:txBody>
          <a:bodyPr/>
          <a:lstStyle/>
          <a:p>
            <a:r>
              <a:rPr lang="en-US" sz="4000" dirty="0" err="1"/>
              <a:t>ke</a:t>
            </a:r>
            <a:r>
              <a:rPr lang="en-US" sz="4000" dirty="0"/>
              <a:t> nun </a:t>
            </a:r>
            <a:r>
              <a:rPr lang="en-US" sz="4000" dirty="0" err="1"/>
              <a:t>ke</a:t>
            </a:r>
            <a:r>
              <a:rPr lang="en-US" sz="4000" dirty="0"/>
              <a:t> `</a:t>
            </a:r>
            <a:r>
              <a:rPr lang="en-US" sz="4000" dirty="0" err="1"/>
              <a:t>a`i</a:t>
            </a:r>
            <a:r>
              <a:rPr lang="en-US" sz="4000" dirty="0"/>
              <a:t> </a:t>
            </a:r>
            <a:r>
              <a:rPr lang="en-US" sz="4000" dirty="0" err="1"/>
              <a:t>ke</a:t>
            </a:r>
            <a:r>
              <a:rPr lang="en-US" sz="4000" dirty="0"/>
              <a:t> </a:t>
            </a:r>
            <a:r>
              <a:rPr lang="en-US" sz="4000" dirty="0" err="1"/>
              <a:t>ic</a:t>
            </a:r>
            <a:r>
              <a:rPr lang="en-US" sz="4000" dirty="0"/>
              <a:t> </a:t>
            </a:r>
            <a:r>
              <a:rPr lang="en-US" sz="4000" dirty="0" err="1"/>
              <a:t>touc</a:t>
            </a:r>
            <a:r>
              <a:rPr lang="en-US" sz="4000" dirty="0"/>
              <a:t> `</a:t>
            </a:r>
            <a:r>
              <a:rPr lang="en-US" sz="4000" dirty="0" err="1"/>
              <a:t>e`wnac</a:t>
            </a:r>
            <a:r>
              <a:rPr lang="en-US" sz="4000" dirty="0"/>
              <a:t> </a:t>
            </a:r>
            <a:r>
              <a:rPr lang="en-US" sz="4000" dirty="0" err="1"/>
              <a:t>twn</a:t>
            </a:r>
            <a:r>
              <a:rPr lang="en-US" sz="4000" dirty="0"/>
              <a:t> `</a:t>
            </a:r>
            <a:r>
              <a:rPr lang="en-US" sz="4000" dirty="0" err="1"/>
              <a:t>e`wnwn</a:t>
            </a:r>
            <a:r>
              <a:rPr lang="en-US" sz="4000" dirty="0"/>
              <a:t>&gt; </a:t>
            </a:r>
            <a:r>
              <a:rPr lang="ar-EG" sz="4000" dirty="0"/>
              <a:t> </a:t>
            </a:r>
            <a:r>
              <a:rPr lang="en-US" sz="4000" dirty="0"/>
              <a:t>`</a:t>
            </a:r>
            <a:r>
              <a:rPr lang="en-US" sz="4000" dirty="0" err="1"/>
              <a:t>amhn</a:t>
            </a:r>
            <a:endParaRPr lang="en-US" sz="4000" dirty="0"/>
          </a:p>
        </p:txBody>
      </p:sp>
    </p:spTree>
    <p:extLst>
      <p:ext uri="{BB962C8B-B14F-4D97-AF65-F5344CB8AC3E}">
        <p14:creationId xmlns:p14="http://schemas.microsoft.com/office/powerpoint/2010/main" val="795051240"/>
      </p:ext>
    </p:extLst>
  </p:cSld>
  <p:clrMapOvr>
    <a:masterClrMapping/>
  </p:clrMapOvr>
</p:sld>
</file>

<file path=ppt/slides/slide1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a:bodyPr>
          <a:lstStyle/>
          <a:p>
            <a:r>
              <a:rPr lang="ar-EG" sz="4800" dirty="0"/>
              <a:t>أيها الثالوث القدوس ارحمنا</a:t>
            </a:r>
            <a:endParaRPr lang="en-US" sz="4800" dirty="0"/>
          </a:p>
        </p:txBody>
      </p:sp>
      <p:sp>
        <p:nvSpPr>
          <p:cNvPr id="11" name="Text Placeholder 10"/>
          <p:cNvSpPr>
            <a:spLocks noGrp="1"/>
          </p:cNvSpPr>
          <p:nvPr>
            <p:ph type="body" idx="1"/>
          </p:nvPr>
        </p:nvSpPr>
        <p:spPr>
          <a:xfrm>
            <a:off x="0" y="5991957"/>
            <a:ext cx="9143999" cy="808893"/>
          </a:xfrm>
        </p:spPr>
        <p:txBody>
          <a:bodyPr/>
          <a:lstStyle/>
          <a:p>
            <a:r>
              <a:rPr lang="ar-EG" sz="4800" dirty="0"/>
              <a:t>آجيا إترياس إليسون إيماس</a:t>
            </a:r>
          </a:p>
        </p:txBody>
      </p:sp>
      <p:sp>
        <p:nvSpPr>
          <p:cNvPr id="12" name="Text Placeholder 11"/>
          <p:cNvSpPr>
            <a:spLocks noGrp="1"/>
          </p:cNvSpPr>
          <p:nvPr>
            <p:ph type="body" sz="quarter" idx="3"/>
          </p:nvPr>
        </p:nvSpPr>
        <p:spPr>
          <a:xfrm>
            <a:off x="0" y="5355686"/>
            <a:ext cx="9144000" cy="682357"/>
          </a:xfrm>
        </p:spPr>
        <p:txBody>
          <a:bodyPr/>
          <a:lstStyle/>
          <a:p>
            <a:r>
              <a:rPr lang="en-US" sz="4800" dirty="0"/>
              <a:t>~</a:t>
            </a:r>
            <a:r>
              <a:rPr lang="en-US" sz="4800" dirty="0" err="1"/>
              <a:t>Agi`a</a:t>
            </a:r>
            <a:r>
              <a:rPr lang="en-US" sz="4800" dirty="0"/>
              <a:t> `</a:t>
            </a:r>
            <a:r>
              <a:rPr lang="en-US" sz="4800" dirty="0" err="1"/>
              <a:t>triac</a:t>
            </a:r>
            <a:r>
              <a:rPr lang="ar-EG" sz="4800" dirty="0"/>
              <a:t> </a:t>
            </a:r>
            <a:r>
              <a:rPr lang="en-US" sz="4800" dirty="0"/>
              <a:t> `</a:t>
            </a:r>
            <a:r>
              <a:rPr lang="en-US" sz="4800" dirty="0" err="1"/>
              <a:t>ele`hcon</a:t>
            </a:r>
            <a:r>
              <a:rPr lang="ar-EG" sz="4800" dirty="0"/>
              <a:t> </a:t>
            </a:r>
            <a:r>
              <a:rPr lang="en-US" sz="4800" dirty="0"/>
              <a:t> `</a:t>
            </a:r>
            <a:r>
              <a:rPr lang="en-US" sz="4800" dirty="0" err="1"/>
              <a:t>hmac</a:t>
            </a:r>
            <a:endParaRPr lang="en-US" sz="4800" dirty="0"/>
          </a:p>
        </p:txBody>
      </p:sp>
    </p:spTree>
    <p:extLst>
      <p:ext uri="{BB962C8B-B14F-4D97-AF65-F5344CB8AC3E}">
        <p14:creationId xmlns:p14="http://schemas.microsoft.com/office/powerpoint/2010/main" val="1323580923"/>
      </p:ext>
    </p:extLst>
  </p:cSld>
  <p:clrMapOvr>
    <a:masterClrMapping/>
  </p:clrMapOvr>
</p:sld>
</file>

<file path=ppt/slides/slide1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529678166"/>
      </p:ext>
    </p:extLst>
  </p:cSld>
  <p:clrMapOvr>
    <a:masterClrMapping/>
  </p:clrMapOvr>
  <p:transition spd="slow"/>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فسأنزع خيراتهم مثل السوس الذي يأكل في يوم مظلم.</a:t>
            </a:r>
            <a:endParaRPr lang="en-US" dirty="0"/>
          </a:p>
        </p:txBody>
      </p:sp>
    </p:spTree>
    <p:extLst>
      <p:ext uri="{BB962C8B-B14F-4D97-AF65-F5344CB8AC3E}">
        <p14:creationId xmlns:p14="http://schemas.microsoft.com/office/powerpoint/2010/main" val="347029764"/>
      </p:ext>
    </p:extLst>
  </p:cSld>
  <p:clrMapOvr>
    <a:masterClrMapping/>
  </p:clrMapOvr>
</p:sld>
</file>

<file path=ppt/slides/slide1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401865"/>
            <a:ext cx="9144000" cy="733207"/>
          </a:xfrm>
        </p:spPr>
        <p:txBody>
          <a:bodyPr/>
          <a:lstStyle/>
          <a:p>
            <a:r>
              <a:rPr lang="ar-EG" sz="3600" dirty="0">
                <a:latin typeface="Shruti" pitchFamily="2"/>
                <a:cs typeface="Simplified Arabic" pitchFamily="2" charset="-78"/>
              </a:rPr>
              <a:t>احيينى يا اللع فأن المياه قد بلغت الى نفسى</a:t>
            </a:r>
            <a:endParaRPr lang="en-US" sz="3600" dirty="0"/>
          </a:p>
        </p:txBody>
      </p:sp>
      <p:sp>
        <p:nvSpPr>
          <p:cNvPr id="3" name="Text Placeholder 2"/>
          <p:cNvSpPr>
            <a:spLocks noGrp="1"/>
          </p:cNvSpPr>
          <p:nvPr>
            <p:ph type="body" idx="1"/>
          </p:nvPr>
        </p:nvSpPr>
        <p:spPr/>
        <p:txBody>
          <a:bodyPr/>
          <a:lstStyle/>
          <a:p>
            <a:r>
              <a:rPr lang="ar-SA" sz="3600" dirty="0">
                <a:latin typeface="Shruti" pitchFamily="2"/>
                <a:cs typeface="Simplified Arabic" pitchFamily="2" charset="-78"/>
              </a:rPr>
              <a:t>آيثولس</a:t>
            </a:r>
            <a:r>
              <a:rPr lang="ar-EG" sz="3600" dirty="0">
                <a:latin typeface="Shruti" pitchFamily="2"/>
                <a:cs typeface="Simplified Arabic" pitchFamily="2" charset="-78"/>
              </a:rPr>
              <a:t> </a:t>
            </a:r>
            <a:r>
              <a:rPr lang="ar-SA" sz="3600" dirty="0">
                <a:latin typeface="Shruti" pitchFamily="2"/>
                <a:cs typeface="Simplified Arabic" pitchFamily="2" charset="-78"/>
              </a:rPr>
              <a:t>خين</a:t>
            </a:r>
            <a:r>
              <a:rPr lang="ar-EG" sz="3600" dirty="0">
                <a:latin typeface="Shruti" pitchFamily="2"/>
                <a:cs typeface="Simplified Arabic" pitchFamily="2" charset="-78"/>
              </a:rPr>
              <a:t> </a:t>
            </a:r>
            <a:r>
              <a:rPr lang="ar-SA" sz="3600" dirty="0">
                <a:latin typeface="Shruti" pitchFamily="2"/>
                <a:cs typeface="Simplified Arabic" pitchFamily="2" charset="-78"/>
              </a:rPr>
              <a:t>ماتَنْ خـوى إفنوتيجى آهان مو أوشي إيخون شا تاإبسيكي</a:t>
            </a:r>
            <a:r>
              <a:rPr lang="ar-EG" sz="3600" dirty="0">
                <a:latin typeface="Shruti" pitchFamily="2"/>
                <a:cs typeface="Simplified Arabic" pitchFamily="2" charset="-78"/>
              </a:rPr>
              <a:t> أم</a:t>
            </a:r>
            <a:r>
              <a:rPr lang="ar-SA" sz="3600" dirty="0">
                <a:latin typeface="Shruti" pitchFamily="2"/>
                <a:cs typeface="Simplified Arabic" pitchFamily="2" charset="-78"/>
              </a:rPr>
              <a:t> إفمو</a:t>
            </a:r>
            <a:endParaRPr lang="en-US" sz="3600" dirty="0"/>
          </a:p>
        </p:txBody>
      </p:sp>
      <p:sp>
        <p:nvSpPr>
          <p:cNvPr id="4" name="Text Placeholder 3"/>
          <p:cNvSpPr>
            <a:spLocks noGrp="1"/>
          </p:cNvSpPr>
          <p:nvPr>
            <p:ph type="body" sz="quarter" idx="3"/>
          </p:nvPr>
        </p:nvSpPr>
        <p:spPr>
          <a:xfrm>
            <a:off x="0" y="4793893"/>
            <a:ext cx="9144000" cy="682357"/>
          </a:xfrm>
        </p:spPr>
        <p:txBody>
          <a:bodyPr/>
          <a:lstStyle/>
          <a:p>
            <a:pPr lvl="0" eaLnBrk="1" hangingPunct="1">
              <a:spcBef>
                <a:spcPct val="0"/>
              </a:spcBef>
              <a:defRPr/>
            </a:pPr>
            <a:r>
              <a:rPr lang="fr-FR" altLang="en-US" sz="3200" dirty="0" err="1">
                <a:effectLst/>
                <a:latin typeface="Abraam" pitchFamily="2" charset="0"/>
                <a:cs typeface="Times New Roman" panose="02020603050405020304" pitchFamily="18" charset="0"/>
              </a:rPr>
              <a:t>Matan'oi</a:t>
            </a:r>
            <a:r>
              <a:rPr lang="fr-FR" altLang="en-US" sz="3200" dirty="0">
                <a:effectLst/>
                <a:latin typeface="Abraam" pitchFamily="2" charset="0"/>
                <a:cs typeface="Times New Roman" panose="02020603050405020304" pitchFamily="18" charset="0"/>
              </a:rPr>
              <a:t> V; je `a\</a:t>
            </a:r>
            <a:r>
              <a:rPr lang="fr-FR" altLang="en-US" sz="3200" dirty="0" err="1">
                <a:effectLst/>
                <a:latin typeface="Abraam" pitchFamily="2" charset="0"/>
                <a:cs typeface="Times New Roman" panose="02020603050405020304" pitchFamily="18" charset="0"/>
              </a:rPr>
              <a:t>anmwou</a:t>
            </a:r>
            <a:r>
              <a:rPr lang="fr-FR" altLang="en-US" sz="3200" dirty="0">
                <a:effectLst/>
                <a:latin typeface="Abraam" pitchFamily="2" charset="0"/>
                <a:cs typeface="Times New Roman" panose="02020603050405020304" pitchFamily="18" charset="0"/>
              </a:rPr>
              <a:t> ]e </a:t>
            </a:r>
            <a:r>
              <a:rPr lang="fr-FR" altLang="en-US" sz="3200" dirty="0" err="1">
                <a:effectLst/>
                <a:latin typeface="Abraam" pitchFamily="2" charset="0"/>
                <a:cs typeface="Times New Roman" panose="02020603050405020304" pitchFamily="18" charset="0"/>
              </a:rPr>
              <a:t>e'oun</a:t>
            </a:r>
            <a:r>
              <a:rPr lang="fr-FR" altLang="en-US" sz="3200" dirty="0">
                <a:effectLst/>
                <a:latin typeface="Abraam" pitchFamily="2" charset="0"/>
                <a:cs typeface="Times New Roman" panose="02020603050405020304" pitchFamily="18" charset="0"/>
              </a:rPr>
              <a:t> ]</a:t>
            </a:r>
            <a:r>
              <a:rPr lang="fr-FR" altLang="en-US" sz="3200" dirty="0" err="1">
                <a:effectLst/>
                <a:latin typeface="Abraam" pitchFamily="2" charset="0"/>
                <a:cs typeface="Times New Roman" panose="02020603050405020304" pitchFamily="18" charset="0"/>
              </a:rPr>
              <a:t>atayuxh</a:t>
            </a:r>
            <a:r>
              <a:rPr lang="fr-FR" altLang="en-US" sz="3200" dirty="0">
                <a:effectLst/>
                <a:latin typeface="Abraam" pitchFamily="2" charset="0"/>
                <a:cs typeface="Times New Roman" panose="02020603050405020304" pitchFamily="18" charset="0"/>
              </a:rPr>
              <a:t> </a:t>
            </a:r>
            <a:endParaRPr lang="en-US" sz="3200" dirty="0">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57558545"/>
      </p:ext>
    </p:extLst>
  </p:cSld>
  <p:clrMapOvr>
    <a:masterClrMapping/>
  </p:clrMapOvr>
</p:sld>
</file>

<file path=ppt/slides/slide1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a:lstStyle/>
          <a:p>
            <a:pPr eaLnBrk="1" hangingPunct="1">
              <a:defRPr/>
            </a:pPr>
            <a:r>
              <a:rPr lang="ar-EG" sz="13800" dirty="0">
                <a:solidFill>
                  <a:srgbClr val="FFC000"/>
                </a:solidFill>
                <a:effectLst/>
                <a:cs typeface="Simplified Arabic" pitchFamily="2" charset="-78"/>
              </a:rPr>
              <a:t>الليلويا</a:t>
            </a:r>
            <a:endParaRPr lang="en-US" sz="13800" dirty="0">
              <a:solidFill>
                <a:srgbClr val="FFC000"/>
              </a:solidFill>
              <a:effectLst/>
            </a:endParaRPr>
          </a:p>
        </p:txBody>
      </p:sp>
    </p:spTree>
    <p:extLst>
      <p:ext uri="{BB962C8B-B14F-4D97-AF65-F5344CB8AC3E}">
        <p14:creationId xmlns:p14="http://schemas.microsoft.com/office/powerpoint/2010/main" val="1722928492"/>
      </p:ext>
    </p:extLst>
  </p:cSld>
  <p:clrMapOvr>
    <a:masterClrMapping/>
  </p:clrMapOvr>
</p:sld>
</file>

<file path=ppt/slides/slide1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latin typeface="Shruti" pitchFamily="2"/>
                <a:cs typeface="Simplified Arabic" pitchFamily="2" charset="-78"/>
              </a:rPr>
              <a:t>و تورطت فى حمأة الموت</a:t>
            </a:r>
            <a:endParaRPr lang="en-US" dirty="0"/>
          </a:p>
        </p:txBody>
      </p:sp>
      <p:sp>
        <p:nvSpPr>
          <p:cNvPr id="3" name="Text Placeholder 2"/>
          <p:cNvSpPr>
            <a:spLocks noGrp="1"/>
          </p:cNvSpPr>
          <p:nvPr>
            <p:ph type="body" idx="1"/>
          </p:nvPr>
        </p:nvSpPr>
        <p:spPr/>
        <p:txBody>
          <a:bodyPr/>
          <a:lstStyle/>
          <a:p>
            <a:r>
              <a:rPr lang="ar-SA" dirty="0">
                <a:latin typeface="Shruti" pitchFamily="2"/>
                <a:cs typeface="Simplified Arabic" pitchFamily="2" charset="-78"/>
              </a:rPr>
              <a:t>آيثولس</a:t>
            </a:r>
            <a:r>
              <a:rPr lang="ar-EG" dirty="0">
                <a:latin typeface="Shruti" pitchFamily="2"/>
                <a:cs typeface="Simplified Arabic" pitchFamily="2" charset="-78"/>
              </a:rPr>
              <a:t> </a:t>
            </a:r>
            <a:r>
              <a:rPr lang="ar-SA" dirty="0">
                <a:latin typeface="Shruti" pitchFamily="2"/>
                <a:cs typeface="Simplified Arabic" pitchFamily="2" charset="-78"/>
              </a:rPr>
              <a:t>خين</a:t>
            </a:r>
            <a:r>
              <a:rPr lang="ar-EG" dirty="0">
                <a:latin typeface="Shruti" pitchFamily="2"/>
                <a:cs typeface="Simplified Arabic" pitchFamily="2" charset="-78"/>
              </a:rPr>
              <a:t> </a:t>
            </a:r>
            <a:r>
              <a:rPr lang="ar-SA" dirty="0">
                <a:latin typeface="Shruti" pitchFamily="2"/>
                <a:cs typeface="Simplified Arabic" pitchFamily="2" charset="-78"/>
              </a:rPr>
              <a:t>إتهيلي</a:t>
            </a:r>
            <a:r>
              <a:rPr lang="ar-EG" dirty="0">
                <a:latin typeface="Shruti" pitchFamily="2"/>
                <a:cs typeface="Simplified Arabic" pitchFamily="2" charset="-78"/>
              </a:rPr>
              <a:t> أم</a:t>
            </a:r>
            <a:r>
              <a:rPr lang="ar-SA" dirty="0">
                <a:latin typeface="Shruti" pitchFamily="2"/>
                <a:cs typeface="Simplified Arabic" pitchFamily="2" charset="-78"/>
              </a:rPr>
              <a:t> إفمو</a:t>
            </a:r>
            <a:endParaRPr lang="en-US" dirty="0"/>
          </a:p>
        </p:txBody>
      </p:sp>
      <p:sp>
        <p:nvSpPr>
          <p:cNvPr id="4" name="Text Placeholder 3"/>
          <p:cNvSpPr>
            <a:spLocks noGrp="1"/>
          </p:cNvSpPr>
          <p:nvPr>
            <p:ph type="body" sz="quarter" idx="3"/>
          </p:nvPr>
        </p:nvSpPr>
        <p:spPr/>
        <p:txBody>
          <a:bodyPr/>
          <a:lstStyle/>
          <a:p>
            <a:pPr lvl="0" eaLnBrk="1" hangingPunct="1">
              <a:spcBef>
                <a:spcPct val="0"/>
              </a:spcBef>
              <a:defRPr/>
            </a:pPr>
            <a:r>
              <a:rPr lang="fr-FR" altLang="en-US" dirty="0" err="1">
                <a:effectLst/>
                <a:latin typeface="Abraam" pitchFamily="2" charset="0"/>
                <a:cs typeface="Times New Roman" panose="02020603050405020304" pitchFamily="18" charset="0"/>
              </a:rPr>
              <a:t>aiqwlc</a:t>
            </a:r>
            <a:r>
              <a:rPr lang="fr-FR" altLang="en-US" dirty="0">
                <a:effectLst/>
                <a:latin typeface="Abraam" pitchFamily="2" charset="0"/>
                <a:cs typeface="Times New Roman" panose="02020603050405020304" pitchFamily="18" charset="0"/>
              </a:rPr>
              <a:t> 'en t\</a:t>
            </a:r>
            <a:r>
              <a:rPr lang="fr-FR" altLang="en-US" dirty="0" err="1">
                <a:effectLst/>
                <a:latin typeface="Abraam" pitchFamily="2" charset="0"/>
                <a:cs typeface="Times New Roman" panose="02020603050405020304" pitchFamily="18" charset="0"/>
              </a:rPr>
              <a:t>ulh</a:t>
            </a:r>
            <a:r>
              <a:rPr lang="fr-FR" altLang="en-US" dirty="0">
                <a:effectLst/>
                <a:latin typeface="Abraam" pitchFamily="2" charset="0"/>
                <a:cs typeface="Times New Roman" panose="02020603050405020304" pitchFamily="18" charset="0"/>
              </a:rPr>
              <a:t> `m`</a:t>
            </a:r>
            <a:r>
              <a:rPr lang="fr-FR" altLang="en-US" dirty="0" err="1">
                <a:effectLst/>
                <a:latin typeface="Abraam" pitchFamily="2" charset="0"/>
                <a:cs typeface="Times New Roman" panose="02020603050405020304" pitchFamily="18" charset="0"/>
              </a:rPr>
              <a:t>vmou</a:t>
            </a:r>
            <a:r>
              <a:rPr lang="fr-FR" altLang="en-US" dirty="0">
                <a:effectLst/>
                <a:latin typeface="Abraam" pitchFamily="2" charset="0"/>
                <a:cs typeface="Times New Roman" panose="02020603050405020304" pitchFamily="18" charset="0"/>
              </a:rPr>
              <a:t>. </a:t>
            </a:r>
          </a:p>
        </p:txBody>
      </p:sp>
    </p:spTree>
    <p:extLst>
      <p:ext uri="{BB962C8B-B14F-4D97-AF65-F5344CB8AC3E}">
        <p14:creationId xmlns:p14="http://schemas.microsoft.com/office/powerpoint/2010/main" val="2325026145"/>
      </p:ext>
    </p:extLst>
  </p:cSld>
  <p:clrMapOvr>
    <a:masterClrMapping/>
  </p:clrMapOvr>
</p:sld>
</file>

<file path=ppt/slides/slide1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a:lstStyle/>
          <a:p>
            <a:pPr eaLnBrk="1" hangingPunct="1"/>
            <a:r>
              <a:rPr lang="ar-EG" sz="13800" dirty="0">
                <a:solidFill>
                  <a:srgbClr val="FFC000"/>
                </a:solidFill>
                <a:effectLst/>
                <a:cs typeface="Simplified Arabic" pitchFamily="2" charset="-78"/>
              </a:rPr>
              <a:t>الليلويا</a:t>
            </a:r>
            <a:endParaRPr lang="en-US" sz="13800" dirty="0">
              <a:solidFill>
                <a:srgbClr val="FFC000"/>
              </a:solidFill>
              <a:effectLst/>
              <a:cs typeface="Simplified Arabic" pitchFamily="2" charset="-78"/>
            </a:endParaRPr>
          </a:p>
        </p:txBody>
      </p:sp>
    </p:spTree>
    <p:extLst>
      <p:ext uri="{BB962C8B-B14F-4D97-AF65-F5344CB8AC3E}">
        <p14:creationId xmlns:p14="http://schemas.microsoft.com/office/powerpoint/2010/main" val="3922966505"/>
      </p:ext>
    </p:extLst>
  </p:cSld>
  <p:clrMapOvr>
    <a:masterClrMapping/>
  </p:clrMapOvr>
</p:sld>
</file>

<file path=ppt/slides/slide1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latin typeface="Shruti" pitchFamily="2"/>
                <a:cs typeface="Simplified Arabic" pitchFamily="2" charset="-78"/>
              </a:rPr>
              <a:t>و جعلوا فى طعامى مرارة</a:t>
            </a:r>
            <a:endParaRPr lang="en-US" dirty="0"/>
          </a:p>
        </p:txBody>
      </p:sp>
      <p:sp>
        <p:nvSpPr>
          <p:cNvPr id="3" name="Text Placeholder 2"/>
          <p:cNvSpPr>
            <a:spLocks noGrp="1"/>
          </p:cNvSpPr>
          <p:nvPr>
            <p:ph type="body" idx="1"/>
          </p:nvPr>
        </p:nvSpPr>
        <p:spPr/>
        <p:txBody>
          <a:bodyPr/>
          <a:lstStyle/>
          <a:p>
            <a:r>
              <a:rPr lang="ar-SA" dirty="0">
                <a:latin typeface="Shruti" pitchFamily="2"/>
                <a:cs typeface="Simplified Arabic" pitchFamily="2" charset="-78"/>
              </a:rPr>
              <a:t>أوُّوه أفتي</a:t>
            </a:r>
            <a:r>
              <a:rPr lang="ar-EG" dirty="0">
                <a:latin typeface="Shruti" pitchFamily="2"/>
                <a:cs typeface="Simplified Arabic" pitchFamily="2" charset="-78"/>
              </a:rPr>
              <a:t> </a:t>
            </a:r>
            <a:r>
              <a:rPr lang="ar-SA" dirty="0">
                <a:latin typeface="Shruti" pitchFamily="2"/>
                <a:cs typeface="Simplified Arabic" pitchFamily="2" charset="-78"/>
              </a:rPr>
              <a:t>إن أوو</a:t>
            </a:r>
            <a:r>
              <a:rPr lang="ar-EG" dirty="0">
                <a:latin typeface="Shruti" pitchFamily="2"/>
                <a:cs typeface="Simplified Arabic" pitchFamily="2" charset="-78"/>
              </a:rPr>
              <a:t> </a:t>
            </a:r>
            <a:r>
              <a:rPr lang="ar-SA" dirty="0">
                <a:latin typeface="Shruti" pitchFamily="2"/>
                <a:cs typeface="Simplified Arabic" pitchFamily="2" charset="-78"/>
              </a:rPr>
              <a:t>شاشي إيتا</a:t>
            </a:r>
            <a:r>
              <a:rPr lang="ar-EG" dirty="0">
                <a:latin typeface="Shruti" pitchFamily="2"/>
                <a:cs typeface="Simplified Arabic" pitchFamily="2" charset="-78"/>
              </a:rPr>
              <a:t> </a:t>
            </a:r>
            <a:r>
              <a:rPr lang="ar-SA" dirty="0">
                <a:latin typeface="Shruti" pitchFamily="2"/>
                <a:cs typeface="Simplified Arabic" pitchFamily="2" charset="-78"/>
              </a:rPr>
              <a:t>اِخ</a:t>
            </a:r>
            <a:r>
              <a:rPr lang="ar-EG" dirty="0">
                <a:latin typeface="Shruti" pitchFamily="2"/>
                <a:cs typeface="Simplified Arabic" pitchFamily="2" charset="-78"/>
              </a:rPr>
              <a:t>ـ</a:t>
            </a:r>
            <a:r>
              <a:rPr lang="ar-SA" dirty="0">
                <a:latin typeface="Shruti" pitchFamily="2"/>
                <a:cs typeface="Simplified Arabic" pitchFamily="2" charset="-78"/>
              </a:rPr>
              <a:t>رى</a:t>
            </a:r>
            <a:endParaRPr lang="en-US" dirty="0"/>
          </a:p>
        </p:txBody>
      </p:sp>
      <p:sp>
        <p:nvSpPr>
          <p:cNvPr id="4" name="Text Placeholder 3"/>
          <p:cNvSpPr>
            <a:spLocks noGrp="1"/>
          </p:cNvSpPr>
          <p:nvPr>
            <p:ph type="body" sz="quarter" idx="3"/>
          </p:nvPr>
        </p:nvSpPr>
        <p:spPr/>
        <p:txBody>
          <a:bodyPr/>
          <a:lstStyle/>
          <a:p>
            <a:pPr lvl="0"/>
            <a:r>
              <a:rPr lang="pt-BR" altLang="en-US" dirty="0">
                <a:effectLst/>
                <a:latin typeface="Abraam" pitchFamily="2" charset="0"/>
                <a:cs typeface="Times New Roman" panose="02020603050405020304" pitchFamily="18" charset="0"/>
              </a:rPr>
              <a:t>Ouo\ au; `nou]a]i eta`'re </a:t>
            </a:r>
            <a:endParaRPr lang="en-US" dirty="0">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89976161"/>
      </p:ext>
    </p:extLst>
  </p:cSld>
  <p:clrMapOvr>
    <a:masterClrMapping/>
  </p:clrMapOvr>
</p:sld>
</file>

<file path=ppt/slides/slide1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latin typeface="Shruti" pitchFamily="2"/>
                <a:cs typeface="Simplified Arabic" pitchFamily="2" charset="-78"/>
              </a:rPr>
              <a:t>و فى عطشى سقونى خلا</a:t>
            </a:r>
            <a:endParaRPr lang="en-US" dirty="0"/>
          </a:p>
        </p:txBody>
      </p:sp>
      <p:sp>
        <p:nvSpPr>
          <p:cNvPr id="3" name="Text Placeholder 2"/>
          <p:cNvSpPr>
            <a:spLocks noGrp="1"/>
          </p:cNvSpPr>
          <p:nvPr>
            <p:ph type="body" idx="1"/>
          </p:nvPr>
        </p:nvSpPr>
        <p:spPr/>
        <p:txBody>
          <a:bodyPr/>
          <a:lstStyle/>
          <a:p>
            <a:r>
              <a:rPr lang="ar-SA" dirty="0">
                <a:latin typeface="Shruti" pitchFamily="2"/>
                <a:cs typeface="Simplified Arabic" pitchFamily="2" charset="-78"/>
              </a:rPr>
              <a:t>أوُّوه آف</a:t>
            </a:r>
            <a:r>
              <a:rPr lang="ar-EG" dirty="0">
                <a:latin typeface="Shruti" pitchFamily="2"/>
                <a:cs typeface="Simplified Arabic" pitchFamily="2" charset="-78"/>
              </a:rPr>
              <a:t> </a:t>
            </a:r>
            <a:r>
              <a:rPr lang="ar-SA" dirty="0">
                <a:latin typeface="Shruti" pitchFamily="2"/>
                <a:cs typeface="Simplified Arabic" pitchFamily="2" charset="-78"/>
              </a:rPr>
              <a:t>إتس</a:t>
            </a:r>
            <a:r>
              <a:rPr lang="ar-EG" dirty="0">
                <a:latin typeface="Shruti" pitchFamily="2"/>
                <a:cs typeface="Simplified Arabic" pitchFamily="2" charset="-78"/>
              </a:rPr>
              <a:t>ــ</a:t>
            </a:r>
            <a:r>
              <a:rPr lang="ar-SA" dirty="0">
                <a:latin typeface="Shruti" pitchFamily="2"/>
                <a:cs typeface="Simplified Arabic" pitchFamily="2" charset="-78"/>
              </a:rPr>
              <a:t>وي</a:t>
            </a:r>
            <a:r>
              <a:rPr lang="ar-EG" dirty="0">
                <a:latin typeface="Shruti" pitchFamily="2"/>
                <a:cs typeface="Simplified Arabic" pitchFamily="2" charset="-78"/>
              </a:rPr>
              <a:t> </a:t>
            </a:r>
            <a:r>
              <a:rPr lang="ar-SA" dirty="0">
                <a:latin typeface="Shruti" pitchFamily="2"/>
                <a:cs typeface="Simplified Arabic" pitchFamily="2" charset="-78"/>
              </a:rPr>
              <a:t>إن أووهيمج خين</a:t>
            </a:r>
            <a:r>
              <a:rPr lang="ar-EG" dirty="0">
                <a:latin typeface="Shruti" pitchFamily="2"/>
                <a:cs typeface="Simplified Arabic" pitchFamily="2" charset="-78"/>
              </a:rPr>
              <a:t> </a:t>
            </a:r>
            <a:r>
              <a:rPr lang="ar-SA" dirty="0">
                <a:latin typeface="Shruti" pitchFamily="2"/>
                <a:cs typeface="Simplified Arabic" pitchFamily="2" charset="-78"/>
              </a:rPr>
              <a:t>باإيفي</a:t>
            </a:r>
            <a:endParaRPr lang="en-US" dirty="0"/>
          </a:p>
        </p:txBody>
      </p:sp>
      <p:sp>
        <p:nvSpPr>
          <p:cNvPr id="4" name="Text Placeholder 3"/>
          <p:cNvSpPr>
            <a:spLocks noGrp="1"/>
          </p:cNvSpPr>
          <p:nvPr>
            <p:ph type="body" sz="quarter" idx="3"/>
          </p:nvPr>
        </p:nvSpPr>
        <p:spPr/>
        <p:txBody>
          <a:bodyPr/>
          <a:lstStyle/>
          <a:p>
            <a:pPr lvl="0"/>
            <a:r>
              <a:rPr lang="pt-BR" altLang="en-US" dirty="0">
                <a:effectLst/>
                <a:latin typeface="Abraam" pitchFamily="2" charset="0"/>
                <a:cs typeface="Times New Roman" panose="02020603050405020304" pitchFamily="18" charset="0"/>
              </a:rPr>
              <a:t>ouo\ autcwi nou\emj 'en paibi</a:t>
            </a:r>
            <a:endParaRPr lang="en-US" dirty="0">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41336163"/>
      </p:ext>
    </p:extLst>
  </p:cSld>
  <p:clrMapOvr>
    <a:masterClrMapping/>
  </p:clrMapOvr>
</p:sld>
</file>

<file path=ppt/slides/slide1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4495800"/>
            <a:ext cx="9144000" cy="1981200"/>
          </a:xfrm>
          <a:prstGeom prst="rect">
            <a:avLst/>
          </a:prstGeom>
        </p:spPr>
        <p:txBody>
          <a:bodyPr/>
          <a:lstStyle/>
          <a:p>
            <a:pPr eaLnBrk="1" hangingPunct="1"/>
            <a:r>
              <a:rPr lang="ar-EG" sz="13800" dirty="0">
                <a:solidFill>
                  <a:srgbClr val="FFC000"/>
                </a:solidFill>
                <a:effectLst/>
                <a:cs typeface="Simplified Arabic" pitchFamily="2" charset="-78"/>
              </a:rPr>
              <a:t>الليلويا</a:t>
            </a:r>
            <a:endParaRPr lang="en-US" sz="13800" dirty="0">
              <a:solidFill>
                <a:srgbClr val="FFC000"/>
              </a:solidFill>
              <a:effectLst/>
              <a:cs typeface="Simplified Arabic" pitchFamily="2" charset="-78"/>
            </a:endParaRPr>
          </a:p>
        </p:txBody>
      </p:sp>
    </p:spTree>
    <p:extLst>
      <p:ext uri="{BB962C8B-B14F-4D97-AF65-F5344CB8AC3E}">
        <p14:creationId xmlns:p14="http://schemas.microsoft.com/office/powerpoint/2010/main" val="89565678"/>
      </p:ext>
    </p:extLst>
  </p:cSld>
  <p:clrMapOvr>
    <a:masterClrMapping/>
  </p:clrMapOvr>
</p:sld>
</file>

<file path=ppt/slides/slide1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3159073"/>
      </p:ext>
    </p:extLst>
  </p:cSld>
  <p:clrMapOvr>
    <a:masterClrMapping/>
  </p:clrMapOvr>
</p:sld>
</file>

<file path=ppt/slides/slide1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85532789"/>
      </p:ext>
    </p:extLst>
  </p:cSld>
  <p:clrMapOvr>
    <a:masterClrMapping/>
  </p:clrMapOvr>
</p:sld>
</file>

<file path=ppt/slides/slide1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351956"/>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الويل الويل , قد جاء الانتقام , فالأن يكون البكاء.</a:t>
            </a:r>
            <a:r>
              <a:rPr lang="en-US" dirty="0"/>
              <a:t> </a:t>
            </a:r>
            <a:r>
              <a:rPr lang="ar-EG" dirty="0"/>
              <a:t>ل</a:t>
            </a:r>
            <a:r>
              <a:rPr lang="ar-SA" dirty="0"/>
              <a:t>ا تأمنوا</a:t>
            </a:r>
            <a:endParaRPr lang="en-US" dirty="0"/>
          </a:p>
        </p:txBody>
      </p:sp>
    </p:spTree>
    <p:extLst>
      <p:ext uri="{BB962C8B-B14F-4D97-AF65-F5344CB8AC3E}">
        <p14:creationId xmlns:p14="http://schemas.microsoft.com/office/powerpoint/2010/main" val="1453622234"/>
      </p:ext>
    </p:extLst>
  </p:cSld>
  <p:clrMapOvr>
    <a:masterClrMapping/>
  </p:clrMapOvr>
</p:sld>
</file>

<file path=ppt/slides/slide1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5847846"/>
      </p:ext>
    </p:extLst>
  </p:cSld>
  <p:clrMapOvr>
    <a:masterClrMapping/>
  </p:clrMapOvr>
</p:sld>
</file>

<file path=ppt/slides/slide1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84004929"/>
      </p:ext>
    </p:extLst>
  </p:cSld>
  <p:clrMapOvr>
    <a:masterClrMapping/>
  </p:clrMapOvr>
</p:sld>
</file>

<file path=ppt/slides/slide1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2945668"/>
      </p:ext>
    </p:extLst>
  </p:cSld>
  <p:clrMapOvr>
    <a:masterClrMapping/>
  </p:clrMapOvr>
</p:sld>
</file>

<file path=ppt/slides/slide1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ايطا افناف ذي ان اجب ابسيتي شوبي : افؤش  ايفول انجي ايسوس خين او نيشتي ان اخروؤ افجو امموس : جي الوئي الوئي ايليما ساباك تاني.</a:t>
            </a:r>
            <a:endParaRPr lang="en-US" dirty="0"/>
          </a:p>
        </p:txBody>
      </p:sp>
    </p:spTree>
    <p:extLst>
      <p:ext uri="{BB962C8B-B14F-4D97-AF65-F5344CB8AC3E}">
        <p14:creationId xmlns:p14="http://schemas.microsoft.com/office/powerpoint/2010/main" val="3837289580"/>
      </p:ext>
    </p:extLst>
  </p:cSld>
  <p:clrMapOvr>
    <a:masterClrMapping/>
  </p:clrMapOvr>
</p:sld>
</file>

<file path=ppt/slides/slide1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ايتي فاي بي بانوتي بانوتي اثفي او اك كات انسوك. هان اوؤن ذي ايفول خين ني ات اوهي ايراتو امماف ايطاف  سوتيم  ناف جو امموس جي افموتي اوفي ايلياس</a:t>
            </a:r>
            <a:endParaRPr lang="en-US" dirty="0"/>
          </a:p>
        </p:txBody>
      </p:sp>
    </p:spTree>
    <p:extLst>
      <p:ext uri="{BB962C8B-B14F-4D97-AF65-F5344CB8AC3E}">
        <p14:creationId xmlns:p14="http://schemas.microsoft.com/office/powerpoint/2010/main" val="2886010566"/>
      </p:ext>
    </p:extLst>
  </p:cSld>
  <p:clrMapOvr>
    <a:masterClrMapping/>
  </p:clrMapOvr>
</p:sld>
</file>

<file path=ppt/slides/slide1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5329136"/>
      </p:ext>
    </p:extLst>
  </p:cSld>
  <p:clrMapOvr>
    <a:masterClrMapping/>
  </p:clrMapOvr>
</p:sld>
</file>

<file path=ppt/slides/slide1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اووه خين افناف إن اجب ابسيت اف اوش إفول أنجي إيسوس خين اونشتي إنسمي جي الوي الوي اليما سبقتني اتيبفاوؤو هيم بجي بانوتي بانوتي اثفيوؤ</a:t>
            </a:r>
            <a:endParaRPr lang="en-US" dirty="0"/>
          </a:p>
        </p:txBody>
      </p:sp>
    </p:spTree>
    <p:extLst>
      <p:ext uri="{BB962C8B-B14F-4D97-AF65-F5344CB8AC3E}">
        <p14:creationId xmlns:p14="http://schemas.microsoft.com/office/powerpoint/2010/main" val="3128734355"/>
      </p:ext>
    </p:extLst>
  </p:cSld>
  <p:clrMapOvr>
    <a:masterClrMapping/>
  </p:clrMapOvr>
</p:sld>
</file>

<file path=ppt/slides/slide1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اكات إنسوك اووة هان اوونه انتية نيا إوهي أيراتو اتافسوتيم نافجو إموس جي أناف أفموتي اوفي إلياس </a:t>
            </a:r>
            <a:endParaRPr lang="en-US" dirty="0"/>
          </a:p>
        </p:txBody>
      </p:sp>
    </p:spTree>
    <p:extLst>
      <p:ext uri="{BB962C8B-B14F-4D97-AF65-F5344CB8AC3E}">
        <p14:creationId xmlns:p14="http://schemas.microsoft.com/office/powerpoint/2010/main" val="2413204171"/>
      </p:ext>
    </p:extLst>
  </p:cSld>
  <p:clrMapOvr>
    <a:masterClrMapping/>
  </p:clrMapOvr>
</p:sld>
</file>

<file path=ppt/slides/slide1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0048083"/>
      </p:ext>
    </p:extLst>
  </p:cSld>
  <p:clrMapOvr>
    <a:masterClrMapping/>
  </p:clrMapOvr>
</p:sld>
</file>

<file path=ppt/slides/slide1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افنامونك ذا انجي افري ابي كاتا بتزما انتابي ارفي فوخ خين تفميتي اوو اتافموتي انجي ايسوس خين اونيشتي انسمي بيجاف</a:t>
            </a:r>
            <a:endParaRPr lang="en-US" dirty="0"/>
          </a:p>
        </p:txBody>
      </p:sp>
    </p:spTree>
    <p:extLst>
      <p:ext uri="{BB962C8B-B14F-4D97-AF65-F5344CB8AC3E}">
        <p14:creationId xmlns:p14="http://schemas.microsoft.com/office/powerpoint/2010/main" val="2173324144"/>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لأصدقائكم , ولا تتكلواعلى مدبريكم. احفظ نفسك من النائم معها</a:t>
            </a:r>
            <a:endParaRPr lang="en-US" dirty="0"/>
          </a:p>
        </p:txBody>
      </p:sp>
    </p:spTree>
    <p:extLst>
      <p:ext uri="{BB962C8B-B14F-4D97-AF65-F5344CB8AC3E}">
        <p14:creationId xmlns:p14="http://schemas.microsoft.com/office/powerpoint/2010/main" val="65354926"/>
      </p:ext>
    </p:extLst>
  </p:cSld>
  <p:clrMapOvr>
    <a:masterClrMapping/>
  </p:clrMapOvr>
</p:sld>
</file>

<file path=ppt/slides/slide1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جي بايوت تي امبا ابنفما ان اخري انك جيج فاي جي ايطاف جوف افتي امبي ابنفما</a:t>
            </a:r>
            <a:endParaRPr lang="en-US" dirty="0"/>
          </a:p>
        </p:txBody>
      </p:sp>
    </p:spTree>
    <p:extLst>
      <p:ext uri="{BB962C8B-B14F-4D97-AF65-F5344CB8AC3E}">
        <p14:creationId xmlns:p14="http://schemas.microsoft.com/office/powerpoint/2010/main" val="452197938"/>
      </p:ext>
    </p:extLst>
  </p:cSld>
  <p:clrMapOvr>
    <a:masterClrMapping/>
  </p:clrMapOvr>
</p:sld>
</file>

<file path=ppt/slides/slide1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4317862"/>
      </p:ext>
    </p:extLst>
  </p:cSld>
  <p:clrMapOvr>
    <a:masterClrMapping/>
  </p:clrMapOvr>
</p:sld>
</file>

<file path=ppt/slides/slide1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altLang="en-US" b="1" dirty="0"/>
              <a:t>مينينسا ناي ذي إيطاف ناف إنجي  إيسوس جي هي ذي أهوب نيفين جوك ايفول : بيجاف جي تي أوفي : </a:t>
            </a:r>
            <a:endParaRPr lang="en-US" dirty="0"/>
          </a:p>
        </p:txBody>
      </p:sp>
    </p:spTree>
    <p:extLst>
      <p:ext uri="{BB962C8B-B14F-4D97-AF65-F5344CB8AC3E}">
        <p14:creationId xmlns:p14="http://schemas.microsoft.com/office/powerpoint/2010/main" val="176418029"/>
      </p:ext>
    </p:extLst>
  </p:cSld>
  <p:clrMapOvr>
    <a:masterClrMapping/>
  </p:clrMapOvr>
</p:sld>
</file>

<file path=ppt/slides/slide1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ني أؤؤن أوموكي  ذي افميه إن همج أفشي ااخري افموه ان نواسفنغوس انهمج افطالوف ايجين  اوهي سوبوس </a:t>
            </a:r>
            <a:endParaRPr lang="en-US" dirty="0"/>
          </a:p>
        </p:txBody>
      </p:sp>
    </p:spTree>
    <p:extLst>
      <p:ext uri="{BB962C8B-B14F-4D97-AF65-F5344CB8AC3E}">
        <p14:creationId xmlns:p14="http://schemas.microsoft.com/office/powerpoint/2010/main" val="617345628"/>
      </p:ext>
    </p:extLst>
  </p:cSld>
  <p:clrMapOvr>
    <a:masterClrMapping/>
  </p:clrMapOvr>
</p:sld>
</file>

<file path=ppt/slides/slide1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3775340"/>
      </p:ext>
    </p:extLst>
  </p:cSld>
  <p:clrMapOvr>
    <a:masterClrMapping/>
  </p:clrMapOvr>
</p:sld>
</file>

<file path=ppt/slides/slide1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6985877"/>
      </p:ext>
    </p:extLst>
  </p:cSld>
  <p:clrMapOvr>
    <a:masterClrMapping/>
  </p:clrMapOvr>
</p:sld>
</file>

<file path=ppt/slides/slide1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اللهم أحيينى فإن المياه قد بلغت إلى نفسى ،         و تورطت فى حمأة الموت ، و جعلوا فى طعامى مرارة و فى عطشى سقونى خلاً </a:t>
            </a:r>
          </a:p>
        </p:txBody>
      </p:sp>
    </p:spTree>
    <p:extLst>
      <p:ext uri="{BB962C8B-B14F-4D97-AF65-F5344CB8AC3E}">
        <p14:creationId xmlns:p14="http://schemas.microsoft.com/office/powerpoint/2010/main" val="3094733514"/>
      </p:ext>
    </p:extLst>
  </p:cSld>
  <p:clrMapOvr>
    <a:masterClrMapping/>
  </p:clrMapOvr>
</p:sld>
</file>

<file path=ppt/slides/slide1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6341405"/>
      </p:ext>
    </p:extLst>
  </p:cSld>
  <p:clrMapOvr>
    <a:masterClrMapping/>
  </p:clrMapOvr>
</p:sld>
</file>

<file path=ppt/slides/slide1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7875809"/>
      </p:ext>
    </p:extLst>
  </p:cSld>
  <p:clrMapOvr>
    <a:masterClrMapping/>
  </p:clrMapOvr>
</p:sld>
</file>

<file path=ppt/slides/slide1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1102661"/>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ولا تضع عندها شيئا. لأن الابن يهين أبيه , والأبنة تقوم على أمها</a:t>
            </a:r>
            <a:endParaRPr lang="en-US" dirty="0"/>
          </a:p>
        </p:txBody>
      </p:sp>
    </p:spTree>
    <p:extLst>
      <p:ext uri="{BB962C8B-B14F-4D97-AF65-F5344CB8AC3E}">
        <p14:creationId xmlns:p14="http://schemas.microsoft.com/office/powerpoint/2010/main" val="1057385427"/>
      </p:ext>
    </p:extLst>
  </p:cSld>
  <p:clrMapOvr>
    <a:masterClrMapping/>
  </p:clrMapOvr>
</p:sld>
</file>

<file path=ppt/slides/slide1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فلما كانت الساعة التاسعة صرخ يسوع بصوت عظيم قائلاً: أيلى أ يلى  لما شبقتني ، أي إلهي إلهي لماذا تركتني ؟ فقوم من الواقفين هناك لما سمعوا قالوا:  إنه ينادي ايليا . </a:t>
            </a:r>
            <a:endParaRPr lang="en-US" dirty="0"/>
          </a:p>
        </p:txBody>
      </p:sp>
    </p:spTree>
    <p:extLst>
      <p:ext uri="{BB962C8B-B14F-4D97-AF65-F5344CB8AC3E}">
        <p14:creationId xmlns:p14="http://schemas.microsoft.com/office/powerpoint/2010/main" val="2244687668"/>
      </p:ext>
    </p:extLst>
  </p:cSld>
  <p:clrMapOvr>
    <a:masterClrMapping/>
  </p:clrMapOvr>
</p:sld>
</file>

<file path=ppt/slides/slide1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90836"/>
            <a:ext cx="9144000" cy="2203210"/>
          </a:xfrm>
        </p:spPr>
        <p:txBody>
          <a:bodyPr>
            <a:normAutofit fontScale="90000"/>
          </a:bodyPr>
          <a:lstStyle/>
          <a:p>
            <a:r>
              <a:rPr lang="ar-EG" dirty="0"/>
              <a:t>و للوقت أسرع واحدا منهم و أخذ إسفنجة و ملأها خلا ً و جعلها علي قصبة و سقاه، و أما الباقون فقالوا: دعوه لنري هل يأتي إيليا  ليخلصه. فصرخ يسوع ايضا بصوت عظيم و أسلم الروح. </a:t>
            </a:r>
          </a:p>
        </p:txBody>
      </p:sp>
    </p:spTree>
    <p:extLst>
      <p:ext uri="{BB962C8B-B14F-4D97-AF65-F5344CB8AC3E}">
        <p14:creationId xmlns:p14="http://schemas.microsoft.com/office/powerpoint/2010/main" val="1678359381"/>
      </p:ext>
    </p:extLst>
  </p:cSld>
  <p:clrMapOvr>
    <a:masterClrMapping/>
  </p:clrMapOvr>
</p:sld>
</file>

<file path=ppt/slides/slide1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79046361"/>
      </p:ext>
    </p:extLst>
  </p:cSld>
  <p:clrMapOvr>
    <a:masterClrMapping/>
  </p:clrMapOvr>
</p:sld>
</file>

<file path=ppt/slides/slide1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5707573"/>
      </p:ext>
    </p:extLst>
  </p:cSld>
  <p:clrMapOvr>
    <a:masterClrMapping/>
  </p:clrMapOvr>
</p:sld>
</file>

<file path=ppt/slides/slide1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و في وقت الساعة التاسعة صرخ يسوع بصوتٍ عظيم قائلاً: ألوي ألوي لما شبقتني ، الذي تفسيره إلهي إلهي لماذا تركتني؟!. فقال قوم من القيام لما سمعوا:  إنظروا هوذا ينادي ايليا. </a:t>
            </a:r>
            <a:endParaRPr lang="en-US" dirty="0"/>
          </a:p>
        </p:txBody>
      </p:sp>
    </p:spTree>
    <p:extLst>
      <p:ext uri="{BB962C8B-B14F-4D97-AF65-F5344CB8AC3E}">
        <p14:creationId xmlns:p14="http://schemas.microsoft.com/office/powerpoint/2010/main" val="718275863"/>
      </p:ext>
    </p:extLst>
  </p:cSld>
  <p:clrMapOvr>
    <a:masterClrMapping/>
  </p:clrMapOvr>
</p:sld>
</file>

<file path=ppt/slides/slide1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spcBef>
                <a:spcPct val="20000"/>
              </a:spcBef>
            </a:pPr>
            <a:r>
              <a:rPr lang="ar-SA" altLang="en-US" b="1" dirty="0">
                <a:latin typeface="CS Avva Shenouda" panose="020B7200000000000000" pitchFamily="34" charset="0"/>
              </a:rPr>
              <a:t>فأسرع واحد و ملأ إسفنجة خلاً  و وضعها علي قصبة و سقاه قائلاً: أتركوه لنري هل يأتي إيليا لينزله. فصرخ يسوع أيضا بصوت عظيم و أسلم الروح. </a:t>
            </a:r>
          </a:p>
        </p:txBody>
      </p:sp>
    </p:spTree>
    <p:extLst>
      <p:ext uri="{BB962C8B-B14F-4D97-AF65-F5344CB8AC3E}">
        <p14:creationId xmlns:p14="http://schemas.microsoft.com/office/powerpoint/2010/main" val="2177608184"/>
      </p:ext>
    </p:extLst>
  </p:cSld>
  <p:clrMapOvr>
    <a:masterClrMapping/>
  </p:clrMapOvr>
</p:sld>
</file>

<file path=ppt/slides/slide1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9498953"/>
      </p:ext>
    </p:extLst>
  </p:cSld>
  <p:clrMapOvr>
    <a:masterClrMapping/>
  </p:clrMapOvr>
</p:sld>
</file>

<file path=ppt/slides/slide1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92134229"/>
      </p:ext>
    </p:extLst>
  </p:cSld>
  <p:clrMapOvr>
    <a:masterClrMapping/>
  </p:clrMapOvr>
</p:sld>
</file>

<file path=ppt/slides/slide1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و إظلمت الشمس، و إنشق حجاب الهيكل من وسطه، و نادي يسوع بصوتٍ عظيم و قال: يا أبتاه في يديك أستودع روحي. و لما قال هذا أسلم الروح. </a:t>
            </a:r>
          </a:p>
        </p:txBody>
      </p:sp>
    </p:spTree>
    <p:extLst>
      <p:ext uri="{BB962C8B-B14F-4D97-AF65-F5344CB8AC3E}">
        <p14:creationId xmlns:p14="http://schemas.microsoft.com/office/powerpoint/2010/main" val="171041053"/>
      </p:ext>
    </p:extLst>
  </p:cSld>
  <p:clrMapOvr>
    <a:masterClrMapping/>
  </p:clrMapOvr>
</p:sld>
</file>

<file path=ppt/slides/slide1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5830239"/>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والكنة على حماتها وأعداء الإنسان أهل بيته.</a:t>
            </a:r>
            <a:r>
              <a:rPr lang="ar-EG"/>
              <a:t> </a:t>
            </a:r>
            <a:endParaRPr lang="en-US" dirty="0"/>
          </a:p>
        </p:txBody>
      </p:sp>
    </p:spTree>
    <p:extLst>
      <p:ext uri="{BB962C8B-B14F-4D97-AF65-F5344CB8AC3E}">
        <p14:creationId xmlns:p14="http://schemas.microsoft.com/office/powerpoint/2010/main" val="3293410800"/>
      </p:ext>
    </p:extLst>
  </p:cSld>
  <p:clrMapOvr>
    <a:masterClrMapping/>
  </p:clrMapOvr>
</p:sld>
</file>

<file path=ppt/slides/slide1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85413750"/>
      </p:ext>
    </p:extLst>
  </p:cSld>
  <p:clrMapOvr>
    <a:masterClrMapping/>
  </p:clrMapOvr>
</p:sld>
</file>

<file path=ppt/slides/slide1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 بعد هذا لما رأي يسوع أن كل شئ قد أكمل ، فلكي يتم المكتوب قال : أنا عطشان . و كان إناء موضوعاً مملوءاً خلاً ، </a:t>
            </a:r>
            <a:endParaRPr lang="en-US" dirty="0"/>
          </a:p>
        </p:txBody>
      </p:sp>
    </p:spTree>
    <p:extLst>
      <p:ext uri="{BB962C8B-B14F-4D97-AF65-F5344CB8AC3E}">
        <p14:creationId xmlns:p14="http://schemas.microsoft.com/office/powerpoint/2010/main" val="1668637773"/>
      </p:ext>
    </p:extLst>
  </p:cSld>
  <p:clrMapOvr>
    <a:masterClrMapping/>
  </p:clrMapOvr>
</p:sld>
</file>

<file path=ppt/slides/slide1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ct val="20000"/>
              </a:spcBef>
            </a:pPr>
            <a:r>
              <a:rPr lang="ar-SA" altLang="en-US" b="1" dirty="0">
                <a:latin typeface="CS Avva Shenouda" panose="020B7200000000000000" pitchFamily="34" charset="0"/>
              </a:rPr>
              <a:t>فملأوا إسفنجة من الخل و رفعوها علي قصبة و قدموها الى فمه، فلما ذاق يسوع الخل قال: قد أكمل. و أمال برأسه و أسلم الروح. </a:t>
            </a:r>
          </a:p>
        </p:txBody>
      </p:sp>
    </p:spTree>
    <p:extLst>
      <p:ext uri="{BB962C8B-B14F-4D97-AF65-F5344CB8AC3E}">
        <p14:creationId xmlns:p14="http://schemas.microsoft.com/office/powerpoint/2010/main" val="629643908"/>
      </p:ext>
    </p:extLst>
  </p:cSld>
  <p:clrMapOvr>
    <a:masterClrMapping/>
  </p:clrMapOvr>
</p:sld>
</file>

<file path=ppt/slides/slide1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5282882"/>
      </p:ext>
    </p:extLst>
  </p:cSld>
  <p:clrMapOvr>
    <a:masterClrMapping/>
  </p:clrMapOvr>
</p:sld>
</file>

<file path=ppt/slides/slide169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6044472"/>
      </p:ext>
    </p:extLst>
  </p:cSld>
  <p:clrMapOvr>
    <a:masterClrMapping/>
  </p:clrMapOvr>
  <p:transition/>
</p:sld>
</file>

<file path=ppt/slides/slide1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1466018"/>
      </p:ext>
    </p:extLst>
  </p:cSld>
  <p:clrMapOvr>
    <a:masterClrMapping/>
  </p:clrMapOvr>
</p:sld>
</file>

<file path=ppt/slides/slide1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355400"/>
      </p:ext>
    </p:extLst>
  </p:cSld>
  <p:clrMapOvr>
    <a:masterClrMapping/>
  </p:clrMapOvr>
</p:sld>
</file>

<file path=ppt/slides/slide1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3600" dirty="0"/>
              <a:t>من جيل إلي جيل سنوك لن تبلي ، و من قبل الشمس كان إسمك . و هوذا أراك اليوم معلقاً علي خشبه الصليب يا ضابط كل المسكونه .كيف تجرأ عليك المخالفون الذين هم صنعتك أيها الفخاري يا من جذب إليه كل المجروحين و شفيت جراحاتهم </a:t>
            </a:r>
            <a:endParaRPr lang="en-US" sz="3600" dirty="0"/>
          </a:p>
        </p:txBody>
      </p:sp>
    </p:spTree>
    <p:extLst>
      <p:ext uri="{BB962C8B-B14F-4D97-AF65-F5344CB8AC3E}">
        <p14:creationId xmlns:p14="http://schemas.microsoft.com/office/powerpoint/2010/main" val="2234725547"/>
      </p:ext>
    </p:extLst>
  </p:cSld>
  <p:clrMapOvr>
    <a:masterClrMapping/>
  </p:clrMapOvr>
</p:sld>
</file>

<file path=ppt/slides/slide1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altLang="en-US" b="1" dirty="0">
                <a:latin typeface="CS Avva Shenouda" panose="020B7200000000000000" pitchFamily="34" charset="0"/>
              </a:rPr>
              <a:t>. أيها الطبيب الحقيقي ، علقوك علي خشبه مثل فاعل الشر ، أي الشعب المملوء إثما أولئك الذين رفعوا أصواتهم الشريره و قالوا</a:t>
            </a:r>
            <a:r>
              <a:rPr lang="ar-EG" altLang="en-US" b="1" dirty="0">
                <a:latin typeface="CS Avva Shenouda" panose="020B7200000000000000" pitchFamily="34" charset="0"/>
              </a:rPr>
              <a:t> ليس لهم ملك إلا </a:t>
            </a:r>
            <a:endParaRPr lang="en-US" dirty="0"/>
          </a:p>
        </p:txBody>
      </p:sp>
    </p:spTree>
    <p:extLst>
      <p:ext uri="{BB962C8B-B14F-4D97-AF65-F5344CB8AC3E}">
        <p14:creationId xmlns:p14="http://schemas.microsoft.com/office/powerpoint/2010/main" val="3844948036"/>
      </p:ext>
    </p:extLst>
  </p:cSld>
  <p:clrMapOvr>
    <a:masterClrMapping/>
  </p:clrMapOvr>
</p:sld>
</file>

<file path=ppt/slides/slide1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altLang="en-US" sz="4000" b="1" dirty="0">
                <a:latin typeface="CS Avva Shenouda" panose="020B7200000000000000" pitchFamily="34" charset="0"/>
              </a:rPr>
              <a:t>قيصر و لما كان وقت الساعه التاسعه ، و مخلصنا معلق علي الصليب ، ففتح المخلص فاه باللغة العبرانية هكذا قائلا: الوي الوي لما شبقتني ، حتي خاف جميع  الذين كانوا حوله . الذي هو الهي الهي انظر لي ،</a:t>
            </a:r>
            <a:endParaRPr lang="en-US" sz="4000" dirty="0"/>
          </a:p>
        </p:txBody>
      </p:sp>
    </p:spTree>
    <p:extLst>
      <p:ext uri="{BB962C8B-B14F-4D97-AF65-F5344CB8AC3E}">
        <p14:creationId xmlns:p14="http://schemas.microsoft.com/office/powerpoint/2010/main" val="25920065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الأرض لترثها, لأنك شعب صلب الرقبة.</a:t>
            </a:r>
            <a:endParaRPr lang="en-US" dirty="0"/>
          </a:p>
        </p:txBody>
      </p:sp>
    </p:spTree>
    <p:extLst>
      <p:ext uri="{BB962C8B-B14F-4D97-AF65-F5344CB8AC3E}">
        <p14:creationId xmlns:p14="http://schemas.microsoft.com/office/powerpoint/2010/main" val="3165678652"/>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a:t>أنا فأترقب الرب , وأتمسك بالله مخلصى. فيستجيب لي إلهى ولا يفرح بى أعدائى.</a:t>
            </a:r>
            <a:endParaRPr lang="en-US" dirty="0"/>
          </a:p>
        </p:txBody>
      </p:sp>
    </p:spTree>
    <p:extLst>
      <p:ext uri="{BB962C8B-B14F-4D97-AF65-F5344CB8AC3E}">
        <p14:creationId xmlns:p14="http://schemas.microsoft.com/office/powerpoint/2010/main" val="4021115713"/>
      </p:ext>
    </p:extLst>
  </p:cSld>
  <p:clrMapOvr>
    <a:masterClrMapping/>
  </p:clrMapOvr>
</p:sld>
</file>

<file path=ppt/slides/slide1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altLang="en-US" b="1" dirty="0">
                <a:latin typeface="CS Avva Shenouda" panose="020B7200000000000000" pitchFamily="34" charset="0"/>
              </a:rPr>
              <a:t>كما هو مكتوب في المزمور . و لما قربت منه  الساعه التي يعرفها هو وحده، أجاب و قال : الآن انا عطشان . لأنه كان يعرف الذي كتب من اجله . فأخذ واحد اسفنجه</a:t>
            </a:r>
            <a:endParaRPr lang="en-US" dirty="0"/>
          </a:p>
        </p:txBody>
      </p:sp>
    </p:spTree>
    <p:extLst>
      <p:ext uri="{BB962C8B-B14F-4D97-AF65-F5344CB8AC3E}">
        <p14:creationId xmlns:p14="http://schemas.microsoft.com/office/powerpoint/2010/main" val="1827924912"/>
      </p:ext>
    </p:extLst>
  </p:cSld>
  <p:clrMapOvr>
    <a:masterClrMapping/>
  </p:clrMapOvr>
</p:sld>
</file>

<file path=ppt/slides/slide1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spcBef>
                <a:spcPct val="20000"/>
              </a:spcBef>
            </a:pPr>
            <a:r>
              <a:rPr lang="ar-EG" altLang="en-US" b="1" dirty="0">
                <a:latin typeface="CS Avva Shenouda" panose="020B7200000000000000" pitchFamily="34" charset="0"/>
              </a:rPr>
              <a:t>و ملأها خلا ً و جعلها علي قصبة و سقاه . فلما ذاق الخل قال : قد اكمل كقول داود في المزمور و من بعد الخل أمال</a:t>
            </a:r>
            <a:endParaRPr lang="ar-SA" altLang="en-US" b="1" dirty="0">
              <a:latin typeface="CS Avva Shenouda" panose="020B7200000000000000" pitchFamily="34" charset="0"/>
            </a:endParaRPr>
          </a:p>
        </p:txBody>
      </p:sp>
    </p:spTree>
    <p:extLst>
      <p:ext uri="{BB962C8B-B14F-4D97-AF65-F5344CB8AC3E}">
        <p14:creationId xmlns:p14="http://schemas.microsoft.com/office/powerpoint/2010/main" val="659916477"/>
      </p:ext>
    </p:extLst>
  </p:cSld>
  <p:clrMapOvr>
    <a:masterClrMapping/>
  </p:clrMapOvr>
</p:sld>
</file>

<file path=ppt/slides/slide1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altLang="en-US" b="1" dirty="0">
                <a:latin typeface="CS Avva Shenouda" panose="020B7200000000000000" pitchFamily="34" charset="0"/>
              </a:rPr>
              <a:t> رأسه و صاح بصوت عظيم و اسلم الروح . من يبشر المسبيين بالذي ذاق الموت عنهم؟ و من الذي يسبق للفردوس فيهىء الطريق للملك ؟ إفرحوا اليوم أيها الأبرار و الأنبياء و البطاركة و الصديقون </a:t>
            </a:r>
            <a:endParaRPr lang="en-US" dirty="0"/>
          </a:p>
        </p:txBody>
      </p:sp>
    </p:spTree>
    <p:extLst>
      <p:ext uri="{BB962C8B-B14F-4D97-AF65-F5344CB8AC3E}">
        <p14:creationId xmlns:p14="http://schemas.microsoft.com/office/powerpoint/2010/main" val="3628527653"/>
      </p:ext>
    </p:extLst>
  </p:cSld>
  <p:clrMapOvr>
    <a:masterClrMapping/>
  </p:clrMapOvr>
</p:sld>
</file>

<file path=ppt/slides/slide1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altLang="en-US" b="1" dirty="0">
                <a:latin typeface="CS Avva Shenouda" panose="020B7200000000000000" pitchFamily="34" charset="0"/>
              </a:rPr>
              <a:t>و الإنسان الأول الرأس الذي عتق في الحزن ، قد تجدد اليوم بالأنسان الجديد الذي قتل الموت و عزته . كسر شوكة الموت المرة و قطعها الله الكلمة بكليتها .</a:t>
            </a:r>
            <a:endParaRPr lang="en-US" dirty="0"/>
          </a:p>
        </p:txBody>
      </p:sp>
    </p:spTree>
    <p:extLst>
      <p:ext uri="{BB962C8B-B14F-4D97-AF65-F5344CB8AC3E}">
        <p14:creationId xmlns:p14="http://schemas.microsoft.com/office/powerpoint/2010/main" val="1230931594"/>
      </p:ext>
    </p:extLst>
  </p:cSld>
  <p:clrMapOvr>
    <a:masterClrMapping/>
  </p:clrMapOvr>
</p:sld>
</file>

<file path=ppt/slides/slide1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altLang="en-US" b="1" dirty="0">
                <a:latin typeface="CS Avva Shenouda" panose="020B7200000000000000" pitchFamily="34" charset="0"/>
              </a:rPr>
              <a:t>و مضي إلي الجحيم بالنفس التي أخذها من طبيعه آدم و جعلها واحداً معه . و النفوس التي كانت في السجن أصعدها معه كعظيم</a:t>
            </a:r>
            <a:endParaRPr lang="en-US" dirty="0"/>
          </a:p>
        </p:txBody>
      </p:sp>
    </p:spTree>
    <p:extLst>
      <p:ext uri="{BB962C8B-B14F-4D97-AF65-F5344CB8AC3E}">
        <p14:creationId xmlns:p14="http://schemas.microsoft.com/office/powerpoint/2010/main" val="2730556867"/>
      </p:ext>
    </p:extLst>
  </p:cSld>
  <p:clrMapOvr>
    <a:masterClrMapping/>
  </p:clrMapOvr>
</p:sld>
</file>

<file path=ppt/slides/slide1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altLang="en-US" b="1" dirty="0">
                <a:latin typeface="CS Avva Shenouda" panose="020B7200000000000000" pitchFamily="34" charset="0"/>
              </a:rPr>
              <a:t>رحمته . و العدو الأخير الذي هو الشيطان قيده بالقيود و السلآسل . فلما رآه البوابون الأشرار و القوات. الكائنة في الظلمة ، هربوا و لم يطيقوا الثبوت لأنهم عرفوا قوته و كثرة جبروته</a:t>
            </a:r>
            <a:endParaRPr lang="en-US" dirty="0"/>
          </a:p>
        </p:txBody>
      </p:sp>
    </p:spTree>
    <p:extLst>
      <p:ext uri="{BB962C8B-B14F-4D97-AF65-F5344CB8AC3E}">
        <p14:creationId xmlns:p14="http://schemas.microsoft.com/office/powerpoint/2010/main" val="947335757"/>
      </p:ext>
    </p:extLst>
  </p:cSld>
  <p:clrMapOvr>
    <a:masterClrMapping/>
  </p:clrMapOvr>
</p:sld>
</file>

<file path=ppt/slides/slide1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altLang="en-US" b="1" dirty="0">
                <a:latin typeface="CS Avva Shenouda" panose="020B7200000000000000" pitchFamily="34" charset="0"/>
              </a:rPr>
              <a:t>فكسر البواب النحاس بسلطانه و المتاريس الحديد سحقها. و أما المسبيون فلما رأوا الرب يسوع مخلص نفوسهم ، صرخوا قائلين : حسناً جئت أيها المنقذ عبيده</a:t>
            </a:r>
            <a:endParaRPr lang="en-US" dirty="0"/>
          </a:p>
        </p:txBody>
      </p:sp>
    </p:spTree>
    <p:extLst>
      <p:ext uri="{BB962C8B-B14F-4D97-AF65-F5344CB8AC3E}">
        <p14:creationId xmlns:p14="http://schemas.microsoft.com/office/powerpoint/2010/main" val="3349123806"/>
      </p:ext>
    </p:extLst>
  </p:cSld>
  <p:clrMapOvr>
    <a:masterClrMapping/>
  </p:clrMapOvr>
</p:sld>
</file>

<file path=ppt/slides/slide1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altLang="en-US" b="1" dirty="0">
                <a:latin typeface="CS Avva Shenouda" panose="020B7200000000000000" pitchFamily="34" charset="0"/>
              </a:rPr>
              <a:t>.، ثم أمسك أولاً بيت آدم و أجتذبه و أصعد معه ، و أدخلهم إلي الفردوس مسكن الفرح و الراحة. </a:t>
            </a:r>
            <a:br>
              <a:rPr lang="ar-SA" altLang="en-US" b="1" dirty="0">
                <a:latin typeface="CS Avva Shenouda" panose="020B7200000000000000" pitchFamily="34" charset="0"/>
              </a:rPr>
            </a:br>
            <a:endParaRPr lang="en-US" dirty="0"/>
          </a:p>
        </p:txBody>
      </p:sp>
    </p:spTree>
    <p:extLst>
      <p:ext uri="{BB962C8B-B14F-4D97-AF65-F5344CB8AC3E}">
        <p14:creationId xmlns:p14="http://schemas.microsoft.com/office/powerpoint/2010/main" val="2759382817"/>
      </p:ext>
    </p:extLst>
  </p:cSld>
  <p:clrMapOvr>
    <a:masterClrMapping/>
  </p:clrMapOvr>
</p:sld>
</file>

<file path=ppt/slides/slide1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06150464"/>
      </p:ext>
    </p:extLst>
  </p:cSld>
  <p:clrMapOvr>
    <a:masterClrMapping/>
  </p:clrMapOvr>
</p:sld>
</file>

<file path=ppt/slides/slide1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nvGraphicFramePr>
        <p:xfrm>
          <a:off x="822960" y="1524000"/>
          <a:ext cx="7498080" cy="4171950"/>
        </p:xfrm>
        <a:graphic>
          <a:graphicData uri="http://schemas.openxmlformats.org/drawingml/2006/table">
            <a:tbl>
              <a:tblPr rtl="1">
                <a:tableStyleId>{5C22544A-7EE6-4342-B048-85BDC9FD1C3A}</a:tableStyleId>
              </a:tblPr>
              <a:tblGrid>
                <a:gridCol w="7498080">
                  <a:extLst>
                    <a:ext uri="{9D8B030D-6E8A-4147-A177-3AD203B41FA5}">
                      <a16:colId xmlns:a16="http://schemas.microsoft.com/office/drawing/2014/main" val="20000"/>
                    </a:ext>
                  </a:extLst>
                </a:gridCol>
              </a:tblGrid>
              <a:tr h="4171950">
                <a:tc>
                  <a:txBody>
                    <a:bodyPr/>
                    <a:lstStyle/>
                    <a:p>
                      <a:pPr marL="0" marR="0" lvl="0" indent="0" algn="ctr" defTabSz="914400" rtl="0" eaLnBrk="1" fontAlgn="base" latinLnBrk="0" hangingPunct="1">
                        <a:lnSpc>
                          <a:spcPct val="100000"/>
                        </a:lnSpc>
                        <a:spcBef>
                          <a:spcPts val="0"/>
                        </a:spcBef>
                        <a:spcAft>
                          <a:spcPct val="0"/>
                        </a:spcAft>
                        <a:buClrTx/>
                        <a:buSzTx/>
                        <a:buFontTx/>
                        <a:buNone/>
                        <a:tabLst/>
                        <a:defRPr/>
                      </a:pPr>
                      <a:endParaRPr kumimoji="0" lang="pt-BR" sz="40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endParaRPr>
                    </a:p>
                  </a:txBody>
                  <a:tcPr marL="182880" marR="182880" anchor="ctr" anchorCtr="1">
                    <a:lnL w="12700" cmpd="sng">
                      <a:noFill/>
                    </a:lnL>
                    <a:lnR w="381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normAutofit/>
          </a:bodyPr>
          <a:lstStyle/>
          <a:p>
            <a:pPr lvl="0"/>
            <a:r>
              <a:rPr lang="ar-SA" dirty="0">
                <a:solidFill>
                  <a:srgbClr val="FFFFFF"/>
                </a:solidFill>
                <a:effectLst>
                  <a:outerShdw blurRad="38100" dist="38100" dir="2700000" algn="tl">
                    <a:srgbClr val="000000">
                      <a:alpha val="43137"/>
                    </a:srgbClr>
                  </a:outerShdw>
                </a:effectLst>
                <a:latin typeface="Arial" charset="0"/>
                <a:cs typeface="+mj-cs"/>
              </a:rPr>
              <a:t>المسيح مُخلصنا :</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جاء وتألم :</a:t>
            </a:r>
            <a:endParaRPr lang="en-US" dirty="0">
              <a:cs typeface="+mj-cs"/>
            </a:endParaRPr>
          </a:p>
        </p:txBody>
      </p:sp>
      <p:sp>
        <p:nvSpPr>
          <p:cNvPr id="3" name="Text Placeholder 2"/>
          <p:cNvSpPr>
            <a:spLocks noGrp="1"/>
          </p:cNvSpPr>
          <p:nvPr>
            <p:ph type="body" idx="1"/>
          </p:nvPr>
        </p:nvSpPr>
        <p:spPr/>
        <p:txBody>
          <a:bodyPr/>
          <a:lstStyle/>
          <a:p>
            <a:r>
              <a:rPr lang="ar-EG" dirty="0"/>
              <a:t>بي إخرستوس بين سوتير : أف إي أفشيب إم كافه :</a:t>
            </a:r>
          </a:p>
        </p:txBody>
      </p:sp>
      <p:sp>
        <p:nvSpPr>
          <p:cNvPr id="4" name="Text Placeholder 3"/>
          <p:cNvSpPr>
            <a:spLocks noGrp="1"/>
          </p:cNvSpPr>
          <p:nvPr>
            <p:ph type="body" sz="quarter" idx="3"/>
          </p:nvPr>
        </p:nvSpPr>
        <p:spPr/>
        <p:txBody>
          <a:bodyPr/>
          <a:lstStyle/>
          <a:p>
            <a:pPr lvl="0" fontAlgn="base">
              <a:lnSpc>
                <a:spcPct val="100000"/>
              </a:lnSpc>
              <a:spcBef>
                <a:spcPts val="0"/>
              </a:spcBef>
              <a:spcAft>
                <a:spcPct val="0"/>
              </a:spcAft>
              <a:defRPr/>
            </a:pPr>
            <a:r>
              <a:rPr lang="pt-BR" dirty="0"/>
              <a:t>Pi`xrictoc   Pencwthr   &gt; af`i   af]ep`mkau\   &gt;</a:t>
            </a:r>
            <a:endParaRPr lang="en-US" dirty="0"/>
          </a:p>
        </p:txBody>
      </p:sp>
    </p:spTree>
    <p:extLst>
      <p:ext uri="{BB962C8B-B14F-4D97-AF65-F5344CB8AC3E}">
        <p14:creationId xmlns:p14="http://schemas.microsoft.com/office/powerpoint/2010/main" val="653321787"/>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فأنى إذا سقطت سأقوم أيضا وإن جلست في الظلمة فالرب سينير لى</a:t>
            </a:r>
            <a:endParaRPr lang="en-US" dirty="0"/>
          </a:p>
        </p:txBody>
      </p:sp>
    </p:spTree>
    <p:extLst>
      <p:ext uri="{BB962C8B-B14F-4D97-AF65-F5344CB8AC3E}">
        <p14:creationId xmlns:p14="http://schemas.microsoft.com/office/powerpoint/2010/main" val="2089579950"/>
      </p:ext>
    </p:extLst>
  </p:cSld>
  <p:clrMapOvr>
    <a:masterClrMapping/>
  </p:clrMapOvr>
</p:sld>
</file>

<file path=ppt/slides/slide1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لكي بآلامه :  يُخلصنا.</a:t>
            </a:r>
            <a:endParaRPr lang="en-US" dirty="0"/>
          </a:p>
        </p:txBody>
      </p:sp>
      <p:sp>
        <p:nvSpPr>
          <p:cNvPr id="3" name="Text Placeholder 2"/>
          <p:cNvSpPr>
            <a:spLocks noGrp="1"/>
          </p:cNvSpPr>
          <p:nvPr>
            <p:ph type="body" idx="1"/>
          </p:nvPr>
        </p:nvSpPr>
        <p:spPr/>
        <p:txBody>
          <a:bodyPr/>
          <a:lstStyle/>
          <a:p>
            <a:r>
              <a:rPr lang="ar-EG" dirty="0"/>
              <a:t>هينا خين نيف إم كافه : إنتيف سوتي إممون</a:t>
            </a:r>
            <a:endParaRPr lang="en-US" dirty="0"/>
          </a:p>
        </p:txBody>
      </p:sp>
      <p:sp>
        <p:nvSpPr>
          <p:cNvPr id="4" name="Text Placeholder 3"/>
          <p:cNvSpPr>
            <a:spLocks noGrp="1"/>
          </p:cNvSpPr>
          <p:nvPr>
            <p:ph type="body" sz="quarter" idx="3"/>
          </p:nvPr>
        </p:nvSpPr>
        <p:spPr/>
        <p:txBody>
          <a:bodyPr/>
          <a:lstStyle/>
          <a:p>
            <a:pPr lvl="0" fontAlgn="base">
              <a:lnSpc>
                <a:spcPct val="100000"/>
              </a:lnSpc>
              <a:spcBef>
                <a:spcPts val="0"/>
              </a:spcBef>
              <a:spcAft>
                <a:spcPct val="0"/>
              </a:spcAft>
              <a:defRPr/>
            </a:pPr>
            <a:r>
              <a:rPr lang="pt-BR" sz="4400" dirty="0"/>
              <a:t>\ina   'en   nef</a:t>
            </a:r>
            <a:r>
              <a:rPr lang="en-US" sz="4400" dirty="0"/>
              <a:t>-</a:t>
            </a:r>
            <a:r>
              <a:rPr lang="ar-EG" sz="4400" dirty="0"/>
              <a:t> </a:t>
            </a:r>
            <a:r>
              <a:rPr lang="pt-BR" sz="4400" dirty="0"/>
              <a:t>`mkau\   &gt;`ntef-cw;   `mmon.</a:t>
            </a:r>
            <a:endParaRPr lang="pt-BR" dirty="0"/>
          </a:p>
        </p:txBody>
      </p:sp>
    </p:spTree>
    <p:extLst>
      <p:ext uri="{BB962C8B-B14F-4D97-AF65-F5344CB8AC3E}">
        <p14:creationId xmlns:p14="http://schemas.microsoft.com/office/powerpoint/2010/main" val="2410494322"/>
      </p:ext>
    </p:extLst>
  </p:cSld>
  <p:clrMapOvr>
    <a:masterClrMapping/>
  </p:clrMapOvr>
</p:sld>
</file>

<file path=ppt/slides/slide1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nvGraphicFramePr>
        <p:xfrm>
          <a:off x="580073" y="152400"/>
          <a:ext cx="7498080" cy="4171950"/>
        </p:xfrm>
        <a:graphic>
          <a:graphicData uri="http://schemas.openxmlformats.org/drawingml/2006/table">
            <a:tbl>
              <a:tblPr rtl="1">
                <a:tableStyleId>{5C22544A-7EE6-4342-B048-85BDC9FD1C3A}</a:tableStyleId>
              </a:tblPr>
              <a:tblGrid>
                <a:gridCol w="7498080">
                  <a:extLst>
                    <a:ext uri="{9D8B030D-6E8A-4147-A177-3AD203B41FA5}">
                      <a16:colId xmlns:a16="http://schemas.microsoft.com/office/drawing/2014/main" val="20000"/>
                    </a:ext>
                  </a:extLst>
                </a:gridCol>
              </a:tblGrid>
              <a:tr h="4171950">
                <a:tc>
                  <a:txBody>
                    <a:bodyPr/>
                    <a:lstStyle/>
                    <a:p>
                      <a:pPr marL="0" marR="0" lvl="0" indent="0" algn="ctr" defTabSz="914400" rtl="1" eaLnBrk="1" fontAlgn="base" latinLnBrk="0" hangingPunct="1">
                        <a:lnSpc>
                          <a:spcPct val="100000"/>
                        </a:lnSpc>
                        <a:spcBef>
                          <a:spcPts val="0"/>
                        </a:spcBef>
                        <a:spcAft>
                          <a:spcPct val="0"/>
                        </a:spcAft>
                        <a:buClrTx/>
                        <a:buSzTx/>
                        <a:buFontTx/>
                        <a:buNone/>
                        <a:tabLst/>
                        <a:defRPr/>
                      </a:pPr>
                      <a:endParaRPr kumimoji="0" lang="ar-SA" sz="4800" b="0" i="0" u="none" strike="noStrike" kern="1200" cap="none" spc="0" normalizeH="0" baseline="0" dirty="0">
                        <a:ln>
                          <a:noFill/>
                        </a:ln>
                        <a:solidFill>
                          <a:srgbClr val="FFFFFF"/>
                        </a:solidFill>
                        <a:effectLst>
                          <a:outerShdw blurRad="38100" dist="38100" dir="2700000" algn="tl">
                            <a:srgbClr val="000000">
                              <a:alpha val="43137"/>
                            </a:srgbClr>
                          </a:outerShdw>
                        </a:effectLst>
                        <a:uLnTx/>
                        <a:uFillTx/>
                        <a:latin typeface="Arial" charset="0"/>
                        <a:ea typeface="+mn-ea"/>
                        <a:cs typeface="AL-Mateen" pitchFamily="2" charset="-78"/>
                      </a:endParaRPr>
                    </a:p>
                  </a:txBody>
                  <a:tcPr marL="182880" marR="182880" anchor="ctr" anchorCtr="1">
                    <a:lnL w="12700" cmpd="sng">
                      <a:noFill/>
                    </a:lnL>
                    <a:lnR w="381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normAutofit/>
          </a:bodyPr>
          <a:lstStyle/>
          <a:p>
            <a:pPr lvl="0"/>
            <a:r>
              <a:rPr lang="ar-SA" dirty="0">
                <a:solidFill>
                  <a:srgbClr val="FFFFFF"/>
                </a:solidFill>
                <a:effectLst>
                  <a:outerShdw blurRad="38100" dist="38100" dir="2700000" algn="tl">
                    <a:srgbClr val="000000">
                      <a:alpha val="43137"/>
                    </a:srgbClr>
                  </a:outerShdw>
                </a:effectLst>
                <a:latin typeface="Arial" charset="0"/>
                <a:cs typeface="+mj-cs"/>
              </a:rPr>
              <a:t>فلنمجده :</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ونرفع اسمه :</a:t>
            </a:r>
            <a:endParaRPr lang="en-US" dirty="0">
              <a:cs typeface="+mj-cs"/>
            </a:endParaRPr>
          </a:p>
        </p:txBody>
      </p:sp>
      <p:sp>
        <p:nvSpPr>
          <p:cNvPr id="3" name="Text Placeholder 2"/>
          <p:cNvSpPr>
            <a:spLocks noGrp="1"/>
          </p:cNvSpPr>
          <p:nvPr>
            <p:ph type="body" idx="1"/>
          </p:nvPr>
        </p:nvSpPr>
        <p:spPr/>
        <p:txBody>
          <a:bodyPr/>
          <a:lstStyle/>
          <a:p>
            <a:r>
              <a:rPr lang="ar-EG" dirty="0"/>
              <a:t>مارين تي أو أوو ناف :تين تشيسي إم بيف ران :</a:t>
            </a:r>
          </a:p>
        </p:txBody>
      </p:sp>
      <p:sp>
        <p:nvSpPr>
          <p:cNvPr id="4" name="Text Placeholder 3"/>
          <p:cNvSpPr>
            <a:spLocks noGrp="1"/>
          </p:cNvSpPr>
          <p:nvPr>
            <p:ph type="body" sz="quarter" idx="3"/>
          </p:nvPr>
        </p:nvSpPr>
        <p:spPr/>
        <p:txBody>
          <a:bodyPr/>
          <a:lstStyle/>
          <a:p>
            <a:r>
              <a:rPr lang="en-US" dirty="0"/>
              <a:t>Maren;`</a:t>
            </a:r>
            <a:r>
              <a:rPr lang="en-US" dirty="0" err="1"/>
              <a:t>wou</a:t>
            </a:r>
            <a:r>
              <a:rPr lang="en-US" dirty="0"/>
              <a:t>   </a:t>
            </a:r>
            <a:r>
              <a:rPr lang="en-US" dirty="0" err="1"/>
              <a:t>naf</a:t>
            </a:r>
            <a:r>
              <a:rPr lang="en-US" dirty="0"/>
              <a:t>   &gt;   </a:t>
            </a:r>
            <a:r>
              <a:rPr lang="en-US" dirty="0" err="1"/>
              <a:t>tensici</a:t>
            </a:r>
            <a:r>
              <a:rPr lang="en-US" dirty="0"/>
              <a:t>   `</a:t>
            </a:r>
            <a:r>
              <a:rPr lang="en-US" dirty="0" err="1"/>
              <a:t>mPefran</a:t>
            </a:r>
            <a:r>
              <a:rPr lang="en-US" dirty="0"/>
              <a:t>   &gt;</a:t>
            </a:r>
          </a:p>
        </p:txBody>
      </p:sp>
    </p:spTree>
    <p:extLst>
      <p:ext uri="{BB962C8B-B14F-4D97-AF65-F5344CB8AC3E}">
        <p14:creationId xmlns:p14="http://schemas.microsoft.com/office/powerpoint/2010/main" val="1829865309"/>
      </p:ext>
    </p:extLst>
  </p:cSld>
  <p:clrMapOvr>
    <a:masterClrMapping/>
  </p:clrMapOvr>
</p:sld>
</file>

<file path=ppt/slides/slide1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ar-SA" dirty="0">
                <a:solidFill>
                  <a:srgbClr val="FFFFFF"/>
                </a:solidFill>
                <a:effectLst>
                  <a:outerShdw blurRad="38100" dist="38100" dir="2700000" algn="tl">
                    <a:srgbClr val="000000">
                      <a:alpha val="43137"/>
                    </a:srgbClr>
                  </a:outerShdw>
                </a:effectLst>
                <a:latin typeface="Arial" charset="0"/>
                <a:cs typeface="+mj-cs"/>
              </a:rPr>
              <a:t>لأنه صنع معنا رحمة :</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كعظيم رحمته.</a:t>
            </a:r>
            <a:endParaRPr lang="en-US" dirty="0">
              <a:cs typeface="+mj-cs"/>
            </a:endParaRPr>
          </a:p>
        </p:txBody>
      </p:sp>
      <p:sp>
        <p:nvSpPr>
          <p:cNvPr id="3" name="Text Placeholder 2"/>
          <p:cNvSpPr>
            <a:spLocks noGrp="1"/>
          </p:cNvSpPr>
          <p:nvPr>
            <p:ph type="body" idx="1"/>
          </p:nvPr>
        </p:nvSpPr>
        <p:spPr/>
        <p:txBody>
          <a:bodyPr/>
          <a:lstStyle/>
          <a:p>
            <a:pPr lvl="0" fontAlgn="base">
              <a:lnSpc>
                <a:spcPct val="100000"/>
              </a:lnSpc>
              <a:spcBef>
                <a:spcPts val="0"/>
              </a:spcBef>
              <a:spcAft>
                <a:spcPct val="0"/>
              </a:spcAft>
              <a:defRPr/>
            </a:pPr>
            <a:r>
              <a:rPr lang="ar-EG" dirty="0">
                <a:solidFill>
                  <a:srgbClr val="FFFFFF"/>
                </a:solidFill>
                <a:effectLst>
                  <a:outerShdw blurRad="38100" dist="38100" dir="2700000" algn="tl">
                    <a:srgbClr val="000000">
                      <a:alpha val="43137"/>
                    </a:srgbClr>
                  </a:outerShdw>
                </a:effectLst>
                <a:latin typeface="Arial" charset="0"/>
                <a:cs typeface="+mj-cs"/>
              </a:rPr>
              <a:t>ج</a:t>
            </a:r>
            <a:r>
              <a:rPr lang="ar-SA" dirty="0">
                <a:solidFill>
                  <a:srgbClr val="FFFFFF"/>
                </a:solidFill>
                <a:effectLst>
                  <a:outerShdw blurRad="38100" dist="38100" dir="2700000" algn="tl">
                    <a:srgbClr val="000000">
                      <a:alpha val="43137"/>
                    </a:srgbClr>
                  </a:outerShdw>
                </a:effectLst>
                <a:latin typeface="Arial" charset="0"/>
                <a:cs typeface="+mj-cs"/>
              </a:rPr>
              <a:t>يه أف إير أوو ناي</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نيه مان : كاطا</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بيف نيشتي إنناي.</a:t>
            </a:r>
            <a:endParaRPr lang="ar-SA" sz="3600" dirty="0">
              <a:solidFill>
                <a:srgbClr val="FFFFFF"/>
              </a:solidFill>
              <a:effectLst>
                <a:outerShdw blurRad="38100" dist="38100" dir="2700000" algn="tl">
                  <a:srgbClr val="000000">
                    <a:alpha val="43137"/>
                  </a:srgbClr>
                </a:outerShdw>
              </a:effectLst>
              <a:latin typeface="Arial" charset="0"/>
              <a:cs typeface="+mj-cs"/>
            </a:endParaRPr>
          </a:p>
        </p:txBody>
      </p:sp>
      <p:sp>
        <p:nvSpPr>
          <p:cNvPr id="4" name="Text Placeholder 3"/>
          <p:cNvSpPr>
            <a:spLocks noGrp="1"/>
          </p:cNvSpPr>
          <p:nvPr>
            <p:ph type="body" sz="quarter" idx="3"/>
          </p:nvPr>
        </p:nvSpPr>
        <p:spPr/>
        <p:txBody>
          <a:bodyPr/>
          <a:lstStyle/>
          <a:p>
            <a:r>
              <a:rPr lang="en-US" dirty="0"/>
              <a:t>je   </a:t>
            </a:r>
            <a:r>
              <a:rPr lang="en-US" dirty="0" err="1"/>
              <a:t>aferounai</a:t>
            </a:r>
            <a:r>
              <a:rPr lang="en-US" dirty="0"/>
              <a:t>   </a:t>
            </a:r>
            <a:r>
              <a:rPr lang="en-US" dirty="0" err="1"/>
              <a:t>neman</a:t>
            </a:r>
            <a:r>
              <a:rPr lang="en-US" dirty="0"/>
              <a:t>   &gt;   kata   </a:t>
            </a:r>
            <a:r>
              <a:rPr lang="en-US" dirty="0" err="1"/>
              <a:t>pefni</a:t>
            </a:r>
            <a:r>
              <a:rPr lang="en-US" dirty="0"/>
              <a:t>];   `</a:t>
            </a:r>
            <a:r>
              <a:rPr lang="en-US" dirty="0" err="1"/>
              <a:t>nnai</a:t>
            </a:r>
            <a:r>
              <a:rPr lang="en-US" dirty="0"/>
              <a:t>.</a:t>
            </a:r>
          </a:p>
        </p:txBody>
      </p:sp>
      <p:sp>
        <p:nvSpPr>
          <p:cNvPr id="19" name="Rectangle 18">
            <a:hlinkClick r:id="rId3" action="ppaction://hlinksldjump"/>
          </p:cNvPr>
          <p:cNvSpPr/>
          <p:nvPr/>
        </p:nvSpPr>
        <p:spPr>
          <a:xfrm>
            <a:off x="8088560" y="3893075"/>
            <a:ext cx="862737"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الثالثة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0" name="Rectangle 19">
            <a:hlinkClick r:id="rId4" action="ppaction://hlinksldjump"/>
          </p:cNvPr>
          <p:cNvSpPr/>
          <p:nvPr/>
        </p:nvSpPr>
        <p:spPr>
          <a:xfrm>
            <a:off x="6946901" y="3868950"/>
            <a:ext cx="1141659"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السادسة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1" name="Rectangle 20">
            <a:hlinkClick r:id="rId5" action="ppaction://hlinksldjump"/>
          </p:cNvPr>
          <p:cNvSpPr/>
          <p:nvPr/>
        </p:nvSpPr>
        <p:spPr>
          <a:xfrm>
            <a:off x="5725248" y="3868950"/>
            <a:ext cx="1027845"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التاسعة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2" name="Rectangle 21">
            <a:hlinkClick r:id="rId6" action="ppaction://hlinksldjump"/>
          </p:cNvPr>
          <p:cNvSpPr/>
          <p:nvPr/>
        </p:nvSpPr>
        <p:spPr>
          <a:xfrm>
            <a:off x="3870399" y="3868950"/>
            <a:ext cx="1648208"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الحادية عشر</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3" name="Rectangle 22">
            <a:hlinkClick r:id="rId7" action="ppaction://hlinksldjump"/>
          </p:cNvPr>
          <p:cNvSpPr/>
          <p:nvPr/>
        </p:nvSpPr>
        <p:spPr>
          <a:xfrm>
            <a:off x="2519397" y="3847674"/>
            <a:ext cx="1463862"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امانة اللص</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4" name="Rectangle 23">
            <a:hlinkClick r:id="rId8" action="ppaction://hlinksldjump"/>
          </p:cNvPr>
          <p:cNvSpPr/>
          <p:nvPr/>
        </p:nvSpPr>
        <p:spPr>
          <a:xfrm>
            <a:off x="-46700" y="3868950"/>
            <a:ext cx="1099981"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غولغوثا</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5" name="Rectangle 24">
            <a:hlinkClick r:id="rId9" action="ppaction://hlinksldjump"/>
          </p:cNvPr>
          <p:cNvSpPr/>
          <p:nvPr/>
        </p:nvSpPr>
        <p:spPr>
          <a:xfrm>
            <a:off x="1053281" y="3842208"/>
            <a:ext cx="1497526"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الاثني عشر</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50055358"/>
      </p:ext>
    </p:extLst>
  </p:cSld>
  <p:clrMapOvr>
    <a:masterClrMapping/>
  </p:clrMapOvr>
</p:sld>
</file>

<file path=ppt/slides/slide1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000" dirty="0">
                          <a:solidFill>
                            <a:schemeClr val="bg1"/>
                          </a:solidFill>
                          <a:latin typeface="Garamond" pitchFamily="18" charset="0"/>
                          <a:cs typeface="Arial" pitchFamily="34" charset="0"/>
                        </a:rPr>
                        <a:t>نحنى ركبنا</a:t>
                      </a:r>
                      <a:endParaRPr lang="ar-EG" sz="23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dirty="0" err="1">
                          <a:solidFill>
                            <a:srgbClr val="FFC000"/>
                          </a:solidFill>
                          <a:latin typeface="Avva_Shenouda" pitchFamily="34" charset="2"/>
                          <a:cs typeface="Mudir MT" pitchFamily="2" charset="-78"/>
                        </a:rPr>
                        <a:t>Klinwmen</a:t>
                      </a:r>
                      <a:r>
                        <a:rPr lang="en-US" sz="4800" b="0" dirty="0">
                          <a:solidFill>
                            <a:srgbClr val="FFC000"/>
                          </a:solidFill>
                          <a:latin typeface="Avva_Shenouda" pitchFamily="34" charset="2"/>
                          <a:cs typeface="Mudir MT" pitchFamily="2" charset="-78"/>
                        </a:rPr>
                        <a:t> </a:t>
                      </a:r>
                      <a:r>
                        <a:rPr lang="en-US" sz="4800" b="0" dirty="0" err="1">
                          <a:solidFill>
                            <a:srgbClr val="FFC000"/>
                          </a:solidFill>
                          <a:latin typeface="Avva_Shenouda" pitchFamily="34" charset="2"/>
                          <a:cs typeface="Mudir MT" pitchFamily="2" charset="-78"/>
                        </a:rPr>
                        <a:t>ta</a:t>
                      </a:r>
                      <a:r>
                        <a:rPr lang="en-US" sz="4800" b="0" dirty="0">
                          <a:solidFill>
                            <a:srgbClr val="FFC000"/>
                          </a:solidFill>
                          <a:latin typeface="Avva_Shenouda" pitchFamily="34" charset="2"/>
                          <a:cs typeface="Mudir MT" pitchFamily="2" charset="-78"/>
                        </a:rPr>
                        <a:t> </a:t>
                      </a:r>
                      <a:r>
                        <a:rPr lang="en-US" sz="4800" b="0" dirty="0" err="1">
                          <a:solidFill>
                            <a:srgbClr val="FFC000"/>
                          </a:solidFill>
                          <a:latin typeface="Avva_Shenouda" pitchFamily="34" charset="2"/>
                          <a:cs typeface="Mudir MT" pitchFamily="2" charset="-78"/>
                        </a:rPr>
                        <a:t>jonata</a:t>
                      </a:r>
                      <a:endParaRPr lang="ar-EG" sz="48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dirty="0">
                          <a:solidFill>
                            <a:schemeClr val="bg1"/>
                          </a:solidFill>
                          <a:latin typeface="Garamond" pitchFamily="18" charset="0"/>
                          <a:cs typeface="Arial" pitchFamily="34" charset="0"/>
                        </a:rPr>
                        <a:t>اكلينومين طاغناطا</a:t>
                      </a:r>
                      <a:endParaRPr lang="ar-EG" sz="13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50067318"/>
      </p:ext>
    </p:extLst>
  </p:cSld>
  <p:clrMapOvr>
    <a:masterClrMapping/>
  </p:clrMapOvr>
</p:sld>
</file>

<file path=ppt/slides/slide1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dirty="0">
                          <a:solidFill>
                            <a:schemeClr val="bg1"/>
                          </a:solidFill>
                          <a:latin typeface="Garamond" pitchFamily="18" charset="0"/>
                          <a:cs typeface="Arial" pitchFamily="34" charset="0"/>
                        </a:rPr>
                        <a:t>ارحمنا يا الله الاب ضابط الكل</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dirty="0" err="1">
                          <a:solidFill>
                            <a:srgbClr val="FFC000"/>
                          </a:solidFill>
                          <a:latin typeface="Avva_Shenouda" pitchFamily="34" charset="2"/>
                          <a:cs typeface="Mudir MT" pitchFamily="2" charset="-78"/>
                        </a:rPr>
                        <a:t>Nai</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nan</a:t>
                      </a:r>
                      <a:r>
                        <a:rPr lang="en-US" sz="4000" b="0" dirty="0">
                          <a:solidFill>
                            <a:srgbClr val="FFC000"/>
                          </a:solidFill>
                          <a:latin typeface="Avva_Shenouda" pitchFamily="34" charset="2"/>
                          <a:cs typeface="Mudir MT" pitchFamily="2" charset="-78"/>
                        </a:rPr>
                        <a:t> F5 </a:t>
                      </a:r>
                      <a:r>
                        <a:rPr lang="en-US" sz="4000" b="0" dirty="0" err="1">
                          <a:solidFill>
                            <a:srgbClr val="FFC000"/>
                          </a:solidFill>
                          <a:latin typeface="Avva_Shenouda" pitchFamily="34" charset="2"/>
                          <a:cs typeface="Mudir MT" pitchFamily="2" charset="-78"/>
                        </a:rPr>
                        <a:t>Fiwt</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pipantokratwr</a:t>
                      </a:r>
                      <a:endParaRPr lang="ar-EG" sz="40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chemeClr val="bg1"/>
                          </a:solidFill>
                          <a:latin typeface="Garamond" pitchFamily="18" charset="0"/>
                          <a:cs typeface="Arial" pitchFamily="34" charset="0"/>
                        </a:rPr>
                        <a:t>ناى افنوتى افيوت بى باندوكراطور</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43918918"/>
      </p:ext>
    </p:extLst>
  </p:cSld>
  <p:clrMapOvr>
    <a:masterClrMapping/>
  </p:clrMapOvr>
</p:sld>
</file>

<file path=ppt/slides/slide1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نقف و نحنى ركبنا</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dirty="0" err="1">
                          <a:solidFill>
                            <a:srgbClr val="FFC000"/>
                          </a:solidFill>
                          <a:latin typeface="Avva_Shenouda" pitchFamily="34" charset="2"/>
                          <a:cs typeface="Mudir MT" pitchFamily="2" charset="-78"/>
                        </a:rPr>
                        <a:t>Anactwmen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klinwmen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ta</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jonata</a:t>
                      </a:r>
                      <a:endParaRPr lang="ar-EG" sz="32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chemeClr val="bg1"/>
                          </a:solidFill>
                          <a:latin typeface="Garamond" pitchFamily="18" charset="0"/>
                          <a:cs typeface="Arial" pitchFamily="34" charset="0"/>
                        </a:rPr>
                        <a:t>اناستومين اكلينومين طاغناطا</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56207858"/>
      </p:ext>
    </p:extLst>
  </p:cSld>
  <p:clrMapOvr>
    <a:masterClrMapping/>
  </p:clrMapOvr>
</p:sld>
</file>

<file path=ppt/slides/slide1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ارحمنا يا الله مخلصنا</a:t>
                      </a:r>
                      <a:endParaRPr lang="ar-EG" sz="5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dirty="0" err="1">
                          <a:solidFill>
                            <a:srgbClr val="FFC000"/>
                          </a:solidFill>
                          <a:latin typeface="Avva_Shenouda" pitchFamily="34" charset="2"/>
                          <a:cs typeface="Mudir MT" pitchFamily="2" charset="-78"/>
                        </a:rPr>
                        <a:t>Nai</a:t>
                      </a:r>
                      <a:r>
                        <a:rPr lang="en-US" sz="3600" b="0" dirty="0">
                          <a:solidFill>
                            <a:srgbClr val="FFC000"/>
                          </a:solidFill>
                          <a:latin typeface="Avva_Shenouda" pitchFamily="34" charset="2"/>
                          <a:cs typeface="Mudir MT" pitchFamily="2" charset="-78"/>
                        </a:rPr>
                        <a:t> </a:t>
                      </a:r>
                      <a:r>
                        <a:rPr lang="en-US" sz="3600" b="0" dirty="0" err="1">
                          <a:solidFill>
                            <a:srgbClr val="FFC000"/>
                          </a:solidFill>
                          <a:latin typeface="Avva_Shenouda" pitchFamily="34" charset="2"/>
                          <a:cs typeface="Mudir MT" pitchFamily="2" charset="-78"/>
                        </a:rPr>
                        <a:t>nan</a:t>
                      </a:r>
                      <a:r>
                        <a:rPr lang="en-US" sz="3600" b="0" dirty="0">
                          <a:solidFill>
                            <a:srgbClr val="FFC000"/>
                          </a:solidFill>
                          <a:latin typeface="Avva_Shenouda" pitchFamily="34" charset="2"/>
                          <a:cs typeface="Mudir MT" pitchFamily="2" charset="-78"/>
                        </a:rPr>
                        <a:t> F5 Pencwt3r</a:t>
                      </a:r>
                      <a:endParaRPr lang="ar-EG" sz="36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ناى افنوتى  بنسوتير</a:t>
                      </a:r>
                      <a:endParaRPr lang="ar-EG"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48855987"/>
      </p:ext>
    </p:extLst>
  </p:cSld>
  <p:clrMapOvr>
    <a:masterClrMapping/>
  </p:clrMapOvr>
</p:sld>
</file>

<file path=ppt/slides/slide1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ثم نقف و نحنى ركبنا</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dirty="0" err="1">
                          <a:solidFill>
                            <a:srgbClr val="FFC000"/>
                          </a:solidFill>
                          <a:latin typeface="Avva_Shenouda" pitchFamily="34" charset="2"/>
                          <a:cs typeface="Mudir MT" pitchFamily="2" charset="-78"/>
                        </a:rPr>
                        <a:t>Ke</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anactwmen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klinwmen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ta</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jonata</a:t>
                      </a:r>
                      <a:endParaRPr lang="ar-EG" sz="32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chemeClr val="bg1"/>
                          </a:solidFill>
                          <a:latin typeface="Garamond" pitchFamily="18" charset="0"/>
                          <a:cs typeface="Arial" pitchFamily="34" charset="0"/>
                        </a:rPr>
                        <a:t>كى اناستومين اكلينومين طاغناطا</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29971843"/>
      </p:ext>
    </p:extLst>
  </p:cSld>
  <p:clrMapOvr>
    <a:masterClrMapping/>
  </p:clrMapOvr>
</p:sld>
</file>

<file path=ppt/slides/slide1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dirty="0">
                          <a:solidFill>
                            <a:schemeClr val="bg1"/>
                          </a:solidFill>
                          <a:latin typeface="Garamond" pitchFamily="18" charset="0"/>
                          <a:cs typeface="Arial" pitchFamily="34" charset="0"/>
                        </a:rPr>
                        <a:t>ارحمنا يا الله ثم ارحمنا</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dirty="0" err="1">
                          <a:solidFill>
                            <a:srgbClr val="FFC000"/>
                          </a:solidFill>
                          <a:latin typeface="Avva_Shenouda" pitchFamily="34" charset="2"/>
                          <a:cs typeface="Mudir MT" pitchFamily="2" charset="-78"/>
                        </a:rPr>
                        <a:t>Nai</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nan</a:t>
                      </a:r>
                      <a:r>
                        <a:rPr lang="en-US" sz="4000" b="0" dirty="0">
                          <a:solidFill>
                            <a:srgbClr val="FFC000"/>
                          </a:solidFill>
                          <a:latin typeface="Avva_Shenouda" pitchFamily="34" charset="2"/>
                          <a:cs typeface="Mudir MT" pitchFamily="2" charset="-78"/>
                        </a:rPr>
                        <a:t> F5 </a:t>
                      </a:r>
                    </a:p>
                    <a:p>
                      <a:pPr algn="ctr" rtl="0"/>
                      <a:r>
                        <a:rPr lang="en-US" sz="4000" b="0" dirty="0" err="1">
                          <a:solidFill>
                            <a:srgbClr val="FFC000"/>
                          </a:solidFill>
                          <a:latin typeface="Avva_Shenouda" pitchFamily="34" charset="2"/>
                          <a:cs typeface="Mudir MT" pitchFamily="2" charset="-78"/>
                        </a:rPr>
                        <a:t>ovoh</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nai</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nan</a:t>
                      </a:r>
                      <a:endParaRPr lang="ar-EG" sz="40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dirty="0">
                          <a:solidFill>
                            <a:schemeClr val="bg1"/>
                          </a:solidFill>
                          <a:latin typeface="Garamond" pitchFamily="18" charset="0"/>
                          <a:cs typeface="Arial" pitchFamily="34" charset="0"/>
                        </a:rPr>
                        <a:t>ناى افنوتى أووه ناى نان</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16892210"/>
      </p:ext>
    </p:extLst>
  </p:cSld>
  <p:clrMapOvr>
    <a:masterClrMapping/>
  </p:clrMapOvr>
</p:sld>
</file>

<file path=ppt/slides/slide1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اطلبوا لكي يرحمنا الله و يتراءف علينا و يسمعنا و يعيننا</a:t>
                      </a:r>
                      <a:endParaRPr lang="ar-SA" sz="8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42212477"/>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2472163"/>
      </p:ext>
    </p:extLst>
  </p:cSld>
  <p:clrMapOvr>
    <a:masterClrMapping/>
  </p:clrMapOvr>
</p:sld>
</file>

<file path=ppt/slides/slide1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يقبل سؤلات و طلبات قديسيه منهم بالصلاح عنا في كل حين, و يغفر لنا خطايانا</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26371174"/>
      </p:ext>
    </p:extLst>
  </p:cSld>
  <p:clrMapOvr>
    <a:masterClrMapping/>
  </p:clrMapOvr>
</p:sld>
</file>

<file path=ppt/slides/slide1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16138587"/>
      </p:ext>
    </p:extLst>
  </p:cSld>
  <p:clrMapOvr>
    <a:masterClrMapping/>
  </p:clrMapOvr>
</p:sld>
</file>

<file path=ppt/slides/slide1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اطلبوا عن سلام الكنيسة الواحدة الوحيدة المقدسة الجامعة الرسولية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22964501"/>
      </p:ext>
    </p:extLst>
  </p:cSld>
  <p:clrMapOvr>
    <a:masterClrMapping/>
  </p:clrMapOvr>
</p:sld>
</file>

<file path=ppt/slides/slide1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خلاص الله في الشعوب و الطمانينة بكل موضع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08483931"/>
      </p:ext>
    </p:extLst>
  </p:cSld>
  <p:clrMapOvr>
    <a:masterClrMapping/>
  </p:clrMapOvr>
</p:sld>
</file>

<file path=ppt/slides/slide1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1446268"/>
      </p:ext>
    </p:extLst>
  </p:cSld>
  <p:clrMapOvr>
    <a:masterClrMapping/>
  </p:clrMapOvr>
</p:sld>
</file>

<file path=ppt/slides/slide1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اطلبوا عن أبائنا و اخواتنا المرضي بكل الأمراض في هذا الموضع و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6997380"/>
      </p:ext>
    </p:extLst>
  </p:cSld>
  <p:clrMapOvr>
    <a:masterClrMapping/>
  </p:clrMapOvr>
</p:sld>
</file>

<file path=ppt/slides/slide1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كي ينعم الرب الهنا عليهم و علينا بالعافية و الشفاء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07906265"/>
      </p:ext>
    </p:extLst>
  </p:cSld>
  <p:clrMapOvr>
    <a:masterClrMapping/>
  </p:clrMapOvr>
</p:sld>
</file>

<file path=ppt/slides/slide1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99908242"/>
      </p:ext>
    </p:extLst>
  </p:cSld>
  <p:clrMapOvr>
    <a:masterClrMapping/>
  </p:clrMapOvr>
</p:sld>
</file>

<file path=ppt/slides/slide1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أبائنا و اخوتنا المسافرين و الذين أضمروا السفر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23996234"/>
      </p:ext>
    </p:extLst>
  </p:cSld>
  <p:clrMapOvr>
    <a:masterClrMapping/>
  </p:clrMapOvr>
</p:sld>
</file>

<file path=ppt/slides/slide1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ليسهل الرب طرقهم جميعا أن كانوا في البحار أو الأنهار أو الينابيع أو الطرق المسلوكة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00169640"/>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8949174"/>
      </p:ext>
    </p:extLst>
  </p:cSld>
  <p:clrMapOvr>
    <a:masterClrMapping/>
  </p:clrMapOvr>
</p:sld>
</file>

<file path=ppt/slides/slide1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 الذين جعلوا سفرهم بكل وسيلة لكي يرشدهم الرب الهنا و يردهم الي مساكنهم بسلام, و يغفر لنا خطاينا</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95107511"/>
      </p:ext>
    </p:extLst>
  </p:cSld>
  <p:clrMapOvr>
    <a:masterClrMapping/>
  </p:clrMapOvr>
</p:sld>
</file>

<file path=ppt/slides/slide1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80480047"/>
      </p:ext>
    </p:extLst>
  </p:cSld>
  <p:clrMapOvr>
    <a:masterClrMapping/>
  </p:clrMapOvr>
</p:sld>
</file>

<file path=ppt/slides/slide1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 اطلبوا عن أهوية السماء و ثمرات الأرض و الأشجار و الكروم و كل شجرة مثمرة في المسكونة كلها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24662866"/>
      </p:ext>
    </p:extLst>
  </p:cSld>
  <p:clrMapOvr>
    <a:masterClrMapping/>
  </p:clrMapOvr>
</p:sld>
</file>

<file path=ppt/slides/slide1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يباركها المسيح الهنا و يكملها بسلام,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80258616"/>
      </p:ext>
    </p:extLst>
  </p:cSld>
  <p:clrMapOvr>
    <a:masterClrMapping/>
  </p:clrMapOvr>
</p:sld>
</file>

<file path=ppt/slides/slide1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7468470"/>
      </p:ext>
    </p:extLst>
  </p:cSld>
  <p:clrMapOvr>
    <a:masterClrMapping/>
  </p:clrMapOvr>
</p:sld>
</file>

<file path=ppt/slides/slide1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لكي يعطينا الله رحمة و رأفة أمام الرؤساء الأقوياء</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34872169"/>
      </p:ext>
    </p:extLst>
  </p:cSld>
  <p:clrMapOvr>
    <a:masterClrMapping/>
  </p:clrMapOvr>
</p:sld>
</file>

<file path=ppt/slides/slide1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 يعطف قلوب المتولين علينا بالصلاح في كل حين و يغفر لنا خطايانا</a:t>
                      </a: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13638854"/>
      </p:ext>
    </p:extLst>
  </p:cSld>
  <p:clrMapOvr>
    <a:masterClrMapping/>
  </p:clrMapOvr>
</p:sld>
</file>

<file path=ppt/slides/slide1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30803068"/>
      </p:ext>
    </p:extLst>
  </p:cSld>
  <p:clrMapOvr>
    <a:masterClrMapping/>
  </p:clrMapOvr>
</p:sld>
</file>

<file path=ppt/slides/slide1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أبائنا و اخوتنا الذين رقدوا و تنيحوا في الايمان بالمسيح منذ البدء</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06828205"/>
      </p:ext>
    </p:extLst>
  </p:cSld>
  <p:clrMapOvr>
    <a:masterClrMapping/>
  </p:clrMapOvr>
</p:sld>
</file>

<file path=ppt/slides/slide1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أبائنا البطاركة و أبائنا الأساقفة و أبائنا القمامصة و أبائنا القسوس</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30010344"/>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6740425"/>
      </p:ext>
    </p:extLst>
  </p:cSld>
  <p:clrMapOvr>
    <a:masterClrMapping/>
  </p:clrMapOvr>
</p:sld>
</file>

<file path=ppt/slides/slide1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أخوتنا الشمامسة و أبائنا الرهبان و أخوتنا العلمانيين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48249091"/>
      </p:ext>
    </p:extLst>
  </p:cSld>
  <p:clrMapOvr>
    <a:masterClrMapping/>
  </p:clrMapOvr>
</p:sld>
</file>

<file path=ppt/slides/slide1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عن الذين رقدوا من المسيحيين لكي ينيح الرب الهنا نفوسهم أجمعين, و يغفر لنا خطاينا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53636023"/>
      </p:ext>
    </p:extLst>
  </p:cSld>
  <p:clrMapOvr>
    <a:masterClrMapping/>
  </p:clrMapOvr>
</p:sld>
</file>

<file path=ppt/slides/slide1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1666279"/>
      </p:ext>
    </p:extLst>
  </p:cSld>
  <p:clrMapOvr>
    <a:masterClrMapping/>
  </p:clrMapOvr>
</p:sld>
</file>

<file path=ppt/slides/slide1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المهتمين بالصعائد و القرابين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88555417"/>
      </p:ext>
    </p:extLst>
  </p:cSld>
  <p:clrMapOvr>
    <a:masterClrMapping/>
  </p:clrMapOvr>
</p:sld>
</file>

<file path=ppt/slides/slide1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الخمر و الزيت و البخور و الستور و كتب القراءة و كل أواني المذبح</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06273945"/>
      </p:ext>
    </p:extLst>
  </p:cSld>
  <p:clrMapOvr>
    <a:masterClrMapping/>
  </p:clrMapOvr>
</p:sld>
</file>

<file path=ppt/slides/slide1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يعوضهم الرب إلهنا عن أتعابهم في أورشليم السمائية,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04116652"/>
      </p:ext>
    </p:extLst>
  </p:cSld>
  <p:clrMapOvr>
    <a:masterClrMapping/>
  </p:clrMapOvr>
</p:sld>
</file>

<file path=ppt/slides/slide1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42858401"/>
      </p:ext>
    </p:extLst>
  </p:cSld>
  <p:clrMapOvr>
    <a:masterClrMapping/>
  </p:clrMapOvr>
</p:sld>
</file>

<file path=ppt/slides/slide1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موعظي شعبنا لكي يباركهم الرب إلهنا و يفتح عيون قلوبهم</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89384333"/>
      </p:ext>
    </p:extLst>
  </p:cSld>
  <p:clrMapOvr>
    <a:masterClrMapping/>
  </p:clrMapOvr>
</p:sld>
</file>

<file path=ppt/slides/slide1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يثبتهم في الإيمان الأرثوذكسي إلي النفس الأخير,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01283312"/>
      </p:ext>
    </p:extLst>
  </p:cSld>
  <p:clrMapOvr>
    <a:masterClrMapping/>
  </p:clrMapOvr>
</p:sld>
</file>

<file path=ppt/slides/slide1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55494809"/>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76456069"/>
      </p:ext>
    </p:extLst>
  </p:cSld>
  <p:clrMapOvr>
    <a:masterClrMapping/>
  </p:clrMapOvr>
</p:sld>
</file>

<file path=ppt/slides/slide1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هذه الكنيسة و كل الكنائس</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21041501"/>
      </p:ext>
    </p:extLst>
  </p:cSld>
  <p:clrMapOvr>
    <a:masterClrMapping/>
  </p:clrMapOvr>
</p:sld>
</file>

<file path=ppt/slides/slide1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كل أديرة الشعوب الأرثوذكسية في البراري و الشيوخ السكان فيها و عن طمأنينة كل العالم معاً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78715477"/>
      </p:ext>
    </p:extLst>
  </p:cSld>
  <p:clrMapOvr>
    <a:masterClrMapping/>
  </p:clrMapOvr>
</p:sld>
</file>

<file path=ppt/slides/slide1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يحفظنا الرب إلهنا من كل سوء و من كل شر,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65327068"/>
      </p:ext>
    </p:extLst>
  </p:cSld>
  <p:clrMapOvr>
    <a:masterClrMapping/>
  </p:clrMapOvr>
</p:sld>
</file>

<file path=ppt/slides/slide1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97939336"/>
      </p:ext>
    </p:extLst>
  </p:cSld>
  <p:clrMapOvr>
    <a:masterClrMapping/>
  </p:clrMapOvr>
</p:sld>
</file>

<file path=ppt/slides/slide1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واطلبوا عن حياة و قيام أبينا المكرم رئيس الأساقفة الأب البطريرك الأنبا ( تاوضروس</a:t>
                      </a:r>
                      <a:r>
                        <a:rPr lang="ar-EG" sz="4400" b="1" i="0" kern="1200" baseline="0" dirty="0">
                          <a:solidFill>
                            <a:schemeClr val="lt1"/>
                          </a:solidFill>
                          <a:latin typeface="+mn-lt"/>
                          <a:ea typeface="+mn-ea"/>
                          <a:cs typeface="+mn-cs"/>
                        </a:rPr>
                        <a:t> الثانى</a:t>
                      </a:r>
                      <a:r>
                        <a:rPr lang="ar-EG" sz="4400" b="1" i="0" kern="1200" dirty="0">
                          <a:solidFill>
                            <a:schemeClr val="lt1"/>
                          </a:solidFill>
                          <a:latin typeface="+mn-lt"/>
                          <a:ea typeface="+mn-ea"/>
                          <a:cs typeface="+mn-cs"/>
                        </a:rPr>
                        <a:t>)</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4361191"/>
      </p:ext>
    </p:extLst>
  </p:cSld>
  <p:clrMapOvr>
    <a:masterClrMapping/>
  </p:clrMapOvr>
</p:sld>
</file>

<file path=ppt/slides/slide1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كذلك</a:t>
                      </a:r>
                      <a:r>
                        <a:rPr lang="ar-EG" sz="4400" b="1" i="0" kern="1200" baseline="0" dirty="0">
                          <a:solidFill>
                            <a:schemeClr val="lt1"/>
                          </a:solidFill>
                          <a:latin typeface="+mn-lt"/>
                          <a:ea typeface="+mn-ea"/>
                          <a:cs typeface="+mn-cs"/>
                        </a:rPr>
                        <a:t> شريكه فى الخدمة الرسولية أبينا المطران المكرم الأنبا دانيال</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86135641"/>
      </p:ext>
    </p:extLst>
  </p:cSld>
  <p:clrMapOvr>
    <a:masterClrMapping/>
  </p:clrMapOvr>
</p:sld>
</file>

<file path=ppt/slides/slide1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لكي يحفظ الرب لنا حياتهما</a:t>
                      </a:r>
                      <a:r>
                        <a:rPr lang="ar-EG" sz="3600" b="1" i="0" kern="1200" baseline="0" dirty="0">
                          <a:solidFill>
                            <a:schemeClr val="lt1"/>
                          </a:solidFill>
                          <a:latin typeface="+mn-lt"/>
                          <a:ea typeface="+mn-ea"/>
                          <a:cs typeface="+mn-cs"/>
                        </a:rPr>
                        <a:t> </a:t>
                      </a:r>
                      <a:r>
                        <a:rPr lang="ar-EG" sz="3600" b="1" i="0" kern="1200" dirty="0">
                          <a:solidFill>
                            <a:schemeClr val="lt1"/>
                          </a:solidFill>
                          <a:latin typeface="+mn-lt"/>
                          <a:ea typeface="+mn-ea"/>
                          <a:cs typeface="+mn-cs"/>
                        </a:rPr>
                        <a:t>و يثبتهما علي كراسيهم</a:t>
                      </a:r>
                      <a:r>
                        <a:rPr lang="ar-EG" sz="3600" b="1" i="0" kern="1200" baseline="0" dirty="0">
                          <a:solidFill>
                            <a:schemeClr val="lt1"/>
                          </a:solidFill>
                          <a:latin typeface="+mn-lt"/>
                          <a:ea typeface="+mn-ea"/>
                          <a:cs typeface="+mn-cs"/>
                        </a:rPr>
                        <a:t> </a:t>
                      </a:r>
                      <a:r>
                        <a:rPr lang="ar-EG" sz="3600" b="1" i="0" kern="1200" dirty="0">
                          <a:solidFill>
                            <a:schemeClr val="lt1"/>
                          </a:solidFill>
                          <a:latin typeface="+mn-lt"/>
                          <a:ea typeface="+mn-ea"/>
                          <a:cs typeface="+mn-cs"/>
                        </a:rPr>
                        <a:t>سنين عديدة و أزمنة سالمة هادئة مديدة, و يغفر لنا خطايانا</a:t>
                      </a:r>
                      <a:endParaRPr lang="ar-SA" sz="3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07611066"/>
      </p:ext>
    </p:extLst>
  </p:cSld>
  <p:clrMapOvr>
    <a:masterClrMapping/>
  </p:clrMapOvr>
</p:sld>
</file>

<file path=ppt/slides/slide1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38496433"/>
      </p:ext>
    </p:extLst>
  </p:cSld>
  <p:clrMapOvr>
    <a:masterClrMapping/>
  </p:clrMapOvr>
</p:sld>
</file>

<file path=ppt/slides/slide1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صلوا واطلبوا عن آبائنا المطارنة و الأساقفة الأرثوذكسيين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77375331"/>
      </p:ext>
    </p:extLst>
  </p:cSld>
  <p:clrMapOvr>
    <a:masterClrMapping/>
  </p:clrMapOvr>
</p:sld>
</file>

<file path=ppt/slides/slide1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القمامصة و القسوس و الشمامسة و كل طغمات الكنيسة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4591367"/>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SA" dirty="0"/>
              <a:t>لأبينا القديس</a:t>
            </a:r>
            <a:r>
              <a:rPr lang="ar-EG" dirty="0"/>
              <a:t> </a:t>
            </a:r>
            <a:r>
              <a:rPr lang="ar-SA" dirty="0"/>
              <a:t>يوحنا فم الذهب بركته تكون معنا آمين.</a:t>
            </a:r>
            <a:endParaRPr lang="en-US" dirty="0"/>
          </a:p>
        </p:txBody>
      </p:sp>
    </p:spTree>
    <p:extLst>
      <p:ext uri="{BB962C8B-B14F-4D97-AF65-F5344CB8AC3E}">
        <p14:creationId xmlns:p14="http://schemas.microsoft.com/office/powerpoint/2010/main" val="516854308"/>
      </p:ext>
    </p:extLst>
  </p:cSld>
  <p:clrMapOvr>
    <a:masterClrMapping/>
  </p:clrMapOvr>
</p:sld>
</file>

<file path=ppt/slides/slide1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يحفظهم المسيح إلهنا و يقويهم,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4245300"/>
      </p:ext>
    </p:extLst>
  </p:cSld>
  <p:clrMapOvr>
    <a:masterClrMapping/>
  </p:clrMapOvr>
</p:sld>
</file>

<file path=ppt/slides/slide1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28999460"/>
      </p:ext>
    </p:extLst>
  </p:cSld>
  <p:clrMapOvr>
    <a:masterClrMapping/>
  </p:clrMapOvr>
</p:sld>
</file>

<file path=ppt/slides/slide1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اجتماعنا هذا و كل اجتماعات الشعوب الأرثوذكسية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59494004"/>
      </p:ext>
    </p:extLst>
  </p:cSld>
  <p:clrMapOvr>
    <a:masterClrMapping/>
  </p:clrMapOvr>
</p:sld>
</file>

<file path=ppt/slides/slide1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يباركها الرب إلهنا و يكملها بسلام,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72959222"/>
      </p:ext>
    </p:extLst>
  </p:cSld>
  <p:clrMapOvr>
    <a:masterClrMapping/>
  </p:clrMapOvr>
</p:sld>
</file>

<file path=ppt/slides/slide1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4285552"/>
      </p:ext>
    </p:extLst>
  </p:cSld>
  <p:clrMapOvr>
    <a:masterClrMapping/>
  </p:clrMapOvr>
</p:sld>
</file>

<file path=ppt/slides/slide1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صلوا واطلبوا عن مدبري الكنيسة المقدسة و كل رتب الكهنوت</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46688286"/>
      </p:ext>
    </p:extLst>
  </p:cSld>
  <p:clrMapOvr>
    <a:masterClrMapping/>
  </p:clrMapOvr>
</p:sld>
</file>

<file path=ppt/slides/slide1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يباركهم الرب إلهنا و يقويهم,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83354182"/>
      </p:ext>
    </p:extLst>
  </p:cSld>
  <p:clrMapOvr>
    <a:masterClrMapping/>
  </p:clrMapOvr>
</p:sld>
</file>

<file path=ppt/slides/slide1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42764244"/>
      </p:ext>
    </p:extLst>
  </p:cSld>
  <p:clrMapOvr>
    <a:masterClrMapping/>
  </p:clrMapOvr>
</p:sld>
</file>

<file path=ppt/slides/slide1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كل نفس لها تعب في الكنيسة المقدسة و مع الشعب الأرثوذكسي</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40739241"/>
      </p:ext>
    </p:extLst>
  </p:cSld>
  <p:clrMapOvr>
    <a:masterClrMapping/>
  </p:clrMapOvr>
</p:sld>
</file>

<file path=ppt/slides/slide1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يصنع الرب إلهنا معهم رحمة,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07330965"/>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ماذا نقول أيها الإخوة الأحباء عن معصية يهوذا الذي سلَّم سيده؟</a:t>
            </a:r>
            <a:endParaRPr lang="en-US" dirty="0"/>
          </a:p>
        </p:txBody>
      </p:sp>
    </p:spTree>
    <p:extLst>
      <p:ext uri="{BB962C8B-B14F-4D97-AF65-F5344CB8AC3E}">
        <p14:creationId xmlns:p14="http://schemas.microsoft.com/office/powerpoint/2010/main" val="961043168"/>
      </p:ext>
    </p:extLst>
  </p:cSld>
  <p:clrMapOvr>
    <a:masterClrMapping/>
  </p:clrMapOvr>
</p:sld>
</file>

<file path=ppt/slides/slide1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44161240"/>
      </p:ext>
    </p:extLst>
  </p:cSld>
  <p:clrMapOvr>
    <a:masterClrMapping/>
  </p:clrMapOvr>
</p:sld>
</file>

<file path=ppt/slides/slide1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الرؤساء محبي المسيح الذين أوصنا أن نذكرهم بأسمائهم</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43360149"/>
      </p:ext>
    </p:extLst>
  </p:cSld>
  <p:clrMapOvr>
    <a:masterClrMapping/>
  </p:clrMapOvr>
</p:sld>
</file>

<file path=ppt/slides/slide1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لكي يباركهم الرب إلهنا و يذكرهم بالرحمة و يعطيهم النعمة أمام الرؤساء الأقوياء, و يغفر لنا خطايانا </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99852559"/>
      </p:ext>
    </p:extLst>
  </p:cSld>
  <p:clrMapOvr>
    <a:masterClrMapping/>
  </p:clrMapOvr>
</p:sld>
</file>

<file path=ppt/slides/slide1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53212018"/>
      </p:ext>
    </p:extLst>
  </p:cSld>
  <p:clrMapOvr>
    <a:masterClrMapping/>
  </p:clrMapOvr>
</p:sld>
</file>

<file path=ppt/slides/slide1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المساكين و الفلاحين و الضعفاء و كل نفس متضايقة بأي نوع</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95873815"/>
      </p:ext>
    </p:extLst>
  </p:cSld>
  <p:clrMapOvr>
    <a:masterClrMapping/>
  </p:clrMapOvr>
</p:sld>
</file>

<file path=ppt/slides/slide1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يتراءف الرب إلهنا عليهم و علينا, و يغفلر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36320209"/>
      </p:ext>
    </p:extLst>
  </p:cSld>
  <p:clrMapOvr>
    <a:masterClrMapping/>
  </p:clrMapOvr>
</p:sld>
</file>

<file path=ppt/slides/slide1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18095173"/>
      </p:ext>
    </p:extLst>
  </p:cSld>
  <p:clrMapOvr>
    <a:masterClrMapping/>
  </p:clrMapOvr>
</p:sld>
</file>

<file path=ppt/slides/slide1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المتضايقين الذين في السجون و المطابق و الذين في النفي و السبي</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14657195"/>
      </p:ext>
    </p:extLst>
  </p:cSld>
  <p:clrMapOvr>
    <a:masterClrMapping/>
  </p:clrMapOvr>
</p:sld>
</file>

<file path=ppt/slides/slide1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المربوطين من جهة رباطات الشياطين لكي يعتقهم الرب إلهنا من متاعبهم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8013997"/>
      </p:ext>
    </p:extLst>
  </p:cSld>
  <p:clrMapOvr>
    <a:masterClrMapping/>
  </p:clrMapOvr>
</p:sld>
</file>

<file path=ppt/slides/slide1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84514170"/>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قيل أن واحد من الإثنى عشر , الذي هو يهوذا الأسخريوطي ,</a:t>
            </a:r>
            <a:endParaRPr lang="en-US" dirty="0"/>
          </a:p>
        </p:txBody>
      </p:sp>
    </p:spTree>
    <p:extLst>
      <p:ext uri="{BB962C8B-B14F-4D97-AF65-F5344CB8AC3E}">
        <p14:creationId xmlns:p14="http://schemas.microsoft.com/office/powerpoint/2010/main" val="2315110693"/>
      </p:ext>
    </p:extLst>
  </p:cSld>
  <p:clrMapOvr>
    <a:masterClrMapping/>
  </p:clrMapOvr>
</p:sld>
</file>

<file path=ppt/slides/slide1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واطلبوا عن كل النفوس المجتمعة معنا اليوم في هذا الموضع يطلبون الرحمة لنفوسهم</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93177167"/>
      </p:ext>
    </p:extLst>
  </p:cSld>
  <p:clrMapOvr>
    <a:masterClrMapping/>
  </p:clrMapOvr>
</p:sld>
</file>

<file path=ppt/slides/slide1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تدركنا مراحم الرب إلهنا و أياهم,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06412582"/>
      </p:ext>
    </p:extLst>
  </p:cSld>
  <p:clrMapOvr>
    <a:masterClrMapping/>
  </p:clrMapOvr>
</p:sld>
</file>

<file path=ppt/slides/slide1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79924684"/>
      </p:ext>
    </p:extLst>
  </p:cSld>
  <p:clrMapOvr>
    <a:masterClrMapping/>
  </p:clrMapOvr>
</p:sld>
</file>

<file path=ppt/slides/slide1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الذين أوصونا أن نذكرهم كل واحد باسمه</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10989344"/>
      </p:ext>
    </p:extLst>
  </p:cSld>
  <p:clrMapOvr>
    <a:masterClrMapping/>
  </p:clrMapOvr>
</p:sld>
</file>

<file path=ppt/slides/slide1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يذكرهم الرب إلهنا بالصلاح في كل حين,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70403878"/>
      </p:ext>
    </p:extLst>
  </p:cSld>
  <p:clrMapOvr>
    <a:masterClrMapping/>
  </p:clrMapOvr>
</p:sld>
</file>

<file path=ppt/slides/slide1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5930412"/>
      </p:ext>
    </p:extLst>
  </p:cSld>
  <p:clrMapOvr>
    <a:masterClrMapping/>
  </p:clrMapOvr>
</p:sld>
</file>

<file path=ppt/slides/slide1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صعود مياه الأنهار في هذه السنة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69186537"/>
      </p:ext>
    </p:extLst>
  </p:cSld>
  <p:clrMapOvr>
    <a:masterClrMapping/>
  </p:clrMapOvr>
</p:sld>
</file>

<file path=ppt/slides/slide1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كي يباركها المسيح إلهنا و يصعدها كمقدارها, و يفرح وجه الأرض بالنيل و يعولنا نحن البشر</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07269008"/>
      </p:ext>
    </p:extLst>
  </p:cSld>
  <p:clrMapOvr>
    <a:masterClrMapping/>
  </p:clrMapOvr>
</p:sld>
</file>

<file path=ppt/slides/slide1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 يعطي النجاة للإنسان و الحيوان, و يرفع عن العالم الموت و الغلاء و الوباء و الفناء و سيف الأعداء</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109819"/>
      </p:ext>
    </p:extLst>
  </p:cSld>
  <p:clrMapOvr>
    <a:masterClrMapping/>
  </p:clrMapOvr>
</p:sld>
</file>

<file path=ppt/slides/slide1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 يجعل الهدوء و السلام و الطمأنينة في الكنيسة المقدسة</a:t>
                      </a: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84606448"/>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مضى إلى رؤساء الكهنة, وقال لهم: ماذا تريدون أن تعطوني</a:t>
            </a:r>
            <a:endParaRPr lang="en-US" dirty="0"/>
          </a:p>
        </p:txBody>
      </p:sp>
    </p:spTree>
    <p:extLst>
      <p:ext uri="{BB962C8B-B14F-4D97-AF65-F5344CB8AC3E}">
        <p14:creationId xmlns:p14="http://schemas.microsoft.com/office/powerpoint/2010/main" val="1331711114"/>
      </p:ext>
    </p:extLst>
  </p:cSld>
  <p:clrMapOvr>
    <a:masterClrMapping/>
  </p:clrMapOvr>
</p:sld>
</file>

<file path=ppt/slides/slide1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يرفع شأن المسيحيين في كل مكان و في كل المسكونة إلي النفس الأخير,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1531201"/>
      </p:ext>
    </p:extLst>
  </p:cSld>
  <p:clrMapOvr>
    <a:masterClrMapping/>
  </p:clrMapOvr>
</p:sld>
</file>

<file path=ppt/slides/slide1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12043432"/>
      </p:ext>
    </p:extLst>
  </p:cSld>
  <p:clrMapOvr>
    <a:masterClrMapping/>
  </p:clrMapOvr>
</p:sld>
</file>

<file path=ppt/slides/slide1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هذه البصخة المقدسة التي لمخلصنا الصالح</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15380985"/>
      </p:ext>
    </p:extLst>
  </p:cSld>
  <p:clrMapOvr>
    <a:masterClrMapping/>
  </p:clrMapOvr>
</p:sld>
</file>

<file path=ppt/slides/slide1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لكي يكملها لنا بسلام و يرينا بهجة قيامته المقدسة و نحن جميعا سالمين,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00474715"/>
      </p:ext>
    </p:extLst>
  </p:cSld>
  <p:clrMapOvr>
    <a:masterClrMapping/>
  </p:clrMapOvr>
</p:sld>
</file>

<file path=ppt/slides/slide1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12763708"/>
      </p:ext>
    </p:extLst>
  </p:cSld>
  <p:clrMapOvr>
    <a:masterClrMapping/>
  </p:clrMapOvr>
</p:sld>
</file>

<file path=ppt/slides/slide1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E9EC6-FF14-4542-9F7A-F3368B85E1BC}"/>
              </a:ext>
            </a:extLst>
          </p:cNvPr>
          <p:cNvSpPr>
            <a:spLocks noGrp="1"/>
          </p:cNvSpPr>
          <p:nvPr>
            <p:ph type="title"/>
          </p:nvPr>
        </p:nvSpPr>
        <p:spPr/>
        <p:txBody>
          <a:bodyPr>
            <a:normAutofit/>
          </a:bodyPr>
          <a:lstStyle/>
          <a:p>
            <a:r>
              <a:rPr lang="ar-EG" sz="4400" dirty="0"/>
              <a:t>اللهم إرحمنا : قرر لنا رحمة</a:t>
            </a:r>
            <a:endParaRPr lang="en-US" sz="4400" dirty="0"/>
          </a:p>
        </p:txBody>
      </p:sp>
      <p:sp>
        <p:nvSpPr>
          <p:cNvPr id="3" name="Text Placeholder 2">
            <a:extLst>
              <a:ext uri="{FF2B5EF4-FFF2-40B4-BE49-F238E27FC236}">
                <a16:creationId xmlns:a16="http://schemas.microsoft.com/office/drawing/2014/main" id="{CBA5508E-9DC7-4222-9DF1-A294C2557234}"/>
              </a:ext>
            </a:extLst>
          </p:cNvPr>
          <p:cNvSpPr>
            <a:spLocks noGrp="1"/>
          </p:cNvSpPr>
          <p:nvPr>
            <p:ph type="body" idx="1"/>
          </p:nvPr>
        </p:nvSpPr>
        <p:spPr/>
        <p:txBody>
          <a:bodyPr/>
          <a:lstStyle/>
          <a:p>
            <a:r>
              <a:rPr lang="ar-EG" sz="4400" dirty="0"/>
              <a:t>افنوتي ناي نان : ثي شو ناي ايرون</a:t>
            </a:r>
          </a:p>
        </p:txBody>
      </p:sp>
      <p:sp>
        <p:nvSpPr>
          <p:cNvPr id="5" name="Text Placeholder 4">
            <a:extLst>
              <a:ext uri="{FF2B5EF4-FFF2-40B4-BE49-F238E27FC236}">
                <a16:creationId xmlns:a16="http://schemas.microsoft.com/office/drawing/2014/main" id="{775A2CA9-0337-46FC-87B3-29A289236774}"/>
              </a:ext>
            </a:extLst>
          </p:cNvPr>
          <p:cNvSpPr>
            <a:spLocks noGrp="1"/>
          </p:cNvSpPr>
          <p:nvPr>
            <p:ph type="body" sz="quarter" idx="3"/>
          </p:nvPr>
        </p:nvSpPr>
        <p:spPr/>
        <p:txBody>
          <a:bodyPr/>
          <a:lstStyle/>
          <a:p>
            <a:r>
              <a:rPr lang="en-US" dirty="0"/>
              <a:t>F5 </a:t>
            </a:r>
            <a:r>
              <a:rPr lang="en-US" dirty="0" err="1"/>
              <a:t>nainan</a:t>
            </a:r>
            <a:r>
              <a:rPr lang="en-US" dirty="0"/>
              <a:t> : 0e2ovnai `</a:t>
            </a:r>
            <a:r>
              <a:rPr lang="en-US" dirty="0" err="1"/>
              <a:t>eron</a:t>
            </a:r>
            <a:endParaRPr lang="en-US" dirty="0"/>
          </a:p>
        </p:txBody>
      </p:sp>
    </p:spTree>
    <p:extLst>
      <p:ext uri="{BB962C8B-B14F-4D97-AF65-F5344CB8AC3E}">
        <p14:creationId xmlns:p14="http://schemas.microsoft.com/office/powerpoint/2010/main" val="3592930778"/>
      </p:ext>
    </p:extLst>
  </p:cSld>
  <p:clrMapOvr>
    <a:masterClrMapping/>
  </p:clrMapOvr>
</p:sld>
</file>

<file path=ppt/slides/slide1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48045-CF0B-4778-A942-8BD24FD6DF74}"/>
              </a:ext>
            </a:extLst>
          </p:cNvPr>
          <p:cNvSpPr>
            <a:spLocks noGrp="1"/>
          </p:cNvSpPr>
          <p:nvPr>
            <p:ph type="title"/>
          </p:nvPr>
        </p:nvSpPr>
        <p:spPr/>
        <p:txBody>
          <a:bodyPr>
            <a:normAutofit/>
          </a:bodyPr>
          <a:lstStyle/>
          <a:p>
            <a:r>
              <a:rPr lang="ar-EG" dirty="0"/>
              <a:t>اصنع معنا رحمة في ملكوتك</a:t>
            </a:r>
            <a:endParaRPr lang="en-US" dirty="0"/>
          </a:p>
        </p:txBody>
      </p:sp>
      <p:sp>
        <p:nvSpPr>
          <p:cNvPr id="3" name="Text Placeholder 2">
            <a:extLst>
              <a:ext uri="{FF2B5EF4-FFF2-40B4-BE49-F238E27FC236}">
                <a16:creationId xmlns:a16="http://schemas.microsoft.com/office/drawing/2014/main" id="{E2541FC2-DA37-48B6-A97E-6887C04D8F65}"/>
              </a:ext>
            </a:extLst>
          </p:cNvPr>
          <p:cNvSpPr>
            <a:spLocks noGrp="1"/>
          </p:cNvSpPr>
          <p:nvPr>
            <p:ph type="body" idx="1"/>
          </p:nvPr>
        </p:nvSpPr>
        <p:spPr/>
        <p:txBody>
          <a:bodyPr/>
          <a:lstStyle/>
          <a:p>
            <a:r>
              <a:rPr lang="ar-EG" sz="4400" dirty="0"/>
              <a:t>آرى أوناى نيمان: خين تيك ميت أورو</a:t>
            </a:r>
          </a:p>
        </p:txBody>
      </p:sp>
      <p:sp>
        <p:nvSpPr>
          <p:cNvPr id="5" name="Text Placeholder 4">
            <a:extLst>
              <a:ext uri="{FF2B5EF4-FFF2-40B4-BE49-F238E27FC236}">
                <a16:creationId xmlns:a16="http://schemas.microsoft.com/office/drawing/2014/main" id="{03146938-3EAD-4655-9BA7-C1D96F495872}"/>
              </a:ext>
            </a:extLst>
          </p:cNvPr>
          <p:cNvSpPr>
            <a:spLocks noGrp="1"/>
          </p:cNvSpPr>
          <p:nvPr>
            <p:ph type="body" sz="quarter" idx="3"/>
          </p:nvPr>
        </p:nvSpPr>
        <p:spPr/>
        <p:txBody>
          <a:bodyPr/>
          <a:lstStyle/>
          <a:p>
            <a:r>
              <a:rPr lang="en-US" dirty="0"/>
              <a:t> `</a:t>
            </a:r>
            <a:r>
              <a:rPr lang="en-US" dirty="0" err="1"/>
              <a:t>ari</a:t>
            </a:r>
            <a:r>
              <a:rPr lang="en-US" dirty="0"/>
              <a:t> </a:t>
            </a:r>
            <a:r>
              <a:rPr lang="en-US" dirty="0" err="1"/>
              <a:t>ovnai</a:t>
            </a:r>
            <a:r>
              <a:rPr lang="en-US" dirty="0"/>
              <a:t> </a:t>
            </a:r>
            <a:r>
              <a:rPr lang="en-US" dirty="0" err="1"/>
              <a:t>neman:qen</a:t>
            </a:r>
            <a:r>
              <a:rPr lang="en-US" dirty="0"/>
              <a:t> </a:t>
            </a:r>
            <a:r>
              <a:rPr lang="en-US" dirty="0" err="1"/>
              <a:t>tekmetovro</a:t>
            </a:r>
            <a:endParaRPr lang="en-US" dirty="0"/>
          </a:p>
        </p:txBody>
      </p:sp>
    </p:spTree>
    <p:extLst>
      <p:ext uri="{BB962C8B-B14F-4D97-AF65-F5344CB8AC3E}">
        <p14:creationId xmlns:p14="http://schemas.microsoft.com/office/powerpoint/2010/main" val="3195672666"/>
      </p:ext>
    </p:extLst>
  </p:cSld>
  <p:clrMapOvr>
    <a:masterClrMapping/>
  </p:clrMapOvr>
</p:sld>
</file>

<file path=ppt/slides/slide1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68054668"/>
      </p:ext>
    </p:extLst>
  </p:cSld>
  <p:clrMapOvr>
    <a:masterClrMapping/>
  </p:clrMapOvr>
</p:sld>
</file>

<file path=ppt/slides/slide1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Autofit/>
          </a:bodyPr>
          <a:lstStyle/>
          <a:p>
            <a:r>
              <a:rPr lang="ar-EG" sz="5400" dirty="0"/>
              <a:t>يا ملك السلام اعطنا سلامك </a:t>
            </a:r>
            <a:endParaRPr lang="en-US" sz="5400" dirty="0"/>
          </a:p>
        </p:txBody>
      </p:sp>
      <p:sp>
        <p:nvSpPr>
          <p:cNvPr id="8" name="Text Placeholder 7"/>
          <p:cNvSpPr>
            <a:spLocks noGrp="1"/>
          </p:cNvSpPr>
          <p:nvPr>
            <p:ph type="body" idx="1"/>
          </p:nvPr>
        </p:nvSpPr>
        <p:spPr/>
        <p:txBody>
          <a:bodyPr/>
          <a:lstStyle/>
          <a:p>
            <a:r>
              <a:rPr lang="ar-EG" sz="4400" dirty="0"/>
              <a:t>إبؤروإنتي تي هيريني موى نان إنتيك هيريني </a:t>
            </a:r>
          </a:p>
        </p:txBody>
      </p:sp>
      <p:sp>
        <p:nvSpPr>
          <p:cNvPr id="9" name="Text Placeholder 8"/>
          <p:cNvSpPr>
            <a:spLocks noGrp="1"/>
          </p:cNvSpPr>
          <p:nvPr>
            <p:ph type="body" sz="quarter" idx="3"/>
          </p:nvPr>
        </p:nvSpPr>
        <p:spPr>
          <a:xfrm>
            <a:off x="0" y="5377914"/>
            <a:ext cx="9144000" cy="682357"/>
          </a:xfrm>
        </p:spPr>
        <p:txBody>
          <a:bodyPr/>
          <a:lstStyle/>
          <a:p>
            <a:r>
              <a:rPr lang="en-US" sz="4400" dirty="0"/>
              <a:t>~</a:t>
            </a:r>
            <a:r>
              <a:rPr lang="en-US" sz="4400" dirty="0" err="1"/>
              <a:t>Pouro</a:t>
            </a:r>
            <a:r>
              <a:rPr lang="en-US" sz="4400" dirty="0"/>
              <a:t> `</a:t>
            </a:r>
            <a:r>
              <a:rPr lang="en-US" sz="4400" dirty="0" err="1"/>
              <a:t>nte</a:t>
            </a:r>
            <a:r>
              <a:rPr lang="en-US" sz="4400" dirty="0"/>
              <a:t> ;\</a:t>
            </a:r>
            <a:r>
              <a:rPr lang="en-US" sz="4400" dirty="0" err="1"/>
              <a:t>irhnh</a:t>
            </a:r>
            <a:r>
              <a:rPr lang="en-US" sz="4400" dirty="0"/>
              <a:t>&gt;  </a:t>
            </a:r>
            <a:r>
              <a:rPr lang="en-US" sz="4400" dirty="0" err="1"/>
              <a:t>moi</a:t>
            </a:r>
            <a:r>
              <a:rPr lang="en-US" sz="4400" dirty="0"/>
              <a:t> nan `</a:t>
            </a:r>
            <a:r>
              <a:rPr lang="en-US" sz="4400" dirty="0" err="1"/>
              <a:t>ntek</a:t>
            </a:r>
            <a:r>
              <a:rPr lang="en-US" sz="4400" dirty="0"/>
              <a:t>\</a:t>
            </a:r>
            <a:r>
              <a:rPr lang="en-US" sz="4400" dirty="0" err="1"/>
              <a:t>irhnh</a:t>
            </a:r>
            <a:endParaRPr lang="en-US" sz="4400" dirty="0"/>
          </a:p>
        </p:txBody>
      </p:sp>
    </p:spTree>
    <p:extLst>
      <p:ext uri="{BB962C8B-B14F-4D97-AF65-F5344CB8AC3E}">
        <p14:creationId xmlns:p14="http://schemas.microsoft.com/office/powerpoint/2010/main" val="920753072"/>
      </p:ext>
    </p:extLst>
  </p:cSld>
  <p:clrMapOvr>
    <a:masterClrMapping/>
  </p:clrMapOvr>
</p:sld>
</file>

<file path=ppt/slides/slide1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ar-EG" dirty="0"/>
              <a:t>قرر لنا سلامك واغفر لنا خطايانا</a:t>
            </a:r>
          </a:p>
        </p:txBody>
      </p:sp>
      <p:sp>
        <p:nvSpPr>
          <p:cNvPr id="3" name="Text Placeholder 2"/>
          <p:cNvSpPr>
            <a:spLocks noGrp="1"/>
          </p:cNvSpPr>
          <p:nvPr>
            <p:ph type="body" idx="1"/>
          </p:nvPr>
        </p:nvSpPr>
        <p:spPr/>
        <p:txBody>
          <a:bodyPr/>
          <a:lstStyle/>
          <a:p>
            <a:r>
              <a:rPr lang="ar-EG" sz="4400" dirty="0"/>
              <a:t>سيمني نان انتيك هيريني كا نين نوفي نان ايفول</a:t>
            </a:r>
          </a:p>
        </p:txBody>
      </p:sp>
      <p:sp>
        <p:nvSpPr>
          <p:cNvPr id="6" name="Text Placeholder 5"/>
          <p:cNvSpPr>
            <a:spLocks noGrp="1"/>
          </p:cNvSpPr>
          <p:nvPr>
            <p:ph type="body" sz="quarter" idx="3"/>
          </p:nvPr>
        </p:nvSpPr>
        <p:spPr>
          <a:xfrm>
            <a:off x="-1" y="5417416"/>
            <a:ext cx="9144000" cy="682357"/>
          </a:xfrm>
        </p:spPr>
        <p:txBody>
          <a:bodyPr/>
          <a:lstStyle/>
          <a:p>
            <a:r>
              <a:rPr lang="en-US" sz="3200" dirty="0" err="1"/>
              <a:t>cemni</a:t>
            </a:r>
            <a:r>
              <a:rPr lang="en-US" sz="3200" dirty="0"/>
              <a:t> nan `</a:t>
            </a:r>
            <a:r>
              <a:rPr lang="en-US" sz="3200" dirty="0" err="1"/>
              <a:t>ntek</a:t>
            </a:r>
            <a:r>
              <a:rPr lang="en-US" sz="3200" dirty="0"/>
              <a:t> hir3n3 : </a:t>
            </a:r>
            <a:r>
              <a:rPr lang="en-US" sz="3200" dirty="0" err="1"/>
              <a:t>xa</a:t>
            </a:r>
            <a:r>
              <a:rPr lang="en-US" sz="3200" dirty="0"/>
              <a:t> </a:t>
            </a:r>
            <a:r>
              <a:rPr lang="en-US" sz="3200" dirty="0" err="1"/>
              <a:t>nen</a:t>
            </a:r>
            <a:r>
              <a:rPr lang="en-US" sz="3200" dirty="0"/>
              <a:t> </a:t>
            </a:r>
            <a:r>
              <a:rPr lang="en-US" sz="3200" dirty="0" err="1"/>
              <a:t>nobi</a:t>
            </a:r>
            <a:r>
              <a:rPr lang="en-US" sz="3200" dirty="0"/>
              <a:t> nan </a:t>
            </a:r>
            <a:r>
              <a:rPr lang="en-US" sz="3200" dirty="0" err="1"/>
              <a:t>ebol</a:t>
            </a:r>
            <a:endParaRPr lang="en-US" sz="3200" dirty="0"/>
          </a:p>
        </p:txBody>
      </p:sp>
    </p:spTree>
    <p:extLst>
      <p:ext uri="{BB962C8B-B14F-4D97-AF65-F5344CB8AC3E}">
        <p14:creationId xmlns:p14="http://schemas.microsoft.com/office/powerpoint/2010/main" val="26803305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واُذكر ولا تنس أنك كم أغضبتَ الرب في البرية</a:t>
            </a:r>
            <a:r>
              <a:rPr lang="ar-SA" sz="2000"/>
              <a:t>.</a:t>
            </a:r>
            <a:endParaRPr lang="en-US" dirty="0"/>
          </a:p>
        </p:txBody>
      </p:sp>
    </p:spTree>
    <p:extLst>
      <p:ext uri="{BB962C8B-B14F-4D97-AF65-F5344CB8AC3E}">
        <p14:creationId xmlns:p14="http://schemas.microsoft.com/office/powerpoint/2010/main" val="345478223"/>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وأنا أسلمه إليكم؟ فساوموه على ثلاثين من الفضة.</a:t>
            </a:r>
            <a:endParaRPr lang="en-US" dirty="0"/>
          </a:p>
        </p:txBody>
      </p:sp>
    </p:spTree>
    <p:extLst>
      <p:ext uri="{BB962C8B-B14F-4D97-AF65-F5344CB8AC3E}">
        <p14:creationId xmlns:p14="http://schemas.microsoft.com/office/powerpoint/2010/main" val="2073685079"/>
      </p:ext>
    </p:extLst>
  </p:cSld>
  <p:clrMapOvr>
    <a:masterClrMapping/>
  </p:clrMapOvr>
</p:sld>
</file>

<file path=ppt/slides/slide1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6773275"/>
      </p:ext>
    </p:extLst>
  </p:cSld>
  <p:clrMapOvr>
    <a:masterClrMapping/>
  </p:clrMapOvr>
</p:sld>
</file>

<file path=ppt/slides/slide1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 فرق اعداء الكنيسة وحصنها</a:t>
            </a:r>
            <a:endParaRPr lang="en-US" sz="5400" dirty="0"/>
          </a:p>
        </p:txBody>
      </p:sp>
      <p:sp>
        <p:nvSpPr>
          <p:cNvPr id="3" name="Text Placeholder 2"/>
          <p:cNvSpPr>
            <a:spLocks noGrp="1"/>
          </p:cNvSpPr>
          <p:nvPr>
            <p:ph type="body" idx="1"/>
          </p:nvPr>
        </p:nvSpPr>
        <p:spPr/>
        <p:txBody>
          <a:bodyPr/>
          <a:lstStyle/>
          <a:p>
            <a:r>
              <a:rPr lang="ar-EG" sz="4400" dirty="0"/>
              <a:t>جور ايفول اني جاجي انتى تي اكليسيا</a:t>
            </a:r>
          </a:p>
        </p:txBody>
      </p:sp>
      <p:sp>
        <p:nvSpPr>
          <p:cNvPr id="4" name="Text Placeholder 3"/>
          <p:cNvSpPr>
            <a:spLocks noGrp="1"/>
          </p:cNvSpPr>
          <p:nvPr>
            <p:ph type="body" sz="quarter" idx="3"/>
          </p:nvPr>
        </p:nvSpPr>
        <p:spPr/>
        <p:txBody>
          <a:bodyPr/>
          <a:lstStyle/>
          <a:p>
            <a:r>
              <a:rPr lang="en-US" sz="3200" dirty="0" err="1"/>
              <a:t>Gwr</a:t>
            </a:r>
            <a:r>
              <a:rPr lang="en-US" sz="3200" dirty="0"/>
              <a:t> </a:t>
            </a:r>
            <a:r>
              <a:rPr lang="en-US" sz="3200" dirty="0" err="1"/>
              <a:t>ebol</a:t>
            </a:r>
            <a:r>
              <a:rPr lang="en-US" sz="3200" dirty="0"/>
              <a:t> `</a:t>
            </a:r>
            <a:r>
              <a:rPr lang="en-US" sz="3200" dirty="0" err="1"/>
              <a:t>nnigagi</a:t>
            </a:r>
            <a:r>
              <a:rPr lang="en-US" sz="3200" dirty="0"/>
              <a:t> `</a:t>
            </a:r>
            <a:r>
              <a:rPr lang="en-US" sz="3200" dirty="0" err="1"/>
              <a:t>nte</a:t>
            </a:r>
            <a:r>
              <a:rPr lang="en-US" sz="3200" dirty="0"/>
              <a:t> 5ekkl3cia</a:t>
            </a:r>
          </a:p>
        </p:txBody>
      </p:sp>
    </p:spTree>
    <p:extLst>
      <p:ext uri="{BB962C8B-B14F-4D97-AF65-F5344CB8AC3E}">
        <p14:creationId xmlns:p14="http://schemas.microsoft.com/office/powerpoint/2010/main" val="2174994187"/>
      </p:ext>
    </p:extLst>
  </p:cSld>
  <p:clrMapOvr>
    <a:masterClrMapping/>
  </p:clrMapOvr>
</p:sld>
</file>

<file path=ppt/slides/slide1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فلا تتزعزع ًالى الابد</a:t>
            </a:r>
            <a:endParaRPr lang="en-US" sz="5400" dirty="0"/>
          </a:p>
        </p:txBody>
      </p:sp>
      <p:sp>
        <p:nvSpPr>
          <p:cNvPr id="3" name="Text Placeholder 2"/>
          <p:cNvSpPr>
            <a:spLocks noGrp="1"/>
          </p:cNvSpPr>
          <p:nvPr>
            <p:ph type="body" idx="1"/>
          </p:nvPr>
        </p:nvSpPr>
        <p:spPr/>
        <p:txBody>
          <a:bodyPr/>
          <a:lstStyle/>
          <a:p>
            <a:r>
              <a:rPr lang="ar-EG" sz="4800" dirty="0"/>
              <a:t>اري سوبت ايروس انيسكم شا اينيه</a:t>
            </a:r>
          </a:p>
        </p:txBody>
      </p:sp>
      <p:sp>
        <p:nvSpPr>
          <p:cNvPr id="4" name="Text Placeholder 3"/>
          <p:cNvSpPr>
            <a:spLocks noGrp="1"/>
          </p:cNvSpPr>
          <p:nvPr>
            <p:ph type="body" sz="quarter" idx="3"/>
          </p:nvPr>
        </p:nvSpPr>
        <p:spPr>
          <a:xfrm>
            <a:off x="-1" y="5421457"/>
            <a:ext cx="9144000" cy="682357"/>
          </a:xfrm>
        </p:spPr>
        <p:txBody>
          <a:bodyPr/>
          <a:lstStyle/>
          <a:p>
            <a:r>
              <a:rPr lang="en-US" dirty="0" err="1"/>
              <a:t>aricobt</a:t>
            </a:r>
            <a:r>
              <a:rPr lang="en-US" dirty="0"/>
              <a:t> `</a:t>
            </a:r>
            <a:r>
              <a:rPr lang="en-US" dirty="0" err="1"/>
              <a:t>eroc</a:t>
            </a:r>
            <a:r>
              <a:rPr lang="en-US" dirty="0"/>
              <a:t> : `</a:t>
            </a:r>
            <a:r>
              <a:rPr lang="en-US" dirty="0" err="1"/>
              <a:t>nneckim</a:t>
            </a:r>
            <a:r>
              <a:rPr lang="en-US" dirty="0"/>
              <a:t> 2a `</a:t>
            </a:r>
            <a:r>
              <a:rPr lang="en-US" dirty="0" err="1"/>
              <a:t>eneh</a:t>
            </a:r>
            <a:endParaRPr lang="en-US" dirty="0"/>
          </a:p>
        </p:txBody>
      </p:sp>
    </p:spTree>
    <p:extLst>
      <p:ext uri="{BB962C8B-B14F-4D97-AF65-F5344CB8AC3E}">
        <p14:creationId xmlns:p14="http://schemas.microsoft.com/office/powerpoint/2010/main" val="1952263511"/>
      </p:ext>
    </p:extLst>
  </p:cSld>
  <p:clrMapOvr>
    <a:masterClrMapping/>
  </p:clrMapOvr>
</p:sld>
</file>

<file path=ppt/slides/slide1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FF00"/>
                          </a:solidFill>
                          <a:latin typeface="Avva_Shenouda"/>
                        </a:rPr>
                        <a:t>=</a:t>
                      </a: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52652167"/>
      </p:ext>
    </p:extLst>
  </p:cSld>
  <p:clrMapOvr>
    <a:masterClrMapping/>
  </p:clrMapOvr>
</p:sld>
</file>

<file path=ppt/slides/slide1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rmAutofit/>
          </a:bodyPr>
          <a:lstStyle/>
          <a:p>
            <a:r>
              <a:rPr lang="ar-EG" sz="4800" dirty="0"/>
              <a:t>عمانوئيل الهنا في وسطنا الان</a:t>
            </a:r>
            <a:endParaRPr lang="en-US" sz="4800" dirty="0"/>
          </a:p>
        </p:txBody>
      </p:sp>
      <p:sp>
        <p:nvSpPr>
          <p:cNvPr id="3" name="Text Placeholder 2"/>
          <p:cNvSpPr>
            <a:spLocks noGrp="1"/>
          </p:cNvSpPr>
          <p:nvPr>
            <p:ph type="body" idx="1"/>
          </p:nvPr>
        </p:nvSpPr>
        <p:spPr/>
        <p:txBody>
          <a:bodyPr/>
          <a:lstStyle/>
          <a:p>
            <a:r>
              <a:rPr lang="ar-EG" sz="5400" dirty="0"/>
              <a:t>اممانوئيل بينوتي خين تين مي تي تينو</a:t>
            </a:r>
          </a:p>
        </p:txBody>
      </p:sp>
      <p:sp>
        <p:nvSpPr>
          <p:cNvPr id="4" name="Text Placeholder 3"/>
          <p:cNvSpPr>
            <a:spLocks noGrp="1"/>
          </p:cNvSpPr>
          <p:nvPr>
            <p:ph type="body" sz="quarter" idx="3"/>
          </p:nvPr>
        </p:nvSpPr>
        <p:spPr>
          <a:xfrm>
            <a:off x="0" y="5257112"/>
            <a:ext cx="9144000" cy="682357"/>
          </a:xfrm>
        </p:spPr>
        <p:txBody>
          <a:bodyPr/>
          <a:lstStyle/>
          <a:p>
            <a:r>
              <a:rPr lang="nn-NO" sz="3200" dirty="0"/>
              <a:t>Emmanov3l pennov5 : qen tenm35 5nov </a:t>
            </a:r>
          </a:p>
        </p:txBody>
      </p:sp>
    </p:spTree>
    <p:extLst>
      <p:ext uri="{BB962C8B-B14F-4D97-AF65-F5344CB8AC3E}">
        <p14:creationId xmlns:p14="http://schemas.microsoft.com/office/powerpoint/2010/main" val="1966823707"/>
      </p:ext>
    </p:extLst>
  </p:cSld>
  <p:clrMapOvr>
    <a:masterClrMapping/>
  </p:clrMapOvr>
</p:sld>
</file>

<file path=ppt/slides/slide1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Autofit/>
          </a:bodyPr>
          <a:lstStyle/>
          <a:p>
            <a:r>
              <a:rPr lang="ar-EG" sz="4400" dirty="0"/>
              <a:t>بمجد ابيه و الروح القدس</a:t>
            </a:r>
            <a:endParaRPr lang="en-US" sz="4400" dirty="0"/>
          </a:p>
        </p:txBody>
      </p:sp>
      <p:sp>
        <p:nvSpPr>
          <p:cNvPr id="3" name="Text Placeholder 2"/>
          <p:cNvSpPr>
            <a:spLocks noGrp="1"/>
          </p:cNvSpPr>
          <p:nvPr>
            <p:ph type="body" idx="1"/>
          </p:nvPr>
        </p:nvSpPr>
        <p:spPr/>
        <p:txBody>
          <a:bodyPr/>
          <a:lstStyle/>
          <a:p>
            <a:r>
              <a:rPr lang="ar-EG" sz="4400" dirty="0"/>
              <a:t>خين ابؤوو انتى بيف يوت نيم بي بنفما اثؤواب</a:t>
            </a:r>
          </a:p>
        </p:txBody>
      </p:sp>
      <p:sp>
        <p:nvSpPr>
          <p:cNvPr id="4" name="Text Placeholder 3"/>
          <p:cNvSpPr>
            <a:spLocks noGrp="1"/>
          </p:cNvSpPr>
          <p:nvPr>
            <p:ph type="body" sz="quarter" idx="3"/>
          </p:nvPr>
        </p:nvSpPr>
        <p:spPr>
          <a:xfrm>
            <a:off x="0" y="5257112"/>
            <a:ext cx="9144000" cy="682357"/>
          </a:xfrm>
        </p:spPr>
        <p:txBody>
          <a:bodyPr/>
          <a:lstStyle/>
          <a:p>
            <a:r>
              <a:rPr lang="en-US" sz="3200" dirty="0" err="1"/>
              <a:t>qen</a:t>
            </a:r>
            <a:r>
              <a:rPr lang="en-US" sz="3200" dirty="0"/>
              <a:t> `</a:t>
            </a:r>
            <a:r>
              <a:rPr lang="en-US" sz="3200" dirty="0" err="1"/>
              <a:t>pwov</a:t>
            </a:r>
            <a:r>
              <a:rPr lang="en-US" sz="3200" dirty="0"/>
              <a:t> `</a:t>
            </a:r>
            <a:r>
              <a:rPr lang="en-US" sz="3200" dirty="0" err="1"/>
              <a:t>nte</a:t>
            </a:r>
            <a:r>
              <a:rPr lang="en-US" sz="3200" dirty="0"/>
              <a:t> pe4iwt : </a:t>
            </a:r>
            <a:r>
              <a:rPr lang="en-US" sz="3200" dirty="0" err="1"/>
              <a:t>nem</a:t>
            </a:r>
            <a:r>
              <a:rPr lang="en-US" sz="3200" dirty="0"/>
              <a:t> </a:t>
            </a:r>
            <a:r>
              <a:rPr lang="en-US" sz="3200" dirty="0" err="1"/>
              <a:t>pipnevma</a:t>
            </a:r>
            <a:r>
              <a:rPr lang="en-US" sz="3200" dirty="0"/>
              <a:t> e0ovab</a:t>
            </a:r>
          </a:p>
        </p:txBody>
      </p:sp>
    </p:spTree>
    <p:extLst>
      <p:ext uri="{BB962C8B-B14F-4D97-AF65-F5344CB8AC3E}">
        <p14:creationId xmlns:p14="http://schemas.microsoft.com/office/powerpoint/2010/main" val="2041312005"/>
      </p:ext>
    </p:extLst>
  </p:cSld>
  <p:clrMapOvr>
    <a:masterClrMapping/>
  </p:clrMapOvr>
</p:sld>
</file>

<file path=ppt/slides/slide1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9418207"/>
      </p:ext>
    </p:extLst>
  </p:cSld>
  <p:clrMapOvr>
    <a:masterClrMapping/>
  </p:clrMapOvr>
</p:sld>
</file>

<file path=ppt/slides/slide1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rmAutofit/>
          </a:bodyPr>
          <a:lstStyle/>
          <a:p>
            <a:r>
              <a:rPr lang="ar-EG" sz="4800" dirty="0"/>
              <a:t>ليباركنا كلنا ويطهر قلوبنا</a:t>
            </a:r>
            <a:endParaRPr lang="en-US" sz="4800" dirty="0"/>
          </a:p>
        </p:txBody>
      </p:sp>
      <p:sp>
        <p:nvSpPr>
          <p:cNvPr id="3" name="Text Placeholder 2"/>
          <p:cNvSpPr>
            <a:spLocks noGrp="1"/>
          </p:cNvSpPr>
          <p:nvPr>
            <p:ph type="body" idx="1"/>
          </p:nvPr>
        </p:nvSpPr>
        <p:spPr/>
        <p:txBody>
          <a:bodyPr/>
          <a:lstStyle/>
          <a:p>
            <a:r>
              <a:rPr lang="ar-EG" sz="4400" dirty="0"/>
              <a:t> انتيف اسمو ايرون تيرين انتيف طوفو انين هيت</a:t>
            </a:r>
          </a:p>
        </p:txBody>
      </p:sp>
      <p:sp>
        <p:nvSpPr>
          <p:cNvPr id="4" name="Text Placeholder 3"/>
          <p:cNvSpPr>
            <a:spLocks noGrp="1"/>
          </p:cNvSpPr>
          <p:nvPr>
            <p:ph type="body" sz="quarter" idx="3"/>
          </p:nvPr>
        </p:nvSpPr>
        <p:spPr>
          <a:xfrm>
            <a:off x="0" y="5257112"/>
            <a:ext cx="9144000" cy="682357"/>
          </a:xfrm>
        </p:spPr>
        <p:txBody>
          <a:bodyPr/>
          <a:lstStyle/>
          <a:p>
            <a:r>
              <a:rPr lang="en-US" dirty="0"/>
              <a:t>Nte4`cmov `</a:t>
            </a:r>
            <a:r>
              <a:rPr lang="en-US" dirty="0" err="1"/>
              <a:t>eron</a:t>
            </a:r>
            <a:r>
              <a:rPr lang="en-US" dirty="0"/>
              <a:t> t3ren `nte4tovbo `nnenh3t</a:t>
            </a:r>
          </a:p>
        </p:txBody>
      </p:sp>
    </p:spTree>
    <p:extLst>
      <p:ext uri="{BB962C8B-B14F-4D97-AF65-F5344CB8AC3E}">
        <p14:creationId xmlns:p14="http://schemas.microsoft.com/office/powerpoint/2010/main" val="1561653305"/>
      </p:ext>
    </p:extLst>
  </p:cSld>
  <p:clrMapOvr>
    <a:masterClrMapping/>
  </p:clrMapOvr>
</p:sld>
</file>

<file path=ppt/slides/slide1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74821"/>
            <a:ext cx="9144000" cy="782371"/>
          </a:xfrm>
        </p:spPr>
        <p:txBody>
          <a:bodyPr>
            <a:normAutofit/>
          </a:bodyPr>
          <a:lstStyle/>
          <a:p>
            <a:r>
              <a:rPr lang="ar-EG" sz="4400" dirty="0"/>
              <a:t>ويشفي امراض نفوسنا واجسدنا</a:t>
            </a:r>
            <a:endParaRPr lang="en-US" sz="4400" dirty="0"/>
          </a:p>
        </p:txBody>
      </p:sp>
      <p:sp>
        <p:nvSpPr>
          <p:cNvPr id="3" name="Text Placeholder 2"/>
          <p:cNvSpPr>
            <a:spLocks noGrp="1"/>
          </p:cNvSpPr>
          <p:nvPr>
            <p:ph type="body" idx="1"/>
          </p:nvPr>
        </p:nvSpPr>
        <p:spPr/>
        <p:txBody>
          <a:bodyPr/>
          <a:lstStyle/>
          <a:p>
            <a:r>
              <a:rPr lang="ar-EG" sz="3600" dirty="0"/>
              <a:t>انتيف تالتشو اني شوني انتى نين ابسيشي نيم نين سوما</a:t>
            </a:r>
          </a:p>
        </p:txBody>
      </p:sp>
      <p:sp>
        <p:nvSpPr>
          <p:cNvPr id="4" name="Text Placeholder 3"/>
          <p:cNvSpPr>
            <a:spLocks noGrp="1"/>
          </p:cNvSpPr>
          <p:nvPr>
            <p:ph type="body" sz="quarter" idx="3"/>
          </p:nvPr>
        </p:nvSpPr>
        <p:spPr>
          <a:xfrm>
            <a:off x="-34677" y="5484134"/>
            <a:ext cx="9144000" cy="682357"/>
          </a:xfrm>
        </p:spPr>
        <p:txBody>
          <a:bodyPr/>
          <a:lstStyle/>
          <a:p>
            <a:r>
              <a:rPr lang="pt-BR" dirty="0"/>
              <a:t>`nte4talso `nni2wni : `nte nenyix3 nem nencwma</a:t>
            </a:r>
          </a:p>
        </p:txBody>
      </p:sp>
    </p:spTree>
    <p:extLst>
      <p:ext uri="{BB962C8B-B14F-4D97-AF65-F5344CB8AC3E}">
        <p14:creationId xmlns:p14="http://schemas.microsoft.com/office/powerpoint/2010/main" val="2618257001"/>
      </p:ext>
    </p:extLst>
  </p:cSld>
  <p:clrMapOvr>
    <a:masterClrMapping/>
  </p:clrMapOvr>
</p:sld>
</file>

<file path=ppt/slides/slide1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03673638"/>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يا لهذا الجهل العظيم وبالأحرى يا لهذه المحبة العظيمة للفضة</a:t>
            </a:r>
            <a:endParaRPr lang="en-US" dirty="0"/>
          </a:p>
        </p:txBody>
      </p:sp>
    </p:spTree>
    <p:extLst>
      <p:ext uri="{BB962C8B-B14F-4D97-AF65-F5344CB8AC3E}">
        <p14:creationId xmlns:p14="http://schemas.microsoft.com/office/powerpoint/2010/main" val="1678010330"/>
      </p:ext>
    </p:extLst>
  </p:cSld>
  <p:clrMapOvr>
    <a:masterClrMapping/>
  </p:clrMapOvr>
</p:sld>
</file>

<file path=ppt/slides/slide1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298908"/>
            <a:ext cx="9144000" cy="782371"/>
          </a:xfrm>
        </p:spPr>
        <p:txBody>
          <a:bodyPr>
            <a:normAutofit/>
          </a:bodyPr>
          <a:lstStyle/>
          <a:p>
            <a:r>
              <a:rPr lang="ar-EG" sz="4400" dirty="0"/>
              <a:t>نسجد لك ايها المسيح مع ابيك الصالح</a:t>
            </a:r>
            <a:endParaRPr lang="en-US" sz="4400" dirty="0"/>
          </a:p>
        </p:txBody>
      </p:sp>
      <p:sp>
        <p:nvSpPr>
          <p:cNvPr id="3" name="Text Placeholder 2"/>
          <p:cNvSpPr>
            <a:spLocks noGrp="1"/>
          </p:cNvSpPr>
          <p:nvPr>
            <p:ph type="body" idx="1"/>
          </p:nvPr>
        </p:nvSpPr>
        <p:spPr>
          <a:xfrm>
            <a:off x="0" y="6134856"/>
            <a:ext cx="9143999" cy="808893"/>
          </a:xfrm>
        </p:spPr>
        <p:txBody>
          <a:bodyPr/>
          <a:lstStyle/>
          <a:p>
            <a:r>
              <a:rPr lang="ar-EG" sz="3600" dirty="0"/>
              <a:t> تين اؤؤشت امموك او بي خريستوس نيم بيك يوت ان اغاثوس</a:t>
            </a:r>
          </a:p>
        </p:txBody>
      </p:sp>
      <p:sp>
        <p:nvSpPr>
          <p:cNvPr id="4" name="Text Placeholder 3"/>
          <p:cNvSpPr>
            <a:spLocks noGrp="1"/>
          </p:cNvSpPr>
          <p:nvPr>
            <p:ph type="body" sz="quarter" idx="3"/>
          </p:nvPr>
        </p:nvSpPr>
        <p:spPr>
          <a:xfrm>
            <a:off x="0" y="5081279"/>
            <a:ext cx="9144000" cy="682357"/>
          </a:xfrm>
        </p:spPr>
        <p:txBody>
          <a:bodyPr/>
          <a:lstStyle/>
          <a:p>
            <a:r>
              <a:rPr lang="en-US" sz="3200" dirty="0"/>
              <a:t>Tenovw2t `</a:t>
            </a:r>
            <a:r>
              <a:rPr lang="en-US" sz="3200" dirty="0" err="1"/>
              <a:t>mmok</a:t>
            </a:r>
            <a:r>
              <a:rPr lang="en-US" sz="3200" dirty="0"/>
              <a:t> w p=xc </a:t>
            </a:r>
            <a:r>
              <a:rPr lang="en-US" sz="3200" dirty="0" err="1"/>
              <a:t>nem</a:t>
            </a:r>
            <a:r>
              <a:rPr lang="en-US" sz="3200" dirty="0"/>
              <a:t> </a:t>
            </a:r>
            <a:r>
              <a:rPr lang="en-US" sz="3200" dirty="0" err="1"/>
              <a:t>pekiwt</a:t>
            </a:r>
            <a:r>
              <a:rPr lang="en-US" sz="3200" dirty="0"/>
              <a:t> `naja0oc</a:t>
            </a:r>
          </a:p>
        </p:txBody>
      </p:sp>
    </p:spTree>
    <p:extLst>
      <p:ext uri="{BB962C8B-B14F-4D97-AF65-F5344CB8AC3E}">
        <p14:creationId xmlns:p14="http://schemas.microsoft.com/office/powerpoint/2010/main" val="255474966"/>
      </p:ext>
    </p:extLst>
  </p:cSld>
  <p:clrMapOvr>
    <a:masterClrMapping/>
  </p:clrMapOvr>
</p:sld>
</file>

<file path=ppt/slides/slide1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rmAutofit/>
          </a:bodyPr>
          <a:lstStyle/>
          <a:p>
            <a:r>
              <a:rPr lang="ar-EG" sz="4800" dirty="0"/>
              <a:t>والروح القدس لأنك صلبت وخلصتنا</a:t>
            </a:r>
            <a:endParaRPr lang="en-US" sz="4800" dirty="0"/>
          </a:p>
        </p:txBody>
      </p:sp>
      <p:sp>
        <p:nvSpPr>
          <p:cNvPr id="3" name="Text Placeholder 2"/>
          <p:cNvSpPr>
            <a:spLocks noGrp="1"/>
          </p:cNvSpPr>
          <p:nvPr>
            <p:ph type="body" idx="1"/>
          </p:nvPr>
        </p:nvSpPr>
        <p:spPr/>
        <p:txBody>
          <a:bodyPr/>
          <a:lstStyle/>
          <a:p>
            <a:r>
              <a:rPr lang="ar-EG" sz="4000" dirty="0"/>
              <a:t>نيم بي بنيفما اثوؤاب جى اف اشك أك سوتي اممون</a:t>
            </a:r>
          </a:p>
        </p:txBody>
      </p:sp>
      <p:sp>
        <p:nvSpPr>
          <p:cNvPr id="4" name="Text Placeholder 3"/>
          <p:cNvSpPr>
            <a:spLocks noGrp="1"/>
          </p:cNvSpPr>
          <p:nvPr>
            <p:ph type="body" sz="quarter" idx="3"/>
          </p:nvPr>
        </p:nvSpPr>
        <p:spPr>
          <a:xfrm>
            <a:off x="0" y="5568477"/>
            <a:ext cx="9144000" cy="682357"/>
          </a:xfrm>
        </p:spPr>
        <p:txBody>
          <a:bodyPr/>
          <a:lstStyle/>
          <a:p>
            <a:r>
              <a:rPr lang="en-US" dirty="0" err="1"/>
              <a:t>nem</a:t>
            </a:r>
            <a:r>
              <a:rPr lang="en-US" dirty="0"/>
              <a:t> </a:t>
            </a:r>
            <a:r>
              <a:rPr lang="en-US" dirty="0" err="1"/>
              <a:t>pipnevma</a:t>
            </a:r>
            <a:r>
              <a:rPr lang="en-US" dirty="0"/>
              <a:t> e0ovab:ge </a:t>
            </a:r>
            <a:r>
              <a:rPr lang="pt-BR" sz="3600" b="0" i="0" dirty="0">
                <a:solidFill>
                  <a:srgbClr val="FFC000"/>
                </a:solidFill>
                <a:latin typeface="Avva_Shenouda"/>
              </a:rPr>
              <a:t>a4a2k</a:t>
            </a:r>
            <a:r>
              <a:rPr lang="ar-EG" sz="3600" b="0" i="0" dirty="0">
                <a:solidFill>
                  <a:srgbClr val="FFC000"/>
                </a:solidFill>
                <a:latin typeface="Avva_Shenouda"/>
              </a:rPr>
              <a:t> </a:t>
            </a:r>
            <a:r>
              <a:rPr lang="en-US" dirty="0"/>
              <a:t>akcw5`mmon</a:t>
            </a:r>
          </a:p>
        </p:txBody>
      </p:sp>
    </p:spTree>
    <p:extLst>
      <p:ext uri="{BB962C8B-B14F-4D97-AF65-F5344CB8AC3E}">
        <p14:creationId xmlns:p14="http://schemas.microsoft.com/office/powerpoint/2010/main" val="2046339939"/>
      </p:ext>
    </p:extLst>
  </p:cSld>
  <p:clrMapOvr>
    <a:masterClrMapping/>
  </p:clrMapOvr>
</p:sld>
</file>

<file path=ppt/slides/slide1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chemeClr val="lt1"/>
                          </a:solidFill>
                          <a:latin typeface="+mn-lt"/>
                          <a:ea typeface="+mn-ea"/>
                          <a:cs typeface="+mn-cs"/>
                        </a:rPr>
                        <a:t>أمين هلليلويا</a:t>
                      </a:r>
                      <a:endParaRPr lang="ar-SA" sz="6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5400" b="0" kern="1200" dirty="0">
                          <a:solidFill>
                            <a:srgbClr val="FFC000"/>
                          </a:solidFill>
                          <a:latin typeface="Avva_Shenouda" pitchFamily="34" charset="2"/>
                          <a:ea typeface="+mn-ea"/>
                          <a:cs typeface="+mn-cs"/>
                        </a:rPr>
                        <a:t>am3n ==a=l </a:t>
                      </a:r>
                      <a:endParaRPr lang="en-US" sz="54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chemeClr val="lt1"/>
                          </a:solidFill>
                          <a:latin typeface="+mn-lt"/>
                          <a:ea typeface="+mn-ea"/>
                          <a:cs typeface="+mn-cs"/>
                        </a:rPr>
                        <a:t>أمين الليلويا</a:t>
                      </a:r>
                      <a:endParaRPr lang="ar-EG"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03965529"/>
      </p:ext>
    </p:extLst>
  </p:cSld>
  <p:clrMapOvr>
    <a:masterClrMapping/>
  </p:clrMapOvr>
</p:sld>
</file>

<file path=ppt/slides/slide1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المجد للآب والإبن والروح القدس </a:t>
            </a:r>
            <a:endParaRPr lang="en-US" dirty="0"/>
          </a:p>
        </p:txBody>
      </p:sp>
      <p:sp>
        <p:nvSpPr>
          <p:cNvPr id="3" name="Text Placeholder 2"/>
          <p:cNvSpPr>
            <a:spLocks noGrp="1"/>
          </p:cNvSpPr>
          <p:nvPr>
            <p:ph type="body" idx="1"/>
          </p:nvPr>
        </p:nvSpPr>
        <p:spPr>
          <a:xfrm>
            <a:off x="1" y="5827038"/>
            <a:ext cx="9143999" cy="808893"/>
          </a:xfrm>
        </p:spPr>
        <p:txBody>
          <a:bodyPr/>
          <a:lstStyle/>
          <a:p>
            <a:r>
              <a:rPr lang="ar-EG" sz="4400" dirty="0"/>
              <a:t>ذوكسابترى كى إيو كى آجيو إبنيفماتى</a:t>
            </a:r>
          </a:p>
        </p:txBody>
      </p:sp>
      <p:sp>
        <p:nvSpPr>
          <p:cNvPr id="4" name="Text Placeholder 3"/>
          <p:cNvSpPr>
            <a:spLocks noGrp="1"/>
          </p:cNvSpPr>
          <p:nvPr>
            <p:ph type="body" sz="quarter" idx="3"/>
          </p:nvPr>
        </p:nvSpPr>
        <p:spPr/>
        <p:txBody>
          <a:bodyPr/>
          <a:lstStyle/>
          <a:p>
            <a:r>
              <a:rPr lang="pl-PL" sz="4400" dirty="0"/>
              <a:t>Do[a Patri ke ~Ui`w ke `agi`w</a:t>
            </a:r>
            <a:r>
              <a:rPr lang="ar-EG" sz="4400" dirty="0"/>
              <a:t> </a:t>
            </a:r>
            <a:r>
              <a:rPr lang="pl-PL" sz="4400" dirty="0"/>
              <a:t>~Pneumati</a:t>
            </a:r>
          </a:p>
        </p:txBody>
      </p:sp>
    </p:spTree>
    <p:extLst>
      <p:ext uri="{BB962C8B-B14F-4D97-AF65-F5344CB8AC3E}">
        <p14:creationId xmlns:p14="http://schemas.microsoft.com/office/powerpoint/2010/main" val="1862643146"/>
      </p:ext>
    </p:extLst>
  </p:cSld>
  <p:clrMapOvr>
    <a:masterClrMapping/>
  </p:clrMapOvr>
</p:sld>
</file>

<file path=ppt/slides/slide1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sz="4400" dirty="0"/>
              <a:t>الآن وكل أوان وإلى دهر الدهور</a:t>
            </a:r>
            <a:endParaRPr lang="en-US" sz="4400" dirty="0"/>
          </a:p>
        </p:txBody>
      </p:sp>
      <p:sp>
        <p:nvSpPr>
          <p:cNvPr id="3" name="Text Placeholder 2"/>
          <p:cNvSpPr>
            <a:spLocks noGrp="1"/>
          </p:cNvSpPr>
          <p:nvPr>
            <p:ph type="body" idx="1"/>
          </p:nvPr>
        </p:nvSpPr>
        <p:spPr>
          <a:xfrm>
            <a:off x="1" y="5925261"/>
            <a:ext cx="9143999" cy="808893"/>
          </a:xfrm>
        </p:spPr>
        <p:txBody>
          <a:bodyPr/>
          <a:lstStyle/>
          <a:p>
            <a:r>
              <a:rPr lang="ar-EG" sz="4000" dirty="0"/>
              <a:t>كى نين كى آإى كى إسطوس إى أوناس طون إى أونون </a:t>
            </a:r>
          </a:p>
        </p:txBody>
      </p:sp>
      <p:sp>
        <p:nvSpPr>
          <p:cNvPr id="4" name="Text Placeholder 3"/>
          <p:cNvSpPr>
            <a:spLocks noGrp="1"/>
          </p:cNvSpPr>
          <p:nvPr>
            <p:ph type="body" sz="quarter" idx="3"/>
          </p:nvPr>
        </p:nvSpPr>
        <p:spPr/>
        <p:txBody>
          <a:bodyPr/>
          <a:lstStyle/>
          <a:p>
            <a:r>
              <a:rPr lang="en-US" sz="4400" dirty="0"/>
              <a:t> </a:t>
            </a:r>
            <a:r>
              <a:rPr lang="en-US" sz="4400" dirty="0" err="1"/>
              <a:t>ke</a:t>
            </a:r>
            <a:r>
              <a:rPr lang="en-US" sz="4400" dirty="0"/>
              <a:t> nun </a:t>
            </a:r>
            <a:r>
              <a:rPr lang="en-US" sz="4400" dirty="0" err="1"/>
              <a:t>ke</a:t>
            </a:r>
            <a:r>
              <a:rPr lang="en-US" sz="4400" dirty="0"/>
              <a:t> `</a:t>
            </a:r>
            <a:r>
              <a:rPr lang="en-US" sz="4400" dirty="0" err="1"/>
              <a:t>a`i</a:t>
            </a:r>
            <a:r>
              <a:rPr lang="en-US" sz="4400" dirty="0"/>
              <a:t> </a:t>
            </a:r>
            <a:r>
              <a:rPr lang="en-US" sz="4400" dirty="0" err="1"/>
              <a:t>ke</a:t>
            </a:r>
            <a:r>
              <a:rPr lang="en-US" sz="4400" dirty="0"/>
              <a:t> </a:t>
            </a:r>
            <a:r>
              <a:rPr lang="en-US" sz="4400" dirty="0" err="1"/>
              <a:t>ic</a:t>
            </a:r>
            <a:r>
              <a:rPr lang="en-US" sz="4400" dirty="0"/>
              <a:t> </a:t>
            </a:r>
            <a:r>
              <a:rPr lang="en-US" sz="4400" dirty="0" err="1"/>
              <a:t>touc</a:t>
            </a:r>
            <a:r>
              <a:rPr lang="en-US" sz="4400" dirty="0"/>
              <a:t> `</a:t>
            </a:r>
            <a:r>
              <a:rPr lang="en-US" sz="4400" dirty="0" err="1"/>
              <a:t>e`wnac</a:t>
            </a:r>
            <a:r>
              <a:rPr lang="en-US" sz="4400" dirty="0"/>
              <a:t> </a:t>
            </a:r>
            <a:r>
              <a:rPr lang="en-US" sz="4400" dirty="0" err="1"/>
              <a:t>twn</a:t>
            </a:r>
            <a:r>
              <a:rPr lang="en-US" sz="4400" dirty="0"/>
              <a:t> `</a:t>
            </a:r>
            <a:r>
              <a:rPr lang="en-US" sz="4400" dirty="0" err="1"/>
              <a:t>ewnwn</a:t>
            </a:r>
            <a:endParaRPr lang="en-US" sz="4400" dirty="0"/>
          </a:p>
        </p:txBody>
      </p:sp>
    </p:spTree>
    <p:extLst>
      <p:ext uri="{BB962C8B-B14F-4D97-AF65-F5344CB8AC3E}">
        <p14:creationId xmlns:p14="http://schemas.microsoft.com/office/powerpoint/2010/main" val="528268474"/>
      </p:ext>
    </p:extLst>
  </p:cSld>
  <p:clrMapOvr>
    <a:masterClrMapping/>
  </p:clrMapOvr>
</p:sld>
</file>

<file path=ppt/slides/slide1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0DC3D-0986-4014-818B-1D97829FC806}"/>
              </a:ext>
            </a:extLst>
          </p:cNvPr>
          <p:cNvSpPr>
            <a:spLocks noGrp="1"/>
          </p:cNvSpPr>
          <p:nvPr>
            <p:ph type="title"/>
          </p:nvPr>
        </p:nvSpPr>
        <p:spPr/>
        <p:txBody>
          <a:bodyPr>
            <a:normAutofit fontScale="90000"/>
          </a:bodyPr>
          <a:lstStyle/>
          <a:p>
            <a:r>
              <a:rPr lang="ar-EG" sz="5400" dirty="0"/>
              <a:t>نصرخ قائلين</a:t>
            </a:r>
            <a:endParaRPr lang="en-US" sz="5400" dirty="0"/>
          </a:p>
        </p:txBody>
      </p:sp>
      <p:sp>
        <p:nvSpPr>
          <p:cNvPr id="3" name="Text Placeholder 2">
            <a:extLst>
              <a:ext uri="{FF2B5EF4-FFF2-40B4-BE49-F238E27FC236}">
                <a16:creationId xmlns:a16="http://schemas.microsoft.com/office/drawing/2014/main" id="{288306E2-081C-4154-979A-F9CAEE97DA1D}"/>
              </a:ext>
            </a:extLst>
          </p:cNvPr>
          <p:cNvSpPr>
            <a:spLocks noGrp="1"/>
          </p:cNvSpPr>
          <p:nvPr>
            <p:ph type="body" idx="1"/>
          </p:nvPr>
        </p:nvSpPr>
        <p:spPr/>
        <p:txBody>
          <a:bodyPr/>
          <a:lstStyle/>
          <a:p>
            <a:r>
              <a:rPr lang="ar-EG" sz="4800" dirty="0"/>
              <a:t>تين أوش إيفول إنجو إمموس</a:t>
            </a:r>
          </a:p>
        </p:txBody>
      </p:sp>
      <p:sp>
        <p:nvSpPr>
          <p:cNvPr id="5" name="Text Placeholder 4">
            <a:extLst>
              <a:ext uri="{FF2B5EF4-FFF2-40B4-BE49-F238E27FC236}">
                <a16:creationId xmlns:a16="http://schemas.microsoft.com/office/drawing/2014/main" id="{57B2819C-50A1-40A8-85CD-13BD04FDD0D5}"/>
              </a:ext>
            </a:extLst>
          </p:cNvPr>
          <p:cNvSpPr>
            <a:spLocks noGrp="1"/>
          </p:cNvSpPr>
          <p:nvPr>
            <p:ph type="body" sz="quarter" idx="3"/>
          </p:nvPr>
        </p:nvSpPr>
        <p:spPr/>
        <p:txBody>
          <a:bodyPr/>
          <a:lstStyle/>
          <a:p>
            <a:r>
              <a:rPr lang="pl-PL" dirty="0"/>
              <a:t>ten w2 ebol engw `mmoc</a:t>
            </a:r>
          </a:p>
        </p:txBody>
      </p:sp>
    </p:spTree>
    <p:extLst>
      <p:ext uri="{BB962C8B-B14F-4D97-AF65-F5344CB8AC3E}">
        <p14:creationId xmlns:p14="http://schemas.microsoft.com/office/powerpoint/2010/main" val="4135962092"/>
      </p:ext>
    </p:extLst>
  </p:cSld>
  <p:clrMapOvr>
    <a:masterClrMapping/>
  </p:clrMapOvr>
</p:sld>
</file>

<file path=ppt/slides/slide1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8A47B-BC55-461E-B191-FB78A2FE5DF8}"/>
              </a:ext>
            </a:extLst>
          </p:cNvPr>
          <p:cNvSpPr>
            <a:spLocks noGrp="1"/>
          </p:cNvSpPr>
          <p:nvPr>
            <p:ph type="title"/>
          </p:nvPr>
        </p:nvSpPr>
        <p:spPr/>
        <p:txBody>
          <a:bodyPr>
            <a:noAutofit/>
          </a:bodyPr>
          <a:lstStyle/>
          <a:p>
            <a:r>
              <a:rPr lang="ar-EG" sz="4800" dirty="0"/>
              <a:t>يا ربنا يسوع المسيح</a:t>
            </a:r>
            <a:endParaRPr lang="en-US" sz="4800" dirty="0"/>
          </a:p>
        </p:txBody>
      </p:sp>
      <p:sp>
        <p:nvSpPr>
          <p:cNvPr id="3" name="Text Placeholder 2">
            <a:extLst>
              <a:ext uri="{FF2B5EF4-FFF2-40B4-BE49-F238E27FC236}">
                <a16:creationId xmlns:a16="http://schemas.microsoft.com/office/drawing/2014/main" id="{E5D4D6A6-35B7-4FCC-953F-D9E71B1CCEB8}"/>
              </a:ext>
            </a:extLst>
          </p:cNvPr>
          <p:cNvSpPr>
            <a:spLocks noGrp="1"/>
          </p:cNvSpPr>
          <p:nvPr>
            <p:ph type="body" idx="1"/>
          </p:nvPr>
        </p:nvSpPr>
        <p:spPr/>
        <p:txBody>
          <a:bodyPr/>
          <a:lstStyle/>
          <a:p>
            <a:r>
              <a:rPr lang="ar-EG" sz="4000" dirty="0"/>
              <a:t>جى أو بينشويس إيسوس بيخرستوس</a:t>
            </a:r>
          </a:p>
        </p:txBody>
      </p:sp>
      <p:sp>
        <p:nvSpPr>
          <p:cNvPr id="5" name="Text Placeholder 4">
            <a:extLst>
              <a:ext uri="{FF2B5EF4-FFF2-40B4-BE49-F238E27FC236}">
                <a16:creationId xmlns:a16="http://schemas.microsoft.com/office/drawing/2014/main" id="{022F8769-A2DE-48F9-9558-DD07DC67460C}"/>
              </a:ext>
            </a:extLst>
          </p:cNvPr>
          <p:cNvSpPr>
            <a:spLocks noGrp="1"/>
          </p:cNvSpPr>
          <p:nvPr>
            <p:ph type="body" sz="quarter" idx="3"/>
          </p:nvPr>
        </p:nvSpPr>
        <p:spPr/>
        <p:txBody>
          <a:bodyPr/>
          <a:lstStyle/>
          <a:p>
            <a:r>
              <a:rPr lang="en-US" dirty="0" err="1"/>
              <a:t>ge</a:t>
            </a:r>
            <a:r>
              <a:rPr lang="en-US" dirty="0"/>
              <a:t> w </a:t>
            </a:r>
            <a:r>
              <a:rPr lang="en-US" dirty="0" err="1"/>
              <a:t>Pensoic</a:t>
            </a:r>
            <a:r>
              <a:rPr lang="en-US" dirty="0"/>
              <a:t> I3covc </a:t>
            </a:r>
            <a:r>
              <a:rPr lang="en-US" dirty="0" err="1"/>
              <a:t>Pixrictoc</a:t>
            </a:r>
            <a:endParaRPr lang="en-US" dirty="0"/>
          </a:p>
        </p:txBody>
      </p:sp>
    </p:spTree>
    <p:extLst>
      <p:ext uri="{BB962C8B-B14F-4D97-AF65-F5344CB8AC3E}">
        <p14:creationId xmlns:p14="http://schemas.microsoft.com/office/powerpoint/2010/main" val="48742890"/>
      </p:ext>
    </p:extLst>
  </p:cSld>
  <p:clrMapOvr>
    <a:masterClrMapping/>
  </p:clrMapOvr>
</p:sld>
</file>

<file path=ppt/slides/slide1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C939B-8BE3-4C64-82C6-4611DCBA669C}"/>
              </a:ext>
            </a:extLst>
          </p:cNvPr>
          <p:cNvSpPr>
            <a:spLocks noGrp="1"/>
          </p:cNvSpPr>
          <p:nvPr>
            <p:ph type="title"/>
          </p:nvPr>
        </p:nvSpPr>
        <p:spPr/>
        <p:txBody>
          <a:bodyPr>
            <a:normAutofit/>
          </a:bodyPr>
          <a:lstStyle/>
          <a:p>
            <a:r>
              <a:rPr lang="ar-EG" sz="4800" dirty="0"/>
              <a:t>الذى صُلب على الصليب</a:t>
            </a:r>
            <a:endParaRPr lang="en-US" sz="4800" dirty="0"/>
          </a:p>
        </p:txBody>
      </p:sp>
      <p:sp>
        <p:nvSpPr>
          <p:cNvPr id="3" name="Text Placeholder 2">
            <a:extLst>
              <a:ext uri="{FF2B5EF4-FFF2-40B4-BE49-F238E27FC236}">
                <a16:creationId xmlns:a16="http://schemas.microsoft.com/office/drawing/2014/main" id="{92BCFC05-D3F8-44DB-9E28-2AA67606B795}"/>
              </a:ext>
            </a:extLst>
          </p:cNvPr>
          <p:cNvSpPr>
            <a:spLocks noGrp="1"/>
          </p:cNvSpPr>
          <p:nvPr>
            <p:ph type="body" idx="1"/>
          </p:nvPr>
        </p:nvSpPr>
        <p:spPr/>
        <p:txBody>
          <a:bodyPr/>
          <a:lstStyle/>
          <a:p>
            <a:r>
              <a:rPr lang="ar-EG" sz="4000" dirty="0"/>
              <a:t>فى إيطاف آشف إيبى ستافروس</a:t>
            </a:r>
          </a:p>
        </p:txBody>
      </p:sp>
      <p:sp>
        <p:nvSpPr>
          <p:cNvPr id="5" name="Text Placeholder 4">
            <a:extLst>
              <a:ext uri="{FF2B5EF4-FFF2-40B4-BE49-F238E27FC236}">
                <a16:creationId xmlns:a16="http://schemas.microsoft.com/office/drawing/2014/main" id="{21B33F31-9B23-4325-88DD-BC26FEB50F05}"/>
              </a:ext>
            </a:extLst>
          </p:cNvPr>
          <p:cNvSpPr>
            <a:spLocks noGrp="1"/>
          </p:cNvSpPr>
          <p:nvPr>
            <p:ph type="body" sz="quarter" idx="3"/>
          </p:nvPr>
        </p:nvSpPr>
        <p:spPr/>
        <p:txBody>
          <a:bodyPr/>
          <a:lstStyle/>
          <a:p>
            <a:r>
              <a:rPr lang="en-US" dirty="0"/>
              <a:t>f3etava24 `</a:t>
            </a:r>
            <a:r>
              <a:rPr lang="en-US" dirty="0" err="1"/>
              <a:t>epi`ctavroc</a:t>
            </a:r>
            <a:endParaRPr lang="en-US" dirty="0"/>
          </a:p>
        </p:txBody>
      </p:sp>
    </p:spTree>
    <p:extLst>
      <p:ext uri="{BB962C8B-B14F-4D97-AF65-F5344CB8AC3E}">
        <p14:creationId xmlns:p14="http://schemas.microsoft.com/office/powerpoint/2010/main" val="500116103"/>
      </p:ext>
    </p:extLst>
  </p:cSld>
  <p:clrMapOvr>
    <a:masterClrMapping/>
  </p:clrMapOvr>
</p:sld>
</file>

<file path=ppt/slides/slide1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F4A61-8993-425A-920C-FF9DA355EE06}"/>
              </a:ext>
            </a:extLst>
          </p:cNvPr>
          <p:cNvSpPr>
            <a:spLocks noGrp="1"/>
          </p:cNvSpPr>
          <p:nvPr>
            <p:ph type="title"/>
          </p:nvPr>
        </p:nvSpPr>
        <p:spPr/>
        <p:txBody>
          <a:bodyPr>
            <a:normAutofit/>
          </a:bodyPr>
          <a:lstStyle/>
          <a:p>
            <a:r>
              <a:rPr lang="ar-EG" sz="4800" dirty="0"/>
              <a:t>إسحق الشيطان تحت أقدامنا</a:t>
            </a:r>
            <a:endParaRPr lang="en-US" sz="4800" dirty="0"/>
          </a:p>
        </p:txBody>
      </p:sp>
      <p:sp>
        <p:nvSpPr>
          <p:cNvPr id="3" name="Text Placeholder 2">
            <a:extLst>
              <a:ext uri="{FF2B5EF4-FFF2-40B4-BE49-F238E27FC236}">
                <a16:creationId xmlns:a16="http://schemas.microsoft.com/office/drawing/2014/main" id="{C43BE3FB-AA5A-4C5D-ACC4-5F6A4894186B}"/>
              </a:ext>
            </a:extLst>
          </p:cNvPr>
          <p:cNvSpPr>
            <a:spLocks noGrp="1"/>
          </p:cNvSpPr>
          <p:nvPr>
            <p:ph type="body" idx="1"/>
          </p:nvPr>
        </p:nvSpPr>
        <p:spPr/>
        <p:txBody>
          <a:bodyPr/>
          <a:lstStyle/>
          <a:p>
            <a:r>
              <a:rPr lang="ar-EG" sz="4000" dirty="0"/>
              <a:t>إك إى خومخيم إم إبساطاناس سا بيسيت إننين تشالافج</a:t>
            </a:r>
          </a:p>
        </p:txBody>
      </p:sp>
      <p:sp>
        <p:nvSpPr>
          <p:cNvPr id="5" name="Text Placeholder 4">
            <a:extLst>
              <a:ext uri="{FF2B5EF4-FFF2-40B4-BE49-F238E27FC236}">
                <a16:creationId xmlns:a16="http://schemas.microsoft.com/office/drawing/2014/main" id="{E5530B91-4CA6-4579-831A-F808A536D10B}"/>
              </a:ext>
            </a:extLst>
          </p:cNvPr>
          <p:cNvSpPr>
            <a:spLocks noGrp="1"/>
          </p:cNvSpPr>
          <p:nvPr>
            <p:ph type="body" sz="quarter" idx="3"/>
          </p:nvPr>
        </p:nvSpPr>
        <p:spPr/>
        <p:txBody>
          <a:bodyPr/>
          <a:lstStyle/>
          <a:p>
            <a:r>
              <a:rPr lang="en-US" sz="2400" dirty="0" err="1"/>
              <a:t>ek`eqomqem</a:t>
            </a:r>
            <a:r>
              <a:rPr lang="en-US" sz="2400" dirty="0"/>
              <a:t> `</a:t>
            </a:r>
            <a:r>
              <a:rPr lang="en-US" sz="2400" dirty="0" err="1"/>
              <a:t>m`pcatanac</a:t>
            </a:r>
            <a:r>
              <a:rPr lang="en-US" sz="2400" dirty="0"/>
              <a:t> : capec3t `</a:t>
            </a:r>
            <a:r>
              <a:rPr lang="en-US" sz="2400" dirty="0" err="1"/>
              <a:t>nnensalavg</a:t>
            </a:r>
            <a:endParaRPr lang="en-US" sz="2400" dirty="0"/>
          </a:p>
        </p:txBody>
      </p:sp>
    </p:spTree>
    <p:extLst>
      <p:ext uri="{BB962C8B-B14F-4D97-AF65-F5344CB8AC3E}">
        <p14:creationId xmlns:p14="http://schemas.microsoft.com/office/powerpoint/2010/main" val="3014756146"/>
      </p:ext>
    </p:extLst>
  </p:cSld>
  <p:clrMapOvr>
    <a:masterClrMapping/>
  </p:clrMapOvr>
</p:sld>
</file>

<file path=ppt/slides/slide1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A1D61-1BA6-4968-A0DD-95FAF4A87CD6}"/>
              </a:ext>
            </a:extLst>
          </p:cNvPr>
          <p:cNvSpPr>
            <a:spLocks noGrp="1"/>
          </p:cNvSpPr>
          <p:nvPr>
            <p:ph type="title"/>
          </p:nvPr>
        </p:nvSpPr>
        <p:spPr/>
        <p:txBody>
          <a:bodyPr>
            <a:noAutofit/>
          </a:bodyPr>
          <a:lstStyle/>
          <a:p>
            <a:r>
              <a:rPr lang="ar-EG" sz="5400" dirty="0"/>
              <a:t>خلصنا وارحمنا</a:t>
            </a:r>
            <a:endParaRPr lang="en-US" sz="5400" dirty="0"/>
          </a:p>
        </p:txBody>
      </p:sp>
      <p:sp>
        <p:nvSpPr>
          <p:cNvPr id="3" name="Text Placeholder 2">
            <a:extLst>
              <a:ext uri="{FF2B5EF4-FFF2-40B4-BE49-F238E27FC236}">
                <a16:creationId xmlns:a16="http://schemas.microsoft.com/office/drawing/2014/main" id="{0470395A-6EAC-478F-880C-6626967FD908}"/>
              </a:ext>
            </a:extLst>
          </p:cNvPr>
          <p:cNvSpPr>
            <a:spLocks noGrp="1"/>
          </p:cNvSpPr>
          <p:nvPr>
            <p:ph type="body" idx="1"/>
          </p:nvPr>
        </p:nvSpPr>
        <p:spPr/>
        <p:txBody>
          <a:bodyPr/>
          <a:lstStyle/>
          <a:p>
            <a:r>
              <a:rPr lang="ar-EG" sz="4400" dirty="0"/>
              <a:t>سوتى إممون أووه ناى نان</a:t>
            </a:r>
          </a:p>
        </p:txBody>
      </p:sp>
      <p:sp>
        <p:nvSpPr>
          <p:cNvPr id="5" name="Text Placeholder 4">
            <a:extLst>
              <a:ext uri="{FF2B5EF4-FFF2-40B4-BE49-F238E27FC236}">
                <a16:creationId xmlns:a16="http://schemas.microsoft.com/office/drawing/2014/main" id="{034F85A4-1958-4118-A9CC-EA354B84B1FD}"/>
              </a:ext>
            </a:extLst>
          </p:cNvPr>
          <p:cNvSpPr>
            <a:spLocks noGrp="1"/>
          </p:cNvSpPr>
          <p:nvPr>
            <p:ph type="body" sz="quarter" idx="3"/>
          </p:nvPr>
        </p:nvSpPr>
        <p:spPr/>
        <p:txBody>
          <a:bodyPr/>
          <a:lstStyle/>
          <a:p>
            <a:r>
              <a:rPr lang="fi-FI" dirty="0"/>
              <a:t>cw5 `mmon ovoh nai nan</a:t>
            </a:r>
          </a:p>
        </p:txBody>
      </p:sp>
    </p:spTree>
    <p:extLst>
      <p:ext uri="{BB962C8B-B14F-4D97-AF65-F5344CB8AC3E}">
        <p14:creationId xmlns:p14="http://schemas.microsoft.com/office/powerpoint/2010/main" val="1288745342"/>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التي هي أصل لكل الشرور. لأن هذا لما اِشتهاه باع</a:t>
            </a:r>
            <a:endParaRPr lang="en-US" dirty="0"/>
          </a:p>
        </p:txBody>
      </p:sp>
    </p:spTree>
    <p:extLst>
      <p:ext uri="{BB962C8B-B14F-4D97-AF65-F5344CB8AC3E}">
        <p14:creationId xmlns:p14="http://schemas.microsoft.com/office/powerpoint/2010/main" val="364950095"/>
      </p:ext>
    </p:extLst>
  </p:cSld>
  <p:clrMapOvr>
    <a:masterClrMapping/>
  </p:clrMapOvr>
</p:sld>
</file>

<file path=ppt/slides/slide1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8C28D-0795-480C-A090-90C95A926843}"/>
              </a:ext>
            </a:extLst>
          </p:cNvPr>
          <p:cNvSpPr>
            <a:spLocks noGrp="1"/>
          </p:cNvSpPr>
          <p:nvPr>
            <p:ph type="title"/>
          </p:nvPr>
        </p:nvSpPr>
        <p:spPr/>
        <p:txBody>
          <a:bodyPr>
            <a:normAutofit/>
          </a:bodyPr>
          <a:lstStyle/>
          <a:p>
            <a:r>
              <a:rPr lang="ar-EG" dirty="0"/>
              <a:t>يارب ارحم  يا رب ارحم يا رب بارك آمين</a:t>
            </a:r>
            <a:endParaRPr lang="en-US" dirty="0"/>
          </a:p>
        </p:txBody>
      </p:sp>
      <p:sp>
        <p:nvSpPr>
          <p:cNvPr id="3" name="Text Placeholder 2">
            <a:extLst>
              <a:ext uri="{FF2B5EF4-FFF2-40B4-BE49-F238E27FC236}">
                <a16:creationId xmlns:a16="http://schemas.microsoft.com/office/drawing/2014/main" id="{4723C15C-E3C6-40A0-AE78-09A01E983E94}"/>
              </a:ext>
            </a:extLst>
          </p:cNvPr>
          <p:cNvSpPr>
            <a:spLocks noGrp="1"/>
          </p:cNvSpPr>
          <p:nvPr>
            <p:ph type="body" idx="1"/>
          </p:nvPr>
        </p:nvSpPr>
        <p:spPr/>
        <p:txBody>
          <a:bodyPr/>
          <a:lstStyle/>
          <a:p>
            <a:r>
              <a:rPr lang="ar-EG" sz="4400" dirty="0"/>
              <a:t>كيرياليسون كيرياليسون كيريا إفلوجيسون آمين</a:t>
            </a:r>
          </a:p>
        </p:txBody>
      </p:sp>
      <p:sp>
        <p:nvSpPr>
          <p:cNvPr id="5" name="Text Placeholder 4">
            <a:extLst>
              <a:ext uri="{FF2B5EF4-FFF2-40B4-BE49-F238E27FC236}">
                <a16:creationId xmlns:a16="http://schemas.microsoft.com/office/drawing/2014/main" id="{CD3A5C8B-4A8B-4007-9CF5-4E6A55041E4E}"/>
              </a:ext>
            </a:extLst>
          </p:cNvPr>
          <p:cNvSpPr>
            <a:spLocks noGrp="1"/>
          </p:cNvSpPr>
          <p:nvPr>
            <p:ph type="body" sz="quarter" idx="3"/>
          </p:nvPr>
        </p:nvSpPr>
        <p:spPr/>
        <p:txBody>
          <a:bodyPr/>
          <a:lstStyle/>
          <a:p>
            <a:r>
              <a:rPr lang="it-IT" dirty="0"/>
              <a:t>k=e =k=e Kvrie evloj3con am3n</a:t>
            </a:r>
          </a:p>
        </p:txBody>
      </p:sp>
    </p:spTree>
    <p:extLst>
      <p:ext uri="{BB962C8B-B14F-4D97-AF65-F5344CB8AC3E}">
        <p14:creationId xmlns:p14="http://schemas.microsoft.com/office/powerpoint/2010/main" val="23589686"/>
      </p:ext>
    </p:extLst>
  </p:cSld>
  <p:clrMapOvr>
    <a:masterClrMapping/>
  </p:clrMapOvr>
</p:sld>
</file>

<file path=ppt/slides/slide1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1FBCF-2050-4209-9C18-0691BDAFA06D}"/>
              </a:ext>
            </a:extLst>
          </p:cNvPr>
          <p:cNvSpPr>
            <a:spLocks noGrp="1"/>
          </p:cNvSpPr>
          <p:nvPr>
            <p:ph type="title"/>
          </p:nvPr>
        </p:nvSpPr>
        <p:spPr/>
        <p:txBody>
          <a:bodyPr>
            <a:normAutofit fontScale="90000"/>
          </a:bodyPr>
          <a:lstStyle/>
          <a:p>
            <a:r>
              <a:rPr lang="ar-EG" sz="5400" dirty="0"/>
              <a:t>باركواعلىَّ باركواعلىَّ  ها المطانية</a:t>
            </a:r>
            <a:endParaRPr lang="en-US" sz="5400" dirty="0"/>
          </a:p>
        </p:txBody>
      </p:sp>
      <p:sp>
        <p:nvSpPr>
          <p:cNvPr id="3" name="Text Placeholder 2">
            <a:extLst>
              <a:ext uri="{FF2B5EF4-FFF2-40B4-BE49-F238E27FC236}">
                <a16:creationId xmlns:a16="http://schemas.microsoft.com/office/drawing/2014/main" id="{62F3678E-2268-4568-B7EC-516A88F8AD98}"/>
              </a:ext>
            </a:extLst>
          </p:cNvPr>
          <p:cNvSpPr>
            <a:spLocks noGrp="1"/>
          </p:cNvSpPr>
          <p:nvPr>
            <p:ph type="body" idx="1"/>
          </p:nvPr>
        </p:nvSpPr>
        <p:spPr/>
        <p:txBody>
          <a:bodyPr/>
          <a:lstStyle/>
          <a:p>
            <a:r>
              <a:rPr lang="ar-EG" sz="4800" dirty="0"/>
              <a:t>إسمو إيروى إسمو إيروى  إستى ميطانيا</a:t>
            </a:r>
          </a:p>
        </p:txBody>
      </p:sp>
      <p:sp>
        <p:nvSpPr>
          <p:cNvPr id="5" name="Text Placeholder 4">
            <a:extLst>
              <a:ext uri="{FF2B5EF4-FFF2-40B4-BE49-F238E27FC236}">
                <a16:creationId xmlns:a16="http://schemas.microsoft.com/office/drawing/2014/main" id="{26715F2D-1BC8-42B8-AB78-E0948B543084}"/>
              </a:ext>
            </a:extLst>
          </p:cNvPr>
          <p:cNvSpPr>
            <a:spLocks noGrp="1"/>
          </p:cNvSpPr>
          <p:nvPr>
            <p:ph type="body" sz="quarter" idx="3"/>
          </p:nvPr>
        </p:nvSpPr>
        <p:spPr/>
        <p:txBody>
          <a:bodyPr/>
          <a:lstStyle/>
          <a:p>
            <a:r>
              <a:rPr lang="en-US" sz="3200" dirty="0"/>
              <a:t>`</a:t>
            </a:r>
            <a:r>
              <a:rPr lang="en-US" sz="3200" dirty="0" err="1"/>
              <a:t>cmov</a:t>
            </a:r>
            <a:r>
              <a:rPr lang="en-US" sz="3200" dirty="0"/>
              <a:t> </a:t>
            </a:r>
            <a:r>
              <a:rPr lang="en-US" sz="3200" dirty="0" err="1"/>
              <a:t>eroi</a:t>
            </a:r>
            <a:r>
              <a:rPr lang="en-US" sz="3200" dirty="0"/>
              <a:t> `</a:t>
            </a:r>
            <a:r>
              <a:rPr lang="en-US" sz="3200" dirty="0" err="1"/>
              <a:t>cmov</a:t>
            </a:r>
            <a:r>
              <a:rPr lang="en-US" sz="3200" dirty="0"/>
              <a:t> </a:t>
            </a:r>
            <a:r>
              <a:rPr lang="en-US" sz="3200" dirty="0" err="1"/>
              <a:t>eroi</a:t>
            </a:r>
            <a:r>
              <a:rPr lang="en-US" sz="3200" dirty="0"/>
              <a:t> : </a:t>
            </a:r>
            <a:r>
              <a:rPr lang="en-US" sz="3200" dirty="0" err="1"/>
              <a:t>ic</a:t>
            </a:r>
            <a:r>
              <a:rPr lang="ar-EG" sz="3200" dirty="0"/>
              <a:t> </a:t>
            </a:r>
            <a:r>
              <a:rPr lang="en-US" sz="3200" dirty="0"/>
              <a:t>5metanoia</a:t>
            </a:r>
          </a:p>
        </p:txBody>
      </p:sp>
    </p:spTree>
    <p:extLst>
      <p:ext uri="{BB962C8B-B14F-4D97-AF65-F5344CB8AC3E}">
        <p14:creationId xmlns:p14="http://schemas.microsoft.com/office/powerpoint/2010/main" val="996130281"/>
      </p:ext>
    </p:extLst>
  </p:cSld>
  <p:clrMapOvr>
    <a:masterClrMapping/>
  </p:clrMapOvr>
</p:sld>
</file>

<file path=ppt/slides/slide1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CFC27-CAF9-48A3-84FB-6AC80DA65627}"/>
              </a:ext>
            </a:extLst>
          </p:cNvPr>
          <p:cNvSpPr>
            <a:spLocks noGrp="1"/>
          </p:cNvSpPr>
          <p:nvPr>
            <p:ph type="title"/>
          </p:nvPr>
        </p:nvSpPr>
        <p:spPr/>
        <p:txBody>
          <a:bodyPr>
            <a:noAutofit/>
          </a:bodyPr>
          <a:lstStyle/>
          <a:p>
            <a:r>
              <a:rPr lang="ar-EG" sz="5400" dirty="0"/>
              <a:t>إغفروا لي قُل البركة</a:t>
            </a:r>
            <a:endParaRPr lang="en-US" sz="5400" dirty="0"/>
          </a:p>
        </p:txBody>
      </p:sp>
      <p:sp>
        <p:nvSpPr>
          <p:cNvPr id="3" name="Text Placeholder 2">
            <a:extLst>
              <a:ext uri="{FF2B5EF4-FFF2-40B4-BE49-F238E27FC236}">
                <a16:creationId xmlns:a16="http://schemas.microsoft.com/office/drawing/2014/main" id="{FFF3043F-91AC-44E7-9444-2B733D2B9E7F}"/>
              </a:ext>
            </a:extLst>
          </p:cNvPr>
          <p:cNvSpPr>
            <a:spLocks noGrp="1"/>
          </p:cNvSpPr>
          <p:nvPr>
            <p:ph type="body" idx="1"/>
          </p:nvPr>
        </p:nvSpPr>
        <p:spPr/>
        <p:txBody>
          <a:bodyPr/>
          <a:lstStyle/>
          <a:p>
            <a:r>
              <a:rPr lang="ar-EG" sz="4400" dirty="0"/>
              <a:t>كوني إيفول جو إمبي إسمو</a:t>
            </a:r>
          </a:p>
        </p:txBody>
      </p:sp>
      <p:sp>
        <p:nvSpPr>
          <p:cNvPr id="5" name="Text Placeholder 4">
            <a:extLst>
              <a:ext uri="{FF2B5EF4-FFF2-40B4-BE49-F238E27FC236}">
                <a16:creationId xmlns:a16="http://schemas.microsoft.com/office/drawing/2014/main" id="{CA091372-7472-49C7-AA06-1B4E81330BBE}"/>
              </a:ext>
            </a:extLst>
          </p:cNvPr>
          <p:cNvSpPr>
            <a:spLocks noGrp="1"/>
          </p:cNvSpPr>
          <p:nvPr>
            <p:ph type="body" sz="quarter" idx="3"/>
          </p:nvPr>
        </p:nvSpPr>
        <p:spPr/>
        <p:txBody>
          <a:bodyPr/>
          <a:lstStyle/>
          <a:p>
            <a:r>
              <a:rPr lang="pt-BR" dirty="0"/>
              <a:t>xw n3i ebol : gw `mpi`cmov</a:t>
            </a:r>
          </a:p>
        </p:txBody>
      </p:sp>
    </p:spTree>
    <p:extLst>
      <p:ext uri="{BB962C8B-B14F-4D97-AF65-F5344CB8AC3E}">
        <p14:creationId xmlns:p14="http://schemas.microsoft.com/office/powerpoint/2010/main" val="1139602834"/>
      </p:ext>
    </p:extLst>
  </p:cSld>
  <p:clrMapOvr>
    <a:masterClrMapping/>
  </p:clrMapOvr>
</p:sld>
</file>

<file path=ppt/slides/slide1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590A6-E88D-4236-B294-BBF28F4D59A1}"/>
              </a:ext>
            </a:extLst>
          </p:cNvPr>
          <p:cNvSpPr>
            <a:spLocks noGrp="1"/>
          </p:cNvSpPr>
          <p:nvPr>
            <p:ph type="title"/>
          </p:nvPr>
        </p:nvSpPr>
        <p:spPr/>
        <p:txBody>
          <a:bodyPr>
            <a:normAutofit fontScale="90000"/>
          </a:bodyPr>
          <a:lstStyle/>
          <a:p>
            <a:r>
              <a:rPr lang="ar-EG" sz="5400" dirty="0"/>
              <a:t>المسيح إلهنا</a:t>
            </a:r>
            <a:endParaRPr lang="en-US" sz="5400" dirty="0"/>
          </a:p>
        </p:txBody>
      </p:sp>
      <p:sp>
        <p:nvSpPr>
          <p:cNvPr id="3" name="Text Placeholder 2">
            <a:extLst>
              <a:ext uri="{FF2B5EF4-FFF2-40B4-BE49-F238E27FC236}">
                <a16:creationId xmlns:a16="http://schemas.microsoft.com/office/drawing/2014/main" id="{75B2BAC0-A9C6-451C-AB5A-42F02B3E16C7}"/>
              </a:ext>
            </a:extLst>
          </p:cNvPr>
          <p:cNvSpPr>
            <a:spLocks noGrp="1"/>
          </p:cNvSpPr>
          <p:nvPr>
            <p:ph type="body" idx="1"/>
          </p:nvPr>
        </p:nvSpPr>
        <p:spPr/>
        <p:txBody>
          <a:bodyPr/>
          <a:lstStyle/>
          <a:p>
            <a:r>
              <a:rPr lang="ar-EG" sz="5400" dirty="0"/>
              <a:t>بخرستوس بنوتي</a:t>
            </a:r>
          </a:p>
        </p:txBody>
      </p:sp>
      <p:sp>
        <p:nvSpPr>
          <p:cNvPr id="5" name="Text Placeholder 4">
            <a:extLst>
              <a:ext uri="{FF2B5EF4-FFF2-40B4-BE49-F238E27FC236}">
                <a16:creationId xmlns:a16="http://schemas.microsoft.com/office/drawing/2014/main" id="{15A7792C-2C18-4CE8-86B2-AD500F7B4646}"/>
              </a:ext>
            </a:extLst>
          </p:cNvPr>
          <p:cNvSpPr>
            <a:spLocks noGrp="1"/>
          </p:cNvSpPr>
          <p:nvPr>
            <p:ph type="body" sz="quarter" idx="3"/>
          </p:nvPr>
        </p:nvSpPr>
        <p:spPr/>
        <p:txBody>
          <a:bodyPr/>
          <a:lstStyle/>
          <a:p>
            <a:r>
              <a:rPr lang="en-US" dirty="0" err="1"/>
              <a:t>Pi`xrictoc</a:t>
            </a:r>
            <a:r>
              <a:rPr lang="en-US" dirty="0"/>
              <a:t> Pennov5 </a:t>
            </a:r>
          </a:p>
        </p:txBody>
      </p:sp>
    </p:spTree>
    <p:extLst>
      <p:ext uri="{BB962C8B-B14F-4D97-AF65-F5344CB8AC3E}">
        <p14:creationId xmlns:p14="http://schemas.microsoft.com/office/powerpoint/2010/main" val="2813398495"/>
      </p:ext>
    </p:extLst>
  </p:cSld>
  <p:clrMapOvr>
    <a:masterClrMapping/>
  </p:clrMapOvr>
</p:sld>
</file>

<file path=ppt/slides/slide1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1962A-F9CB-4E90-9868-F1C56AD0A001}"/>
              </a:ext>
            </a:extLst>
          </p:cNvPr>
          <p:cNvSpPr>
            <a:spLocks noGrp="1"/>
          </p:cNvSpPr>
          <p:nvPr>
            <p:ph type="title"/>
          </p:nvPr>
        </p:nvSpPr>
        <p:spPr>
          <a:xfrm>
            <a:off x="0" y="4396318"/>
            <a:ext cx="9144000" cy="782371"/>
          </a:xfrm>
        </p:spPr>
        <p:txBody>
          <a:bodyPr>
            <a:noAutofit/>
          </a:bodyPr>
          <a:lstStyle/>
          <a:p>
            <a:r>
              <a:rPr lang="ar-EG" sz="5400" dirty="0"/>
              <a:t>أمين يكون</a:t>
            </a:r>
            <a:endParaRPr lang="en-US" sz="5400" dirty="0"/>
          </a:p>
        </p:txBody>
      </p:sp>
      <p:sp>
        <p:nvSpPr>
          <p:cNvPr id="3" name="Text Placeholder 2">
            <a:extLst>
              <a:ext uri="{FF2B5EF4-FFF2-40B4-BE49-F238E27FC236}">
                <a16:creationId xmlns:a16="http://schemas.microsoft.com/office/drawing/2014/main" id="{D86D71A4-D0C9-44F2-9A50-6A0743A293FA}"/>
              </a:ext>
            </a:extLst>
          </p:cNvPr>
          <p:cNvSpPr>
            <a:spLocks noGrp="1"/>
          </p:cNvSpPr>
          <p:nvPr>
            <p:ph type="body" idx="1"/>
          </p:nvPr>
        </p:nvSpPr>
        <p:spPr/>
        <p:txBody>
          <a:bodyPr/>
          <a:lstStyle/>
          <a:p>
            <a:r>
              <a:rPr lang="ar-EG" sz="4400" dirty="0"/>
              <a:t>أمين يس إشوبى</a:t>
            </a:r>
          </a:p>
        </p:txBody>
      </p:sp>
      <p:sp>
        <p:nvSpPr>
          <p:cNvPr id="5" name="Text Placeholder 4">
            <a:extLst>
              <a:ext uri="{FF2B5EF4-FFF2-40B4-BE49-F238E27FC236}">
                <a16:creationId xmlns:a16="http://schemas.microsoft.com/office/drawing/2014/main" id="{6B586F05-15E5-4C75-943D-0BA1ECF72FD8}"/>
              </a:ext>
            </a:extLst>
          </p:cNvPr>
          <p:cNvSpPr>
            <a:spLocks noGrp="1"/>
          </p:cNvSpPr>
          <p:nvPr>
            <p:ph type="body" sz="quarter" idx="3"/>
          </p:nvPr>
        </p:nvSpPr>
        <p:spPr/>
        <p:txBody>
          <a:bodyPr/>
          <a:lstStyle/>
          <a:p>
            <a:r>
              <a:rPr lang="en-US" sz="4800" dirty="0"/>
              <a:t>am3n ece2wpi</a:t>
            </a:r>
          </a:p>
        </p:txBody>
      </p:sp>
    </p:spTree>
    <p:extLst>
      <p:ext uri="{BB962C8B-B14F-4D97-AF65-F5344CB8AC3E}">
        <p14:creationId xmlns:p14="http://schemas.microsoft.com/office/powerpoint/2010/main" val="2248608346"/>
      </p:ext>
    </p:extLst>
  </p:cSld>
  <p:clrMapOvr>
    <a:masterClrMapping/>
  </p:clrMapOvr>
</p:sld>
</file>

<file path=ppt/slides/slide1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38540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12" name="Rectangle 11">
            <a:hlinkClick r:id="rId3" action="ppaction://hlinksldjump"/>
          </p:cNvPr>
          <p:cNvSpPr/>
          <p:nvPr/>
        </p:nvSpPr>
        <p:spPr>
          <a:xfrm>
            <a:off x="8135260" y="6334780"/>
            <a:ext cx="862737"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الثالثة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3" name="Rectangle 12">
            <a:hlinkClick r:id="rId4" action="ppaction://hlinksldjump"/>
          </p:cNvPr>
          <p:cNvSpPr/>
          <p:nvPr/>
        </p:nvSpPr>
        <p:spPr>
          <a:xfrm>
            <a:off x="6993601" y="6310655"/>
            <a:ext cx="1141659"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السادسة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4" name="Rectangle 13">
            <a:hlinkClick r:id="rId5" action="ppaction://hlinksldjump"/>
          </p:cNvPr>
          <p:cNvSpPr/>
          <p:nvPr/>
        </p:nvSpPr>
        <p:spPr>
          <a:xfrm>
            <a:off x="5771948" y="6310655"/>
            <a:ext cx="1027845"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التاسعة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5" name="Rectangle 14">
            <a:hlinkClick r:id="rId6" action="ppaction://hlinksldjump"/>
          </p:cNvPr>
          <p:cNvSpPr/>
          <p:nvPr/>
        </p:nvSpPr>
        <p:spPr>
          <a:xfrm>
            <a:off x="3917099" y="6310655"/>
            <a:ext cx="1648208"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الحادية عشر</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6" name="Rectangle 15">
            <a:hlinkClick r:id="rId7" action="ppaction://hlinksldjump"/>
          </p:cNvPr>
          <p:cNvSpPr/>
          <p:nvPr/>
        </p:nvSpPr>
        <p:spPr>
          <a:xfrm>
            <a:off x="2566097" y="6289379"/>
            <a:ext cx="1463862"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امانة اللص</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7" name="Rectangle 16">
            <a:hlinkClick r:id="rId8" action="ppaction://hlinksldjump"/>
          </p:cNvPr>
          <p:cNvSpPr/>
          <p:nvPr/>
        </p:nvSpPr>
        <p:spPr>
          <a:xfrm>
            <a:off x="0" y="6310655"/>
            <a:ext cx="1099981"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غولغوثا</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8" name="Rectangle 17">
            <a:hlinkClick r:id="rId9" action="ppaction://hlinksldjump"/>
          </p:cNvPr>
          <p:cNvSpPr/>
          <p:nvPr/>
        </p:nvSpPr>
        <p:spPr>
          <a:xfrm>
            <a:off x="1099981" y="6283913"/>
            <a:ext cx="1497526"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الاثني عشر</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982015437"/>
      </p:ext>
    </p:extLst>
  </p:cSld>
  <p:clrMapOvr>
    <a:masterClrMapping/>
  </p:clrMapOvr>
</p:sld>
</file>

<file path=ppt/slides/slide1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 y="4572000"/>
            <a:ext cx="8886824" cy="2123658"/>
          </a:xfrm>
          <a:prstGeom prst="rect">
            <a:avLst/>
          </a:prstGeom>
        </p:spPr>
        <p:txBody>
          <a:bodyPr wrap="square">
            <a:spAutoFit/>
          </a:bodyPr>
          <a:lstStyle/>
          <a:p>
            <a:pPr algn="ctr" defTabSz="914400" rtl="1">
              <a:defRPr/>
            </a:pPr>
            <a:r>
              <a:rPr lang="ar-EG" sz="4400" b="1" kern="10" dirty="0">
                <a:ln w="9525">
                  <a:noFill/>
                  <a:round/>
                  <a:headEnd/>
                  <a:tailEnd/>
                </a:ln>
                <a:solidFill>
                  <a:srgbClr val="FFC000"/>
                </a:solidFill>
                <a:latin typeface="Times New Roman"/>
                <a:cs typeface="Times New Roman"/>
              </a:rPr>
              <a:t>نبؤات الساعة الحادية عشر من يوم </a:t>
            </a:r>
            <a:r>
              <a:rPr lang="en-US" sz="4400" b="1" kern="10" dirty="0">
                <a:ln w="9525">
                  <a:noFill/>
                  <a:round/>
                  <a:headEnd/>
                  <a:tailEnd/>
                </a:ln>
                <a:solidFill>
                  <a:srgbClr val="FFC000"/>
                </a:solidFill>
                <a:latin typeface="Times New Roman"/>
                <a:cs typeface="Times New Roman"/>
              </a:rPr>
              <a:t> </a:t>
            </a:r>
            <a:r>
              <a:rPr lang="ar-EG" sz="4400" b="1" kern="10" dirty="0">
                <a:ln w="9525">
                  <a:noFill/>
                  <a:round/>
                  <a:headEnd/>
                  <a:tailEnd/>
                </a:ln>
                <a:solidFill>
                  <a:srgbClr val="FFC000"/>
                </a:solidFill>
                <a:latin typeface="Times New Roman"/>
                <a:cs typeface="Times New Roman"/>
              </a:rPr>
              <a:t>الجمعة من البصخة المقدسة التي لمخلصنا الصالح بركاتها على جميعنا آمين</a:t>
            </a:r>
            <a:endParaRPr lang="en-US" sz="4400" b="1" kern="10" dirty="0">
              <a:ln w="9525">
                <a:noFill/>
                <a:round/>
                <a:headEnd/>
                <a:tailEnd/>
              </a:ln>
              <a:solidFill>
                <a:srgbClr val="FFC000"/>
              </a:solidFill>
              <a:latin typeface="Times New Roman"/>
              <a:cs typeface="Times New Roman"/>
            </a:endParaRPr>
          </a:p>
        </p:txBody>
      </p:sp>
    </p:spTree>
    <p:extLst>
      <p:ext uri="{BB962C8B-B14F-4D97-AF65-F5344CB8AC3E}">
        <p14:creationId xmlns:p14="http://schemas.microsoft.com/office/powerpoint/2010/main" val="2695772604"/>
      </p:ext>
    </p:extLst>
  </p:cSld>
  <p:clrMapOvr>
    <a:masterClrMapping/>
  </p:clrMapOvr>
</p:sld>
</file>

<file path=ppt/slides/slide1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 من سفر الخروج لموسى النبى ص 12-14:1 </a:t>
            </a:r>
          </a:p>
        </p:txBody>
      </p:sp>
    </p:spTree>
    <p:extLst>
      <p:ext uri="{BB962C8B-B14F-4D97-AF65-F5344CB8AC3E}">
        <p14:creationId xmlns:p14="http://schemas.microsoft.com/office/powerpoint/2010/main" val="2178652597"/>
      </p:ext>
    </p:extLst>
  </p:cSld>
  <p:clrMapOvr>
    <a:masterClrMapping/>
  </p:clrMapOvr>
</p:sld>
</file>

<file path=ppt/slides/slide1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و كلم الرب موسى و هرون فى أرض مصر قائلاً :    إن هذا الشهر رأس الشهور ، فإجعلوه أول شهور السنة. كلِّما كل جماعة بنى إسرائيل و قولا لهم إن فى اليوم العاشر من الشهر </a:t>
            </a:r>
            <a:endParaRPr lang="en-US" dirty="0"/>
          </a:p>
        </p:txBody>
      </p:sp>
    </p:spTree>
    <p:extLst>
      <p:ext uri="{BB962C8B-B14F-4D97-AF65-F5344CB8AC3E}">
        <p14:creationId xmlns:p14="http://schemas.microsoft.com/office/powerpoint/2010/main" val="2617072731"/>
      </p:ext>
    </p:extLst>
  </p:cSld>
  <p:clrMapOvr>
    <a:masterClrMapping/>
  </p:clrMapOvr>
</p:sld>
</file>

<file path=ppt/slides/slide1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b="1" dirty="0">
                <a:latin typeface="CS Avva Shenouda" panose="020B7200000000000000" pitchFamily="34" charset="0"/>
              </a:rPr>
              <a:t>فليأخذ كل واحد له خروفاً </a:t>
            </a:r>
            <a:r>
              <a:rPr lang="ar-EG" b="1" dirty="0">
                <a:latin typeface="CS Avva Shenouda" panose="020B7200000000000000" pitchFamily="34" charset="0"/>
              </a:rPr>
              <a:t>بحسب بيوت آبائهم ، خروفاً لكل بيت ، و إن كان أهل البيت قليلين لا يكفون لخروف فليأخذ هو و جاره القريب من بيته بحسب عدد النفوس، كل</a:t>
            </a:r>
          </a:p>
        </p:txBody>
      </p:sp>
    </p:spTree>
    <p:extLst>
      <p:ext uri="{BB962C8B-B14F-4D97-AF65-F5344CB8AC3E}">
        <p14:creationId xmlns:p14="http://schemas.microsoft.com/office/powerpoint/2010/main" val="3674030254"/>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معلمه الصالح وسيده البار, فطوَّح بنفسة في هوَّة الهلاك.</a:t>
            </a:r>
            <a:endParaRPr lang="en-US" dirty="0"/>
          </a:p>
        </p:txBody>
      </p:sp>
    </p:spTree>
    <p:extLst>
      <p:ext uri="{BB962C8B-B14F-4D97-AF65-F5344CB8AC3E}">
        <p14:creationId xmlns:p14="http://schemas.microsoft.com/office/powerpoint/2010/main" val="2923195869"/>
      </p:ext>
    </p:extLst>
  </p:cSld>
  <p:clrMapOvr>
    <a:masterClrMapping/>
  </p:clrMapOvr>
</p:sld>
</file>

<file path=ppt/slides/slide1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b="1" dirty="0">
                <a:latin typeface="CS Avva Shenouda" panose="020B7200000000000000" pitchFamily="34" charset="0"/>
              </a:rPr>
              <a:t>واحد على قدر ما يكفيه من الخروف و ليكن لكم خروفاً ذكراً صحيحاً حولياً ( إبن سنة ) تأخذونه من الحملان أو من الجداء ، و يكون عنكم تحت</a:t>
            </a:r>
            <a:endParaRPr lang="en-US" dirty="0"/>
          </a:p>
        </p:txBody>
      </p:sp>
    </p:spTree>
    <p:extLst>
      <p:ext uri="{BB962C8B-B14F-4D97-AF65-F5344CB8AC3E}">
        <p14:creationId xmlns:p14="http://schemas.microsoft.com/office/powerpoint/2010/main" val="655961275"/>
      </p:ext>
    </p:extLst>
  </p:cSld>
  <p:clrMapOvr>
    <a:masterClrMapping/>
  </p:clrMapOvr>
</p:sld>
</file>

<file path=ppt/slides/slide1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الحفظ إلى اليوم الرابع عشر من الشهر ، و ليذبحه كل جمهور جماعة بنى إسرائيل وقت المساء، و يأخذون من دمه و يضعونه على القائمتين و العتبتين فى كل البيوت </a:t>
            </a:r>
            <a:endParaRPr lang="en-US" dirty="0"/>
          </a:p>
        </p:txBody>
      </p:sp>
    </p:spTree>
    <p:extLst>
      <p:ext uri="{BB962C8B-B14F-4D97-AF65-F5344CB8AC3E}">
        <p14:creationId xmlns:p14="http://schemas.microsoft.com/office/powerpoint/2010/main" val="871872143"/>
      </p:ext>
    </p:extLst>
  </p:cSld>
  <p:clrMapOvr>
    <a:masterClrMapping/>
  </p:clrMapOvr>
</p:sld>
</file>

<file path=ppt/slides/slide1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التى يأكلونه فيها و يأكلون اللحم ، فى هذه الليله مشويا بالنار مع فطير ، على أعشاب مرة يأكلونه ، لا تأكلوه نيئاً أو مطبوخاً بالماء ، بل مشوياً بالنار مع رأسه و أكارعه و ما</a:t>
            </a:r>
          </a:p>
        </p:txBody>
      </p:sp>
    </p:spTree>
    <p:extLst>
      <p:ext uri="{BB962C8B-B14F-4D97-AF65-F5344CB8AC3E}">
        <p14:creationId xmlns:p14="http://schemas.microsoft.com/office/powerpoint/2010/main" val="3466879172"/>
      </p:ext>
    </p:extLst>
  </p:cSld>
  <p:clrMapOvr>
    <a:masterClrMapping/>
  </p:clrMapOvr>
</p:sld>
</file>

<file path=ppt/slides/slide1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فى جوفه ، لا تبقوا منه شيئاً للصباح و عظمة منه لا تكسروا ، و الباقى منه إلى الغد تحرقونه بالنار ، و هكذا تأكلونه و أحقاؤكم مشدودة و أحذيتكم فى </a:t>
            </a:r>
            <a:endParaRPr lang="en-US" dirty="0"/>
          </a:p>
        </p:txBody>
      </p:sp>
    </p:spTree>
    <p:extLst>
      <p:ext uri="{BB962C8B-B14F-4D97-AF65-F5344CB8AC3E}">
        <p14:creationId xmlns:p14="http://schemas.microsoft.com/office/powerpoint/2010/main" val="2113169379"/>
      </p:ext>
    </p:extLst>
  </p:cSld>
  <p:clrMapOvr>
    <a:masterClrMapping/>
  </p:clrMapOvr>
</p:sld>
</file>

<file path=ppt/slides/slide1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أرجلكم و عصيكم فى أيديكم و تأكلونه بسرعة ، لأنه فصح الرب . و سأجتاز فى أرض مصر هذه الليلة و أضرب كل بكر فى أرض مصر، من الإنسان إلى البهيمة ، </a:t>
            </a:r>
            <a:endParaRPr lang="en-US" dirty="0"/>
          </a:p>
        </p:txBody>
      </p:sp>
    </p:spTree>
    <p:extLst>
      <p:ext uri="{BB962C8B-B14F-4D97-AF65-F5344CB8AC3E}">
        <p14:creationId xmlns:p14="http://schemas.microsoft.com/office/powerpoint/2010/main" val="586545278"/>
      </p:ext>
    </p:extLst>
  </p:cSld>
  <p:clrMapOvr>
    <a:masterClrMapping/>
  </p:clrMapOvr>
</p:sld>
</file>

<file path=ppt/slides/slide1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و سأصنع إنتقاماً بكل آله المصريين أنا الرب، و يكون الدم علامة على البيوت التى أنتم فيها ، فأرى الدم و أستر عليكم، و لا يكون فيكم ضربة إنسحاق إذا ما ضربت حينما</a:t>
            </a:r>
          </a:p>
        </p:txBody>
      </p:sp>
    </p:spTree>
    <p:extLst>
      <p:ext uri="{BB962C8B-B14F-4D97-AF65-F5344CB8AC3E}">
        <p14:creationId xmlns:p14="http://schemas.microsoft.com/office/powerpoint/2010/main" val="1020775833"/>
      </p:ext>
    </p:extLst>
  </p:cSld>
  <p:clrMapOvr>
    <a:masterClrMapping/>
  </p:clrMapOvr>
</p:sld>
</file>

<file path=ppt/slides/slide1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أضرب كل أبكار أرض مصر. و يكون لكم هذا اليوم تذكاراً فتعيدونه عيداً للرب فى أجيالكم تعيدونه فريضة أبدية .</a:t>
            </a:r>
          </a:p>
        </p:txBody>
      </p:sp>
    </p:spTree>
    <p:extLst>
      <p:ext uri="{BB962C8B-B14F-4D97-AF65-F5344CB8AC3E}">
        <p14:creationId xmlns:p14="http://schemas.microsoft.com/office/powerpoint/2010/main" val="2275863766"/>
      </p:ext>
    </p:extLst>
  </p:cSld>
  <p:clrMapOvr>
    <a:masterClrMapping/>
  </p:clrMapOvr>
</p:sld>
</file>

<file path=ppt/slides/slide1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4629188"/>
      </p:ext>
    </p:extLst>
  </p:cSld>
  <p:clrMapOvr>
    <a:masterClrMapping/>
  </p:clrMapOvr>
</p:sld>
</file>

<file path=ppt/slides/slide1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من سفر اللاويين النبى ص 23 : 5 - 15</a:t>
            </a:r>
            <a:endParaRPr lang="en-US" dirty="0"/>
          </a:p>
        </p:txBody>
      </p:sp>
    </p:spTree>
    <p:extLst>
      <p:ext uri="{BB962C8B-B14F-4D97-AF65-F5344CB8AC3E}">
        <p14:creationId xmlns:p14="http://schemas.microsoft.com/office/powerpoint/2010/main" val="4171551845"/>
      </p:ext>
    </p:extLst>
  </p:cSld>
  <p:clrMapOvr>
    <a:masterClrMapping/>
  </p:clrMapOvr>
</p:sld>
</file>

<file path=ppt/slides/slide1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فى الشهر الأول فى الرابع عشر من وقت المساء  فصح للرب ، و فى الخامس عشر من الشهر عينه   عيد الفطير للرب ، سبعة أيام تأكلون فطيراً و اليوم </a:t>
            </a:r>
            <a:endParaRPr lang="en-US" dirty="0"/>
          </a:p>
        </p:txBody>
      </p:sp>
    </p:spTree>
    <p:extLst>
      <p:ext uri="{BB962C8B-B14F-4D97-AF65-F5344CB8AC3E}">
        <p14:creationId xmlns:p14="http://schemas.microsoft.com/office/powerpoint/2010/main" val="3376354804"/>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لأنه كم هو رديء حب المال. فهو مجلبة لكل شر وأردأ من</a:t>
            </a:r>
            <a:endParaRPr lang="en-US" dirty="0"/>
          </a:p>
        </p:txBody>
      </p:sp>
    </p:spTree>
    <p:extLst>
      <p:ext uri="{BB962C8B-B14F-4D97-AF65-F5344CB8AC3E}">
        <p14:creationId xmlns:p14="http://schemas.microsoft.com/office/powerpoint/2010/main" val="3545990335"/>
      </p:ext>
    </p:extLst>
  </p:cSld>
  <p:clrMapOvr>
    <a:masterClrMapping/>
  </p:clrMapOvr>
</p:sld>
</file>

<file path=ppt/slides/slide1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الأول يدعى لكم مقدساً . عملاً ما من الشغل لا تعلموا ، سبعة أيام تقربون محرقاتكم لترفع للرب و اليوم السابع يدعى لكم مقدساً . عملاً من الشغل لا </a:t>
            </a:r>
            <a:endParaRPr lang="en-US" dirty="0"/>
          </a:p>
        </p:txBody>
      </p:sp>
    </p:spTree>
    <p:extLst>
      <p:ext uri="{BB962C8B-B14F-4D97-AF65-F5344CB8AC3E}">
        <p14:creationId xmlns:p14="http://schemas.microsoft.com/office/powerpoint/2010/main" val="2220123103"/>
      </p:ext>
    </p:extLst>
  </p:cSld>
  <p:clrMapOvr>
    <a:masterClrMapping/>
  </p:clrMapOvr>
</p:sld>
</file>

<file path=ppt/slides/slide1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تعملوا لأنه مقدس للرب و مكرم ، و كلم الرب موسى قائلاً له : كلِّم بنى إسرائيل و قل لهم إذا ما دخلتم الأرض التى أعطيكم إياها تحصدون حصديها</a:t>
            </a:r>
            <a:endParaRPr lang="en-US" dirty="0"/>
          </a:p>
        </p:txBody>
      </p:sp>
    </p:spTree>
    <p:extLst>
      <p:ext uri="{BB962C8B-B14F-4D97-AF65-F5344CB8AC3E}">
        <p14:creationId xmlns:p14="http://schemas.microsoft.com/office/powerpoint/2010/main" val="693522140"/>
      </p:ext>
    </p:extLst>
  </p:cSld>
  <p:clrMapOvr>
    <a:masterClrMapping/>
  </p:clrMapOvr>
</p:sld>
</file>

<file path=ppt/slides/slide1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و تأتون من باكورة حصيدهم للكاهن و يرفع الكاهن الحزمة أمام الرب لتقبل منكم و تحضرونها </a:t>
            </a:r>
            <a:endParaRPr lang="en-US" dirty="0"/>
          </a:p>
        </p:txBody>
      </p:sp>
    </p:spTree>
    <p:extLst>
      <p:ext uri="{BB962C8B-B14F-4D97-AF65-F5344CB8AC3E}">
        <p14:creationId xmlns:p14="http://schemas.microsoft.com/office/powerpoint/2010/main" val="4000351904"/>
      </p:ext>
    </p:extLst>
  </p:cSld>
  <p:clrMapOvr>
    <a:masterClrMapping/>
  </p:clrMapOvr>
</p:sld>
</file>

<file path=ppt/slides/slide1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للكاهن فى غد اليوم الأول فيعرفها الكاهن و تقدمون فى اليوم الذى تحضرون فيه الحزمة خروفاً لا عيب فيه حولياً محرقة للرب.</a:t>
            </a:r>
            <a:br>
              <a:rPr lang="ar-EG" dirty="0"/>
            </a:br>
            <a:endParaRPr lang="en-US" dirty="0"/>
          </a:p>
        </p:txBody>
      </p:sp>
    </p:spTree>
    <p:extLst>
      <p:ext uri="{BB962C8B-B14F-4D97-AF65-F5344CB8AC3E}">
        <p14:creationId xmlns:p14="http://schemas.microsoft.com/office/powerpoint/2010/main" val="4172329002"/>
      </p:ext>
    </p:extLst>
  </p:cSld>
  <p:clrMapOvr>
    <a:masterClrMapping/>
  </p:clrMapOvr>
</p:sld>
</file>

<file path=ppt/slides/slide1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9769135"/>
      </p:ext>
    </p:extLst>
  </p:cSld>
  <p:clrMapOvr>
    <a:masterClrMapping/>
  </p:clrMapOvr>
</p:sld>
</file>

<file path=ppt/slides/slide1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90970797"/>
      </p:ext>
    </p:extLst>
  </p:cSld>
  <p:clrMapOvr>
    <a:masterClrMapping/>
  </p:clrMapOvr>
</p:sld>
</file>

<file path=ppt/slides/slide1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32006142"/>
      </p:ext>
    </p:extLst>
  </p:cSld>
  <p:clrMapOvr>
    <a:masterClrMapping/>
  </p:clrMapOvr>
</p:sld>
</file>

<file path=ppt/slides/slide1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5406081"/>
      </p:ext>
    </p:extLst>
  </p:cSld>
  <p:clrMapOvr>
    <a:masterClrMapping/>
  </p:clrMapOvr>
</p:sld>
</file>

<file path=ppt/slides/slide1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لأبينا القديس الأنبا أثناسيوس الرسولى </a:t>
            </a:r>
            <a:endParaRPr lang="en-US" dirty="0"/>
          </a:p>
        </p:txBody>
      </p:sp>
    </p:spTree>
    <p:extLst>
      <p:ext uri="{BB962C8B-B14F-4D97-AF65-F5344CB8AC3E}">
        <p14:creationId xmlns:p14="http://schemas.microsoft.com/office/powerpoint/2010/main" val="1535926715"/>
      </p:ext>
    </p:extLst>
  </p:cSld>
  <p:clrMapOvr>
    <a:masterClrMapping/>
  </p:clrMapOvr>
</p:sld>
</file>

<file path=ppt/slides/slide1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مكتوب في الكتب هكذا، إن نفوسنا إذا كانت مرتبطة بناموس الله فلن تقوى علينا قوات الظلمة وإذا ابتعدنا عن الله فهي تتسلط علينا. </a:t>
            </a:r>
            <a:endParaRPr lang="en-US" dirty="0"/>
          </a:p>
        </p:txBody>
      </p:sp>
    </p:spTree>
    <p:extLst>
      <p:ext uri="{BB962C8B-B14F-4D97-AF65-F5344CB8AC3E}">
        <p14:creationId xmlns:p14="http://schemas.microsoft.com/office/powerpoint/2010/main" val="400130850"/>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حيل الشياطين. فالنفوس التي يتسلط عليها يجعل أصحابها</a:t>
            </a:r>
            <a:endParaRPr lang="en-US" dirty="0"/>
          </a:p>
        </p:txBody>
      </p:sp>
    </p:spTree>
    <p:extLst>
      <p:ext uri="{BB962C8B-B14F-4D97-AF65-F5344CB8AC3E}">
        <p14:creationId xmlns:p14="http://schemas.microsoft.com/office/powerpoint/2010/main" val="2762936321"/>
      </p:ext>
    </p:extLst>
  </p:cSld>
  <p:clrMapOvr>
    <a:masterClrMapping/>
  </p:clrMapOvr>
</p:sld>
</file>

<file path=ppt/slides/slide1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فأنت أيها الإنسان الذي تريد أن تخلص علم ذاتك أن تسبح في لجة غنى و حكمة الله، أبسط يديك على مثال الصليب لتعبر البحر العظيم، </a:t>
            </a:r>
            <a:endParaRPr lang="en-US" dirty="0"/>
          </a:p>
        </p:txBody>
      </p:sp>
    </p:spTree>
    <p:extLst>
      <p:ext uri="{BB962C8B-B14F-4D97-AF65-F5344CB8AC3E}">
        <p14:creationId xmlns:p14="http://schemas.microsoft.com/office/powerpoint/2010/main" val="65285736"/>
      </p:ext>
    </p:extLst>
  </p:cSld>
  <p:clrMapOvr>
    <a:masterClrMapping/>
  </p:clrMapOvr>
</p:sld>
</file>

<file path=ppt/slides/slide1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الذي هو هذا الدهر و تمضي إلي الله. أما الشكوك المانعة من السياحة فهي الذين يسلكون خارجاً عن أوامر الكنيسة الجامعة ، أعني عدم الإيمان، الزنا، النميمة، محبة</a:t>
            </a:r>
          </a:p>
        </p:txBody>
      </p:sp>
    </p:spTree>
    <p:extLst>
      <p:ext uri="{BB962C8B-B14F-4D97-AF65-F5344CB8AC3E}">
        <p14:creationId xmlns:p14="http://schemas.microsoft.com/office/powerpoint/2010/main" val="3081568705"/>
      </p:ext>
    </p:extLst>
  </p:cSld>
  <p:clrMapOvr>
    <a:masterClrMapping/>
  </p:clrMapOvr>
</p:sld>
</file>

<file path=ppt/slides/slide1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 الفضة التي هي أصل لكل الشرور ، أما علامة الصليب فهي مبسوطة على كل الخليقة ، الشمس إذا لم ترسل شعاعها لا تستطيع أن تضيئ ، </a:t>
            </a:r>
            <a:endParaRPr lang="en-US" dirty="0"/>
          </a:p>
        </p:txBody>
      </p:sp>
    </p:spTree>
    <p:extLst>
      <p:ext uri="{BB962C8B-B14F-4D97-AF65-F5344CB8AC3E}">
        <p14:creationId xmlns:p14="http://schemas.microsoft.com/office/powerpoint/2010/main" val="26925942"/>
      </p:ext>
    </p:extLst>
  </p:cSld>
  <p:clrMapOvr>
    <a:masterClrMapping/>
  </p:clrMapOvr>
</p:sld>
</file>

<file path=ppt/slides/slide1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و القمر إذا لم يبسط قرنيه لا ينير و كذلك طيور السماء أيضاً إذا لم تبسط اجنحتها لا تسطيع الطيران و السفن أيضا إن لم تفرش قلوعها لا يمكنها </a:t>
            </a:r>
            <a:endParaRPr lang="en-US" dirty="0"/>
          </a:p>
        </p:txBody>
      </p:sp>
    </p:spTree>
    <p:extLst>
      <p:ext uri="{BB962C8B-B14F-4D97-AF65-F5344CB8AC3E}">
        <p14:creationId xmlns:p14="http://schemas.microsoft.com/office/powerpoint/2010/main" val="2124988572"/>
      </p:ext>
    </p:extLst>
  </p:cSld>
  <p:clrMapOvr>
    <a:masterClrMapping/>
  </p:clrMapOvr>
</p:sld>
</file>

<file path=ppt/slides/slide1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أن تقلع هوذا موسى رئيس الأنبياء لما بسط يديه قهر عماليق و دانيال نجا من جب الأسود، و يونان من بطن الحوت ، وتكله عندما ألقوها للسباع تخلصت بمثال الصليب، و سوسنة من يدى</a:t>
            </a:r>
          </a:p>
        </p:txBody>
      </p:sp>
    </p:spTree>
    <p:extLst>
      <p:ext uri="{BB962C8B-B14F-4D97-AF65-F5344CB8AC3E}">
        <p14:creationId xmlns:p14="http://schemas.microsoft.com/office/powerpoint/2010/main" val="2873514502"/>
      </p:ext>
    </p:extLst>
  </p:cSld>
  <p:clrMapOvr>
    <a:masterClrMapping/>
  </p:clrMapOvr>
</p:sld>
</file>

<file path=ppt/slides/slide1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الشيخين و يهوديت من يد الوفرنيس و الثلاثة فتية القديسين من آتون النار المتقدة ، هؤلاء كلهم خلصوا بمثال الصليب. و قيل أيضاً</a:t>
            </a:r>
            <a:endParaRPr lang="en-US" dirty="0"/>
          </a:p>
        </p:txBody>
      </p:sp>
    </p:spTree>
    <p:extLst>
      <p:ext uri="{BB962C8B-B14F-4D97-AF65-F5344CB8AC3E}">
        <p14:creationId xmlns:p14="http://schemas.microsoft.com/office/powerpoint/2010/main" val="3985800893"/>
      </p:ext>
    </p:extLst>
  </p:cSld>
  <p:clrMapOvr>
    <a:masterClrMapping/>
  </p:clrMapOvr>
</p:sld>
</file>

<file path=ppt/slides/slide1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 ليكن مستقرك فى موضع واحد الذي هو البيعة ، لتتغذى بكلام الكتب و من الخبز السمائى. و من دم المسيح و تتغذى كل حين من كلام الكتب. </a:t>
            </a:r>
          </a:p>
        </p:txBody>
      </p:sp>
    </p:spTree>
    <p:extLst>
      <p:ext uri="{BB962C8B-B14F-4D97-AF65-F5344CB8AC3E}">
        <p14:creationId xmlns:p14="http://schemas.microsoft.com/office/powerpoint/2010/main" val="1510803919"/>
      </p:ext>
    </p:extLst>
  </p:cSld>
  <p:clrMapOvr>
    <a:masterClrMapping/>
  </p:clrMapOvr>
</p:sld>
</file>

<file path=ppt/slides/slide1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661521"/>
            <a:ext cx="2546252" cy="959988"/>
          </a:xfrm>
        </p:spPr>
        <p:txBody>
          <a:bodyPr>
            <a:normAutofit fontScale="90000"/>
          </a:bodyPr>
          <a:lstStyle/>
          <a:p>
            <a:r>
              <a:rPr lang="ar-EG" dirty="0"/>
              <a:t>اثناسيوس</a:t>
            </a:r>
            <a:br>
              <a:rPr lang="ar-EG" dirty="0"/>
            </a:br>
            <a:endParaRPr lang="en-US" dirty="0"/>
          </a:p>
        </p:txBody>
      </p:sp>
    </p:spTree>
    <p:extLst>
      <p:ext uri="{BB962C8B-B14F-4D97-AF65-F5344CB8AC3E}">
        <p14:creationId xmlns:p14="http://schemas.microsoft.com/office/powerpoint/2010/main" val="3244409701"/>
      </p:ext>
    </p:extLst>
  </p:cSld>
  <p:clrMapOvr>
    <a:masterClrMapping/>
  </p:clrMapOvr>
</p:sld>
</file>

<file path=ppt/slides/slide1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3752208"/>
      </p:ext>
    </p:extLst>
  </p:cSld>
  <p:clrMapOvr>
    <a:masterClrMapping/>
  </p:clrMapOvr>
</p:sld>
</file>

<file path=ppt/slides/slide1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90817755"/>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يجنون ولعًا بها</a:t>
            </a:r>
            <a:r>
              <a:rPr lang="ar-EG" dirty="0"/>
              <a:t> </a:t>
            </a:r>
            <a:r>
              <a:rPr lang="ar-SA" dirty="0"/>
              <a:t>فلا يعرفون ذواتهم, بل ويتعامون عن معرفة الآخرين,</a:t>
            </a:r>
            <a:endParaRPr lang="en-US" dirty="0"/>
          </a:p>
        </p:txBody>
      </p:sp>
    </p:spTree>
    <p:extLst>
      <p:ext uri="{BB962C8B-B14F-4D97-AF65-F5344CB8AC3E}">
        <p14:creationId xmlns:p14="http://schemas.microsoft.com/office/powerpoint/2010/main" val="3271102996"/>
      </p:ext>
    </p:extLst>
  </p:cSld>
  <p:clrMapOvr>
    <a:masterClrMapping/>
  </p:clrMapOvr>
</p:sld>
</file>

<file path=ppt/slides/slide1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3368740"/>
      </p:ext>
    </p:extLst>
  </p:cSld>
  <p:clrMapOvr>
    <a:masterClrMapping/>
  </p:clrMapOvr>
</p:sld>
</file>

<file path=ppt/slides/slide1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hlinkClick r:id="rId2" action="ppaction://hlinksldjump"/>
            <a:extLst>
              <a:ext uri="{FF2B5EF4-FFF2-40B4-BE49-F238E27FC236}">
                <a16:creationId xmlns:a16="http://schemas.microsoft.com/office/drawing/2014/main" id="{8E12F057-89CD-7752-EE6C-541194FE2A48}"/>
              </a:ext>
            </a:extLst>
          </p:cNvPr>
          <p:cNvSpPr txBox="1"/>
          <p:nvPr/>
        </p:nvSpPr>
        <p:spPr>
          <a:xfrm>
            <a:off x="7839075" y="3853934"/>
            <a:ext cx="1438275" cy="523220"/>
          </a:xfrm>
          <a:prstGeom prst="rect">
            <a:avLst/>
          </a:prstGeom>
          <a:noFill/>
        </p:spPr>
        <p:txBody>
          <a:bodyPr wrap="square">
            <a:spAutoFit/>
          </a:bodyPr>
          <a:lstStyle/>
          <a:p>
            <a:r>
              <a:rPr lang="ar-EG" sz="2800" b="1" dirty="0">
                <a:solidFill>
                  <a:srgbClr val="FFC000"/>
                </a:solidFill>
              </a:rPr>
              <a:t>إثفى تى </a:t>
            </a:r>
            <a:endParaRPr lang="en-US" sz="2800" b="1" dirty="0">
              <a:solidFill>
                <a:srgbClr val="FFC000"/>
              </a:solidFill>
            </a:endParaRPr>
          </a:p>
        </p:txBody>
      </p:sp>
      <p:sp>
        <p:nvSpPr>
          <p:cNvPr id="7" name="TextBox 6">
            <a:hlinkClick r:id="rId3" action="ppaction://hlinksldjump"/>
            <a:extLst>
              <a:ext uri="{FF2B5EF4-FFF2-40B4-BE49-F238E27FC236}">
                <a16:creationId xmlns:a16="http://schemas.microsoft.com/office/drawing/2014/main" id="{0D4789EA-2BD3-76EE-3257-C46C161F4D3D}"/>
              </a:ext>
            </a:extLst>
          </p:cNvPr>
          <p:cNvSpPr txBox="1"/>
          <p:nvPr/>
        </p:nvSpPr>
        <p:spPr>
          <a:xfrm>
            <a:off x="0" y="3853934"/>
            <a:ext cx="1438275" cy="523220"/>
          </a:xfrm>
          <a:prstGeom prst="rect">
            <a:avLst/>
          </a:prstGeom>
          <a:noFill/>
        </p:spPr>
        <p:txBody>
          <a:bodyPr wrap="square">
            <a:spAutoFit/>
          </a:bodyPr>
          <a:lstStyle/>
          <a:p>
            <a:r>
              <a:rPr lang="ar-EG" sz="2800" b="1" dirty="0">
                <a:solidFill>
                  <a:srgbClr val="FFC000"/>
                </a:solidFill>
              </a:rPr>
              <a:t>البولس</a:t>
            </a:r>
            <a:endParaRPr lang="en-US" sz="2800" b="1" dirty="0">
              <a:solidFill>
                <a:srgbClr val="FFC000"/>
              </a:solidFill>
            </a:endParaRPr>
          </a:p>
        </p:txBody>
      </p:sp>
    </p:spTree>
    <p:extLst>
      <p:ext uri="{BB962C8B-B14F-4D97-AF65-F5344CB8AC3E}">
        <p14:creationId xmlns:p14="http://schemas.microsoft.com/office/powerpoint/2010/main" val="1602955065"/>
      </p:ext>
    </p:extLst>
  </p:cSld>
  <p:clrMapOvr>
    <a:masterClrMapping/>
  </p:clrMapOvr>
</p:sld>
</file>

<file path=ppt/slides/slide18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4800" dirty="0"/>
              <a:t>من أجل قيامة الأموات، الذين رقدوا </a:t>
            </a:r>
            <a:endParaRPr lang="en-US" sz="4800" dirty="0"/>
          </a:p>
        </p:txBody>
      </p:sp>
      <p:sp>
        <p:nvSpPr>
          <p:cNvPr id="3" name="Text Placeholder 2"/>
          <p:cNvSpPr>
            <a:spLocks noGrp="1"/>
          </p:cNvSpPr>
          <p:nvPr>
            <p:ph type="body" idx="1"/>
          </p:nvPr>
        </p:nvSpPr>
        <p:spPr/>
        <p:txBody>
          <a:bodyPr/>
          <a:lstStyle/>
          <a:p>
            <a:r>
              <a:rPr lang="ar-EG" dirty="0"/>
              <a:t>إثفى تى آناستاسيس إنتى نى ريف موؤت نى إيتاف إنكوت</a:t>
            </a:r>
            <a:endParaRPr lang="en-US" dirty="0"/>
          </a:p>
        </p:txBody>
      </p:sp>
      <p:sp>
        <p:nvSpPr>
          <p:cNvPr id="4" name="Text Placeholder 3"/>
          <p:cNvSpPr>
            <a:spLocks noGrp="1"/>
          </p:cNvSpPr>
          <p:nvPr>
            <p:ph type="body" sz="quarter" idx="3"/>
          </p:nvPr>
        </p:nvSpPr>
        <p:spPr>
          <a:xfrm>
            <a:off x="0" y="5317586"/>
            <a:ext cx="9144000" cy="682357"/>
          </a:xfrm>
        </p:spPr>
        <p:txBody>
          <a:bodyPr/>
          <a:lstStyle/>
          <a:p>
            <a:r>
              <a:rPr lang="en-US" dirty="0" err="1"/>
              <a:t>E;be</a:t>
            </a:r>
            <a:r>
              <a:rPr lang="en-US" dirty="0"/>
              <a:t> ]`</a:t>
            </a:r>
            <a:r>
              <a:rPr lang="en-US" dirty="0" err="1"/>
              <a:t>anactacic</a:t>
            </a:r>
            <a:r>
              <a:rPr lang="en-US" dirty="0"/>
              <a:t> `</a:t>
            </a:r>
            <a:r>
              <a:rPr lang="en-US" dirty="0" err="1"/>
              <a:t>nte</a:t>
            </a:r>
            <a:r>
              <a:rPr lang="en-US" dirty="0"/>
              <a:t> </a:t>
            </a:r>
            <a:r>
              <a:rPr lang="en-US" dirty="0" err="1"/>
              <a:t>nirefmwout</a:t>
            </a:r>
            <a:r>
              <a:rPr lang="en-US" dirty="0"/>
              <a:t> `</a:t>
            </a:r>
            <a:r>
              <a:rPr lang="en-US" dirty="0" err="1"/>
              <a:t>etauenkout</a:t>
            </a:r>
            <a:endParaRPr lang="en-US" dirty="0"/>
          </a:p>
        </p:txBody>
      </p:sp>
    </p:spTree>
    <p:extLst>
      <p:ext uri="{BB962C8B-B14F-4D97-AF65-F5344CB8AC3E}">
        <p14:creationId xmlns:p14="http://schemas.microsoft.com/office/powerpoint/2010/main" val="1879034555"/>
      </p:ext>
    </p:extLst>
  </p:cSld>
  <p:clrMapOvr>
    <a:masterClrMapping/>
  </p:clrMapOvr>
</p:sld>
</file>

<file path=ppt/slides/slide18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4350025"/>
            <a:ext cx="9144000" cy="782371"/>
          </a:xfrm>
        </p:spPr>
        <p:txBody>
          <a:bodyPr>
            <a:normAutofit fontScale="90000"/>
          </a:bodyPr>
          <a:lstStyle/>
          <a:p>
            <a:r>
              <a:rPr lang="ar-EG" dirty="0"/>
              <a:t>و تنيحوا فى الإيمان بالمسيح، يارب نيح نفوسهم اجمعين . </a:t>
            </a:r>
            <a:endParaRPr lang="en-US" dirty="0"/>
          </a:p>
        </p:txBody>
      </p:sp>
      <p:sp>
        <p:nvSpPr>
          <p:cNvPr id="3" name="Text Placeholder 2"/>
          <p:cNvSpPr>
            <a:spLocks noGrp="1"/>
          </p:cNvSpPr>
          <p:nvPr>
            <p:ph type="body" idx="1"/>
          </p:nvPr>
        </p:nvSpPr>
        <p:spPr>
          <a:xfrm>
            <a:off x="0" y="6047857"/>
            <a:ext cx="9143999" cy="808893"/>
          </a:xfrm>
        </p:spPr>
        <p:txBody>
          <a:bodyPr/>
          <a:lstStyle/>
          <a:p>
            <a:r>
              <a:rPr lang="ar-EG" sz="3200" dirty="0"/>
              <a:t>أف أيمتون أم مؤوو خين إفناهتى إم بى إخرستوس: إبشويس ما إمتون إن نو إبسيشى تيرو</a:t>
            </a:r>
            <a:endParaRPr lang="en-US" sz="3200" dirty="0"/>
          </a:p>
        </p:txBody>
      </p:sp>
      <p:sp>
        <p:nvSpPr>
          <p:cNvPr id="4" name="Text Placeholder 3"/>
          <p:cNvSpPr>
            <a:spLocks noGrp="1"/>
          </p:cNvSpPr>
          <p:nvPr>
            <p:ph type="body" sz="quarter" idx="3"/>
          </p:nvPr>
        </p:nvSpPr>
        <p:spPr>
          <a:xfrm>
            <a:off x="0" y="5272616"/>
            <a:ext cx="9144000" cy="682357"/>
          </a:xfrm>
        </p:spPr>
        <p:txBody>
          <a:bodyPr/>
          <a:lstStyle/>
          <a:p>
            <a:r>
              <a:rPr lang="en-US" sz="3200" dirty="0" err="1"/>
              <a:t>auemton</a:t>
            </a:r>
            <a:r>
              <a:rPr lang="en-US" sz="3200" dirty="0"/>
              <a:t> `</a:t>
            </a:r>
            <a:r>
              <a:rPr lang="en-US" sz="3200" dirty="0" err="1"/>
              <a:t>mmwou</a:t>
            </a:r>
            <a:r>
              <a:rPr lang="en-US" sz="3200" dirty="0"/>
              <a:t> </a:t>
            </a:r>
            <a:r>
              <a:rPr lang="en-US" sz="3200" dirty="0" err="1"/>
              <a:t>qen</a:t>
            </a:r>
            <a:r>
              <a:rPr lang="en-US" sz="3200" dirty="0"/>
              <a:t> `</a:t>
            </a:r>
            <a:r>
              <a:rPr lang="en-US" sz="3200" dirty="0" err="1"/>
              <a:t>vnah</a:t>
            </a:r>
            <a:r>
              <a:rPr lang="en-US" sz="3200" dirty="0"/>
              <a:t>]</a:t>
            </a:r>
          </a:p>
          <a:p>
            <a:r>
              <a:rPr lang="en-US" sz="3200" dirty="0"/>
              <a:t> `</a:t>
            </a:r>
            <a:r>
              <a:rPr lang="en-US" sz="3200" dirty="0" err="1"/>
              <a:t>mP</a:t>
            </a:r>
            <a:r>
              <a:rPr lang="en-US" sz="3200" dirty="0"/>
              <a:t>=,=c@ `P=o=c </a:t>
            </a:r>
            <a:r>
              <a:rPr lang="en-US" sz="3200" dirty="0" err="1"/>
              <a:t>ma`mton</a:t>
            </a:r>
            <a:r>
              <a:rPr lang="en-US" sz="3200" dirty="0"/>
              <a:t> `</a:t>
            </a:r>
            <a:r>
              <a:rPr lang="en-US" sz="3200" dirty="0" err="1"/>
              <a:t>nnou'u,y</a:t>
            </a:r>
            <a:r>
              <a:rPr lang="en-US" sz="3200" dirty="0"/>
              <a:t> </a:t>
            </a:r>
            <a:r>
              <a:rPr lang="en-US" sz="3200" dirty="0" err="1"/>
              <a:t>tyrou</a:t>
            </a:r>
            <a:endParaRPr lang="en-US" sz="3200" dirty="0"/>
          </a:p>
        </p:txBody>
      </p:sp>
    </p:spTree>
    <p:extLst>
      <p:ext uri="{BB962C8B-B14F-4D97-AF65-F5344CB8AC3E}">
        <p14:creationId xmlns:p14="http://schemas.microsoft.com/office/powerpoint/2010/main" val="4196920535"/>
      </p:ext>
    </p:extLst>
  </p:cSld>
  <p:clrMapOvr>
    <a:masterClrMapping/>
  </p:clrMapOvr>
</p:sld>
</file>

<file path=ppt/slides/slide18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4380005"/>
            <a:ext cx="9144000" cy="782371"/>
          </a:xfrm>
        </p:spPr>
        <p:txBody>
          <a:bodyPr/>
          <a:lstStyle/>
          <a:p>
            <a:r>
              <a:rPr lang="ar-EG" dirty="0"/>
              <a:t>بولس عبد ربنا يسوع المسيح الرسول </a:t>
            </a:r>
            <a:endParaRPr lang="en-US" dirty="0"/>
          </a:p>
        </p:txBody>
      </p:sp>
      <p:sp>
        <p:nvSpPr>
          <p:cNvPr id="3" name="Text Placeholder 2"/>
          <p:cNvSpPr>
            <a:spLocks noGrp="1"/>
          </p:cNvSpPr>
          <p:nvPr>
            <p:ph type="body" idx="1"/>
          </p:nvPr>
        </p:nvSpPr>
        <p:spPr/>
        <p:txBody>
          <a:bodyPr/>
          <a:lstStyle/>
          <a:p>
            <a:r>
              <a:rPr lang="ar-EG" dirty="0"/>
              <a:t>باڤلوس إفڤوك إمبين تشويس إيسوس بي إخرستوس: بي آبوسطولوس</a:t>
            </a:r>
            <a:endParaRPr lang="en-US" dirty="0"/>
          </a:p>
        </p:txBody>
      </p:sp>
      <p:sp>
        <p:nvSpPr>
          <p:cNvPr id="4" name="Text Placeholder 3"/>
          <p:cNvSpPr>
            <a:spLocks noGrp="1"/>
          </p:cNvSpPr>
          <p:nvPr>
            <p:ph type="body" sz="quarter" idx="3"/>
          </p:nvPr>
        </p:nvSpPr>
        <p:spPr>
          <a:xfrm>
            <a:off x="0" y="5047766"/>
            <a:ext cx="9144000" cy="682357"/>
          </a:xfrm>
        </p:spPr>
        <p:txBody>
          <a:bodyPr/>
          <a:lstStyle/>
          <a:p>
            <a:r>
              <a:rPr lang="en-US" dirty="0" err="1">
                <a:latin typeface="Abraam" pitchFamily="2" charset="0"/>
              </a:rPr>
              <a:t>Pauloc</a:t>
            </a:r>
            <a:r>
              <a:rPr lang="en-US" dirty="0">
                <a:latin typeface="Abraam" pitchFamily="2" charset="0"/>
              </a:rPr>
              <a:t> `</a:t>
            </a:r>
            <a:r>
              <a:rPr lang="en-US" dirty="0" err="1">
                <a:latin typeface="Abraam" pitchFamily="2" charset="0"/>
              </a:rPr>
              <a:t>vbwk</a:t>
            </a:r>
            <a:r>
              <a:rPr lang="en-US" dirty="0">
                <a:latin typeface="Abraam" pitchFamily="2" charset="0"/>
              </a:rPr>
              <a:t> `</a:t>
            </a:r>
            <a:r>
              <a:rPr lang="en-US" dirty="0" err="1">
                <a:latin typeface="Abraam" pitchFamily="2" charset="0"/>
              </a:rPr>
              <a:t>mpensoic</a:t>
            </a:r>
            <a:r>
              <a:rPr lang="en-US" dirty="0">
                <a:latin typeface="Abraam" pitchFamily="2" charset="0"/>
              </a:rPr>
              <a:t> </a:t>
            </a:r>
            <a:r>
              <a:rPr lang="en-US" dirty="0" err="1">
                <a:latin typeface="Abraam" pitchFamily="2" charset="0"/>
              </a:rPr>
              <a:t>Ihc</a:t>
            </a:r>
            <a:r>
              <a:rPr lang="en-US" dirty="0">
                <a:latin typeface="Abraam" pitchFamily="2" charset="0"/>
              </a:rPr>
              <a:t>? </a:t>
            </a:r>
            <a:r>
              <a:rPr lang="en-US" dirty="0" err="1">
                <a:latin typeface="Abraam" pitchFamily="2" charset="0"/>
              </a:rPr>
              <a:t>Pxc</a:t>
            </a:r>
            <a:r>
              <a:rPr lang="en-US" dirty="0">
                <a:latin typeface="Abraam" pitchFamily="2" charset="0"/>
              </a:rPr>
              <a:t>? &gt; </a:t>
            </a:r>
            <a:r>
              <a:rPr lang="en-US" dirty="0" err="1">
                <a:latin typeface="Abraam" pitchFamily="2" charset="0"/>
              </a:rPr>
              <a:t>pi~apoctoloc</a:t>
            </a:r>
            <a:r>
              <a:rPr lang="en-US" dirty="0">
                <a:latin typeface="Abraam" pitchFamily="2" charset="0"/>
              </a:rPr>
              <a:t> </a:t>
            </a:r>
          </a:p>
        </p:txBody>
      </p:sp>
    </p:spTree>
    <p:extLst>
      <p:ext uri="{BB962C8B-B14F-4D97-AF65-F5344CB8AC3E}">
        <p14:creationId xmlns:p14="http://schemas.microsoft.com/office/powerpoint/2010/main" val="2363558166"/>
      </p:ext>
    </p:extLst>
  </p:cSld>
  <p:clrMapOvr>
    <a:masterClrMapping/>
  </p:clrMapOvr>
</p:sld>
</file>

<file path=ppt/slides/slide18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sz="4400" dirty="0"/>
              <a:t>المدعو المُفرَز لبُشرى اللــــه</a:t>
            </a:r>
            <a:endParaRPr lang="en-US" sz="4400" dirty="0"/>
          </a:p>
        </p:txBody>
      </p:sp>
      <p:sp>
        <p:nvSpPr>
          <p:cNvPr id="3" name="Text Placeholder 2"/>
          <p:cNvSpPr>
            <a:spLocks noGrp="1"/>
          </p:cNvSpPr>
          <p:nvPr>
            <p:ph type="body" idx="1"/>
          </p:nvPr>
        </p:nvSpPr>
        <p:spPr>
          <a:xfrm>
            <a:off x="0" y="5987897"/>
            <a:ext cx="9143999" cy="808893"/>
          </a:xfrm>
        </p:spPr>
        <p:txBody>
          <a:bodyPr/>
          <a:lstStyle/>
          <a:p>
            <a:r>
              <a:rPr lang="ar-EG" sz="3200" dirty="0"/>
              <a:t>إيت ثاهيم: في إيتاڤ ثاشف إى بي هي شيننوفي إنتي إفنوتي</a:t>
            </a:r>
            <a:endParaRPr lang="en-US" sz="3200" dirty="0"/>
          </a:p>
        </p:txBody>
      </p:sp>
      <p:sp>
        <p:nvSpPr>
          <p:cNvPr id="4" name="Text Placeholder 3"/>
          <p:cNvSpPr>
            <a:spLocks noGrp="1"/>
          </p:cNvSpPr>
          <p:nvPr>
            <p:ph type="body" sz="quarter" idx="3"/>
          </p:nvPr>
        </p:nvSpPr>
        <p:spPr/>
        <p:txBody>
          <a:bodyPr/>
          <a:lstStyle/>
          <a:p>
            <a:r>
              <a:rPr lang="en-US" dirty="0" err="1">
                <a:latin typeface="Abraam" pitchFamily="2" charset="0"/>
              </a:rPr>
              <a:t>etqa</a:t>
            </a:r>
            <a:r>
              <a:rPr lang="en-US" dirty="0">
                <a:latin typeface="Abraam" pitchFamily="2" charset="0"/>
              </a:rPr>
              <a:t>\</a:t>
            </a:r>
            <a:r>
              <a:rPr lang="en-US" dirty="0" err="1">
                <a:latin typeface="Abraam" pitchFamily="2" charset="0"/>
              </a:rPr>
              <a:t>em</a:t>
            </a:r>
            <a:r>
              <a:rPr lang="en-US" dirty="0">
                <a:latin typeface="Abraam" pitchFamily="2" charset="0"/>
              </a:rPr>
              <a:t> &gt; </a:t>
            </a:r>
            <a:r>
              <a:rPr lang="en-US" dirty="0" err="1">
                <a:latin typeface="Abraam" pitchFamily="2" charset="0"/>
              </a:rPr>
              <a:t>vh~etauqa</a:t>
            </a:r>
            <a:r>
              <a:rPr lang="en-US" dirty="0">
                <a:latin typeface="Abraam" pitchFamily="2" charset="0"/>
              </a:rPr>
              <a:t>]f  `epi\</a:t>
            </a:r>
            <a:r>
              <a:rPr lang="en-US" dirty="0" err="1">
                <a:latin typeface="Abraam" pitchFamily="2" charset="0"/>
              </a:rPr>
              <a:t>i</a:t>
            </a:r>
            <a:r>
              <a:rPr lang="en-US" dirty="0">
                <a:latin typeface="Abraam" pitchFamily="2" charset="0"/>
              </a:rPr>
              <a:t>]</a:t>
            </a:r>
            <a:r>
              <a:rPr lang="en-US" dirty="0" err="1">
                <a:latin typeface="Abraam" pitchFamily="2" charset="0"/>
              </a:rPr>
              <a:t>ennoufi</a:t>
            </a:r>
            <a:r>
              <a:rPr lang="en-US" dirty="0">
                <a:latin typeface="Abraam" pitchFamily="2" charset="0"/>
              </a:rPr>
              <a:t> `</a:t>
            </a:r>
            <a:r>
              <a:rPr lang="en-US" dirty="0" err="1">
                <a:latin typeface="Abraam" pitchFamily="2" charset="0"/>
              </a:rPr>
              <a:t>nte</a:t>
            </a:r>
            <a:r>
              <a:rPr lang="en-US" dirty="0">
                <a:latin typeface="Abraam" pitchFamily="2" charset="0"/>
              </a:rPr>
              <a:t> ~V;</a:t>
            </a:r>
          </a:p>
        </p:txBody>
      </p:sp>
    </p:spTree>
    <p:extLst>
      <p:ext uri="{BB962C8B-B14F-4D97-AF65-F5344CB8AC3E}">
        <p14:creationId xmlns:p14="http://schemas.microsoft.com/office/powerpoint/2010/main" val="2135215833"/>
      </p:ext>
    </p:extLst>
  </p:cSld>
  <p:clrMapOvr>
    <a:masterClrMapping/>
  </p:clrMapOvr>
</p:sld>
</file>

<file path=ppt/slides/slide18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p:nvPr/>
        </p:nvSpPr>
        <p:spPr>
          <a:xfrm>
            <a:off x="0" y="4549676"/>
            <a:ext cx="9144000" cy="2308324"/>
          </a:xfrm>
          <a:prstGeom prst="rect">
            <a:avLst/>
          </a:prstGeom>
        </p:spPr>
        <p:txBody>
          <a:bodyPr wrap="square">
            <a:spAutoFit/>
          </a:bodyPr>
          <a:lstStyle/>
          <a:p>
            <a:pPr algn="justLow" rtl="1">
              <a:spcBef>
                <a:spcPct val="20000"/>
              </a:spcBef>
            </a:pPr>
            <a:r>
              <a:rPr lang="ar-EG" sz="3600" b="1" dirty="0">
                <a:solidFill>
                  <a:schemeClr val="bg1"/>
                </a:solidFill>
                <a:latin typeface="CS Avva Shenouda" panose="020B7200000000000000" pitchFamily="34" charset="0"/>
                <a:cs typeface="Times New Roman" panose="02020603050405020304" pitchFamily="18" charset="0"/>
              </a:rPr>
              <a:t>ماريف ميفئ ايفاى ان اخرى خين ثينو ايتى فاى بى ايت خين بخريستوس ايسوس فى اتشوب خين اومورفى انتى افنوتى نوهوليم ان بى ايتاف ميفئ ايروف اثريف شوبى انو هيسوس نيم افنوتى</a:t>
            </a:r>
          </a:p>
        </p:txBody>
      </p:sp>
    </p:spTree>
    <p:extLst>
      <p:ext uri="{BB962C8B-B14F-4D97-AF65-F5344CB8AC3E}">
        <p14:creationId xmlns:p14="http://schemas.microsoft.com/office/powerpoint/2010/main" val="1898356822"/>
      </p:ext>
    </p:extLst>
  </p:cSld>
  <p:clrMapOvr>
    <a:masterClrMapping/>
  </p:clrMapOvr>
</p:sld>
</file>

<file path=ppt/slides/slide18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descr="Untitled-1 copy"/>
          <p:cNvSpPr>
            <a:spLocks noGrp="1"/>
          </p:cNvSpPr>
          <p:nvPr>
            <p:ph type="title" idx="4294967295"/>
          </p:nvPr>
        </p:nvSpPr>
        <p:spPr>
          <a:xfrm>
            <a:off x="0" y="6209463"/>
            <a:ext cx="9144000" cy="1981200"/>
          </a:xfrm>
          <a:prstGeom prst="rect">
            <a:avLst/>
          </a:prstGeom>
        </p:spPr>
        <p:txBody>
          <a:bodyPr/>
          <a:lstStyle/>
          <a:p>
            <a:pPr>
              <a:defRPr/>
            </a:pPr>
            <a:r>
              <a:rPr lang="ar-SA" sz="4000" dirty="0">
                <a:solidFill>
                  <a:schemeClr val="bg1"/>
                </a:solidFill>
              </a:rPr>
              <a:t>بي إهموت غار نى موتين تيرو جى آمين إس اِى شوبي.</a:t>
            </a:r>
            <a:endParaRPr lang="en-US" sz="4000" dirty="0">
              <a:solidFill>
                <a:schemeClr val="bg1"/>
              </a:solidFill>
            </a:endParaRPr>
          </a:p>
        </p:txBody>
      </p:sp>
      <p:sp>
        <p:nvSpPr>
          <p:cNvPr id="3" name="Rectangle 2"/>
          <p:cNvSpPr/>
          <p:nvPr/>
        </p:nvSpPr>
        <p:spPr>
          <a:xfrm>
            <a:off x="-342900" y="5007093"/>
            <a:ext cx="9829800" cy="1323439"/>
          </a:xfrm>
          <a:prstGeom prst="rect">
            <a:avLst/>
          </a:prstGeom>
        </p:spPr>
        <p:txBody>
          <a:bodyPr wrap="square">
            <a:spAutoFit/>
          </a:bodyPr>
          <a:lstStyle/>
          <a:p>
            <a:pPr algn="ctr"/>
            <a:r>
              <a:rPr lang="pt-BR" altLang="en-US" sz="4000" dirty="0">
                <a:solidFill>
                  <a:srgbClr val="FFC000"/>
                </a:solidFill>
                <a:latin typeface="CS New Athanasius" panose="020B0500000000000000" pitchFamily="34" charset="0"/>
                <a:cs typeface="Times New Roman" panose="02020603050405020304" pitchFamily="18" charset="0"/>
              </a:rPr>
              <a:t>Pi`hmot gar nemwten nem `thiryny eucop@ je `amyn ec`eswpi.</a:t>
            </a:r>
          </a:p>
        </p:txBody>
      </p:sp>
      <p:sp>
        <p:nvSpPr>
          <p:cNvPr id="4" name="Rectangle 3"/>
          <p:cNvSpPr/>
          <p:nvPr/>
        </p:nvSpPr>
        <p:spPr>
          <a:xfrm>
            <a:off x="1095728" y="4358720"/>
            <a:ext cx="6952544" cy="769441"/>
          </a:xfrm>
          <a:prstGeom prst="rect">
            <a:avLst/>
          </a:prstGeom>
        </p:spPr>
        <p:txBody>
          <a:bodyPr wrap="none">
            <a:spAutoFit/>
          </a:bodyPr>
          <a:lstStyle/>
          <a:p>
            <a:pPr algn="justLow" rtl="1" eaLnBrk="1" hangingPunct="1">
              <a:spcBef>
                <a:spcPct val="20000"/>
              </a:spcBef>
            </a:pPr>
            <a:r>
              <a:rPr lang="ar-SA" altLang="en-US" sz="4400" b="1" dirty="0">
                <a:solidFill>
                  <a:schemeClr val="bg1"/>
                </a:solidFill>
                <a:latin typeface="Times New Roman" panose="02020603050405020304" pitchFamily="18" charset="0"/>
                <a:cs typeface="Times New Roman" panose="02020603050405020304" pitchFamily="18" charset="0"/>
              </a:rPr>
              <a:t>النعمة معكم و السلام معاً، آمين يكون</a:t>
            </a:r>
            <a:r>
              <a:rPr lang="ar-EG" altLang="en-US" sz="4400" b="1" dirty="0">
                <a:solidFill>
                  <a:schemeClr val="bg1"/>
                </a:solidFill>
                <a:latin typeface="Times New Roman" panose="02020603050405020304" pitchFamily="18" charset="0"/>
                <a:cs typeface="Times New Roman" panose="02020603050405020304" pitchFamily="18" charset="0"/>
              </a:rPr>
              <a:t>.</a:t>
            </a:r>
            <a:endParaRPr lang="ar-SA" altLang="en-US" sz="44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59070958"/>
      </p:ext>
    </p:extLst>
  </p:cSld>
  <p:clrMapOvr>
    <a:masterClrMapping/>
  </p:clrMapOvr>
</p:sld>
</file>

<file path=ppt/slides/slide18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
          <p:cNvSpPr/>
          <p:nvPr/>
        </p:nvSpPr>
        <p:spPr>
          <a:xfrm>
            <a:off x="0" y="4661863"/>
            <a:ext cx="9144000" cy="1569660"/>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ar-EG" sz="4800" b="1" i="0" strike="noStrike" kern="0" cap="none" spc="0" normalizeH="0" baseline="0" noProof="0" dirty="0">
                <a:ln>
                  <a:noFill/>
                </a:ln>
                <a:solidFill>
                  <a:srgbClr val="FFC000"/>
                </a:solidFill>
                <a:effectLst/>
                <a:uLnTx/>
                <a:uFillTx/>
                <a:latin typeface="Times New Roman" pitchFamily="18" charset="0"/>
                <a:ea typeface="+mj-ea"/>
                <a:cs typeface="Times New Roman" pitchFamily="18" charset="0"/>
              </a:rPr>
              <a:t>البولس من رسالة معلمنا بولس الرسول إلى </a:t>
            </a:r>
            <a:br>
              <a:rPr kumimoji="0" lang="ar-EG" sz="4800" b="1" i="0" strike="noStrike" kern="0" cap="none" spc="0" normalizeH="0" baseline="0" noProof="0" dirty="0">
                <a:ln>
                  <a:noFill/>
                </a:ln>
                <a:solidFill>
                  <a:srgbClr val="FFC000"/>
                </a:solidFill>
                <a:effectLst/>
                <a:uLnTx/>
                <a:uFillTx/>
                <a:latin typeface="Times New Roman" pitchFamily="18" charset="0"/>
                <a:ea typeface="+mj-ea"/>
                <a:cs typeface="Times New Roman" pitchFamily="18" charset="0"/>
              </a:rPr>
            </a:br>
            <a:r>
              <a:rPr kumimoji="0" lang="ar-EG" sz="4800" b="1" i="0" strike="noStrike" kern="0" cap="none" spc="0" normalizeH="0" baseline="0" noProof="0" dirty="0">
                <a:ln>
                  <a:noFill/>
                </a:ln>
                <a:solidFill>
                  <a:srgbClr val="FFC000"/>
                </a:solidFill>
                <a:effectLst/>
                <a:uLnTx/>
                <a:uFillTx/>
                <a:latin typeface="Times New Roman" pitchFamily="18" charset="0"/>
                <a:ea typeface="+mj-ea"/>
                <a:cs typeface="Times New Roman" pitchFamily="18" charset="0"/>
              </a:rPr>
              <a:t>أهل غلاطية ص 3 : 1- 6</a:t>
            </a:r>
            <a:endParaRPr kumimoji="0" lang="en-US" sz="2000" b="0" i="0" strike="noStrike" kern="0" cap="none" spc="0" normalizeH="0" baseline="0" noProof="0" dirty="0">
              <a:ln>
                <a:noFill/>
              </a:ln>
              <a:solidFill>
                <a:sysClr val="windowText" lastClr="000000"/>
              </a:solidFill>
              <a:effectLst/>
              <a:uLnTx/>
              <a:uFillTx/>
            </a:endParaRPr>
          </a:p>
        </p:txBody>
      </p:sp>
      <p:sp>
        <p:nvSpPr>
          <p:cNvPr id="2" name="TextBox 1">
            <a:hlinkClick r:id="rId2" action="ppaction://hlinksldjump"/>
            <a:extLst>
              <a:ext uri="{FF2B5EF4-FFF2-40B4-BE49-F238E27FC236}">
                <a16:creationId xmlns:a16="http://schemas.microsoft.com/office/drawing/2014/main" id="{884E2EC2-60F6-275E-8992-1D71947E344D}"/>
              </a:ext>
            </a:extLst>
          </p:cNvPr>
          <p:cNvSpPr txBox="1"/>
          <p:nvPr/>
        </p:nvSpPr>
        <p:spPr>
          <a:xfrm>
            <a:off x="7839075" y="3853934"/>
            <a:ext cx="1438275" cy="523220"/>
          </a:xfrm>
          <a:prstGeom prst="rect">
            <a:avLst/>
          </a:prstGeom>
          <a:noFill/>
        </p:spPr>
        <p:txBody>
          <a:bodyPr wrap="square">
            <a:spAutoFit/>
          </a:bodyPr>
          <a:lstStyle/>
          <a:p>
            <a:r>
              <a:rPr lang="ar-EG" sz="2800" b="1" dirty="0">
                <a:solidFill>
                  <a:srgbClr val="FFC000"/>
                </a:solidFill>
              </a:rPr>
              <a:t>إثفى تى </a:t>
            </a:r>
            <a:endParaRPr lang="en-US" sz="2800" b="1" dirty="0">
              <a:solidFill>
                <a:srgbClr val="FFC000"/>
              </a:solidFill>
            </a:endParaRPr>
          </a:p>
        </p:txBody>
      </p:sp>
      <p:sp>
        <p:nvSpPr>
          <p:cNvPr id="3" name="TextBox 2">
            <a:hlinkClick r:id="rId3" action="ppaction://hlinksldjump"/>
            <a:extLst>
              <a:ext uri="{FF2B5EF4-FFF2-40B4-BE49-F238E27FC236}">
                <a16:creationId xmlns:a16="http://schemas.microsoft.com/office/drawing/2014/main" id="{80266B43-4F94-0BDA-61AF-A05E805455EC}"/>
              </a:ext>
            </a:extLst>
          </p:cNvPr>
          <p:cNvSpPr txBox="1"/>
          <p:nvPr/>
        </p:nvSpPr>
        <p:spPr>
          <a:xfrm>
            <a:off x="0" y="3853934"/>
            <a:ext cx="1438275" cy="523220"/>
          </a:xfrm>
          <a:prstGeom prst="rect">
            <a:avLst/>
          </a:prstGeom>
          <a:noFill/>
        </p:spPr>
        <p:txBody>
          <a:bodyPr wrap="square">
            <a:spAutoFit/>
          </a:bodyPr>
          <a:lstStyle/>
          <a:p>
            <a:r>
              <a:rPr lang="ar-EG" sz="2800" b="1" dirty="0">
                <a:solidFill>
                  <a:srgbClr val="FFC000"/>
                </a:solidFill>
              </a:rPr>
              <a:t>البولس</a:t>
            </a:r>
            <a:endParaRPr lang="en-US" sz="2800" b="1" dirty="0">
              <a:solidFill>
                <a:srgbClr val="FFC000"/>
              </a:solidFill>
            </a:endParaRPr>
          </a:p>
        </p:txBody>
      </p:sp>
    </p:spTree>
    <p:extLst>
      <p:ext uri="{BB962C8B-B14F-4D97-AF65-F5344CB8AC3E}">
        <p14:creationId xmlns:p14="http://schemas.microsoft.com/office/powerpoint/2010/main" val="3561527198"/>
      </p:ext>
    </p:extLst>
  </p:cSld>
  <p:clrMapOvr>
    <a:masterClrMapping/>
  </p:clrMapOvr>
</p:sld>
</file>

<file path=ppt/slides/slide18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SA" sz="4000" b="1" dirty="0">
                <a:latin typeface="CS Avva Shenouda" panose="020B7200000000000000" pitchFamily="34" charset="0"/>
              </a:rPr>
              <a:t>أنتم الذين قد سبق فرُسم أمام أعينكم يسوع المسيح مصلوباً ، أشاء أن أعرف منكم هذا فقط:</a:t>
            </a:r>
            <a:r>
              <a:rPr lang="ar-EG" sz="4000" b="1" dirty="0">
                <a:latin typeface="CS Avva Shenouda" panose="020B7200000000000000" pitchFamily="34" charset="0"/>
              </a:rPr>
              <a:t> </a:t>
            </a:r>
            <a:r>
              <a:rPr lang="ar-SA" sz="4000" b="1" dirty="0">
                <a:latin typeface="CS Avva Shenouda" panose="020B7200000000000000" pitchFamily="34" charset="0"/>
              </a:rPr>
              <a:t>أبأعمال الناموس أخذتم الروح أم بسماع الإيمان ؟! أهكذا أنتم أغبياء ، قد إبتدأتم بالروح و تكملون الآن بالجسد ؟!. </a:t>
            </a:r>
            <a:endParaRPr lang="en-US" sz="4000" dirty="0"/>
          </a:p>
        </p:txBody>
      </p:sp>
    </p:spTree>
    <p:extLst>
      <p:ext uri="{BB962C8B-B14F-4D97-AF65-F5344CB8AC3E}">
        <p14:creationId xmlns:p14="http://schemas.microsoft.com/office/powerpoint/2010/main" val="2323173603"/>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ويرفضون ناموس الطبيعة, ويكون قلبهم فزعًا حائرًا.</a:t>
            </a:r>
            <a:endParaRPr lang="en-US" dirty="0"/>
          </a:p>
        </p:txBody>
      </p:sp>
    </p:spTree>
    <p:extLst>
      <p:ext uri="{BB962C8B-B14F-4D97-AF65-F5344CB8AC3E}">
        <p14:creationId xmlns:p14="http://schemas.microsoft.com/office/powerpoint/2010/main" val="172337880"/>
      </p:ext>
    </p:extLst>
  </p:cSld>
  <p:clrMapOvr>
    <a:masterClrMapping/>
  </p:clrMapOvr>
</p:sld>
</file>

<file path=ppt/slides/slide18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b="1" dirty="0">
                <a:latin typeface="CS Avva Shenouda" panose="020B7200000000000000" pitchFamily="34" charset="0"/>
              </a:rPr>
              <a:t>قد إحتملتم تعباً كثيراً عبثاً إن كان عبثاً فالذي يمنحكم الروح و يعمل قوات فيكم أبأعمال الناموس أم بسماع الإيمان ، كما آمن إبراهيم بالله فحُسب له براً.</a:t>
            </a:r>
            <a:r>
              <a:rPr lang="ar-EG" b="1" i="1" dirty="0">
                <a:solidFill>
                  <a:srgbClr val="FFC000"/>
                </a:solidFill>
              </a:rPr>
              <a:t> نعمة الله الآب...</a:t>
            </a:r>
            <a:r>
              <a:rPr lang="ar-EG" b="1" dirty="0">
                <a:latin typeface="CS Avva Shenouda" panose="020B7200000000000000" pitchFamily="34" charset="0"/>
              </a:rPr>
              <a:t> </a:t>
            </a:r>
            <a:endParaRPr lang="en-US" dirty="0"/>
          </a:p>
        </p:txBody>
      </p:sp>
    </p:spTree>
    <p:extLst>
      <p:ext uri="{BB962C8B-B14F-4D97-AF65-F5344CB8AC3E}">
        <p14:creationId xmlns:p14="http://schemas.microsoft.com/office/powerpoint/2010/main" val="3080470197"/>
      </p:ext>
    </p:extLst>
  </p:cSld>
  <p:clrMapOvr>
    <a:masterClrMapping/>
  </p:clrMapOvr>
</p:sld>
</file>

<file path=ppt/slides/slide1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120244644"/>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kern="10" dirty="0">
                          <a:ln w="9525">
                            <a:noFill/>
                            <a:round/>
                            <a:headEnd/>
                            <a:tailEnd/>
                          </a:ln>
                          <a:solidFill>
                            <a:srgbClr val="FFC000"/>
                          </a:solidFill>
                          <a:effectLst/>
                          <a:latin typeface="Times New Roman"/>
                          <a:ea typeface="+mn-ea"/>
                          <a:cs typeface="Times New Roman"/>
                        </a:rPr>
                        <a:t>صلاة الساعة الحادية</a:t>
                      </a:r>
                      <a:r>
                        <a:rPr lang="ar-EG" sz="3600" b="1" kern="10" baseline="0" dirty="0">
                          <a:ln w="9525">
                            <a:noFill/>
                            <a:round/>
                            <a:headEnd/>
                            <a:tailEnd/>
                          </a:ln>
                          <a:solidFill>
                            <a:srgbClr val="FFC000"/>
                          </a:solidFill>
                          <a:effectLst/>
                          <a:latin typeface="Times New Roman"/>
                          <a:ea typeface="+mn-ea"/>
                          <a:cs typeface="Times New Roman"/>
                        </a:rPr>
                        <a:t> عشر</a:t>
                      </a:r>
                      <a:r>
                        <a:rPr lang="ar-EG" sz="3600" b="1" kern="10" dirty="0">
                          <a:ln w="9525">
                            <a:noFill/>
                            <a:round/>
                            <a:headEnd/>
                            <a:tailEnd/>
                          </a:ln>
                          <a:solidFill>
                            <a:srgbClr val="FFC000"/>
                          </a:solidFill>
                          <a:effectLst/>
                          <a:latin typeface="Times New Roman"/>
                          <a:ea typeface="+mn-ea"/>
                          <a:cs typeface="Times New Roman"/>
                        </a:rPr>
                        <a:t> من يوم الجمعة</a:t>
                      </a:r>
                      <a:r>
                        <a:rPr lang="en-US" sz="3600" b="1" kern="10" dirty="0">
                          <a:ln w="9525">
                            <a:noFill/>
                            <a:round/>
                            <a:headEnd/>
                            <a:tailEnd/>
                          </a:ln>
                          <a:solidFill>
                            <a:srgbClr val="FFC000"/>
                          </a:solidFill>
                          <a:effectLst/>
                          <a:latin typeface="Times New Roman"/>
                          <a:ea typeface="+mn-ea"/>
                          <a:cs typeface="Times New Roman"/>
                        </a:rPr>
                        <a:t> </a:t>
                      </a:r>
                      <a:r>
                        <a:rPr lang="ar-EG" sz="3600" b="1" kern="10" dirty="0">
                          <a:ln w="9525">
                            <a:noFill/>
                            <a:round/>
                            <a:headEnd/>
                            <a:tailEnd/>
                          </a:ln>
                          <a:solidFill>
                            <a:srgbClr val="FFC000"/>
                          </a:solidFill>
                          <a:effectLst/>
                          <a:latin typeface="Times New Roman"/>
                          <a:ea typeface="+mn-ea"/>
                          <a:cs typeface="Times New Roman"/>
                        </a:rPr>
                        <a:t>من البصخة المقدسة التي لمخلصنا الصالح بركاتها على جميعنا آمين</a:t>
                      </a:r>
                      <a:endParaRPr lang="en-US" sz="36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extBox 1">
            <a:hlinkClick r:id="rId3" action="ppaction://hlinksldjump"/>
            <a:extLst>
              <a:ext uri="{FF2B5EF4-FFF2-40B4-BE49-F238E27FC236}">
                <a16:creationId xmlns:a16="http://schemas.microsoft.com/office/drawing/2014/main" id="{8B360A0A-C822-31C7-D4C1-23B0201AC78C}"/>
              </a:ext>
            </a:extLst>
          </p:cNvPr>
          <p:cNvSpPr txBox="1"/>
          <p:nvPr/>
        </p:nvSpPr>
        <p:spPr>
          <a:xfrm>
            <a:off x="7839075" y="3853934"/>
            <a:ext cx="1438275" cy="523220"/>
          </a:xfrm>
          <a:prstGeom prst="rect">
            <a:avLst/>
          </a:prstGeom>
          <a:noFill/>
        </p:spPr>
        <p:txBody>
          <a:bodyPr wrap="square">
            <a:spAutoFit/>
          </a:bodyPr>
          <a:lstStyle/>
          <a:p>
            <a:r>
              <a:rPr lang="ar-EG" sz="2800" b="1" dirty="0">
                <a:solidFill>
                  <a:srgbClr val="FFC000"/>
                </a:solidFill>
              </a:rPr>
              <a:t>إثفى تى </a:t>
            </a:r>
            <a:endParaRPr lang="en-US" sz="2800" b="1" dirty="0">
              <a:solidFill>
                <a:srgbClr val="FFC000"/>
              </a:solidFill>
            </a:endParaRPr>
          </a:p>
        </p:txBody>
      </p:sp>
      <p:sp>
        <p:nvSpPr>
          <p:cNvPr id="3" name="TextBox 2">
            <a:hlinkClick r:id="rId4" action="ppaction://hlinksldjump"/>
            <a:extLst>
              <a:ext uri="{FF2B5EF4-FFF2-40B4-BE49-F238E27FC236}">
                <a16:creationId xmlns:a16="http://schemas.microsoft.com/office/drawing/2014/main" id="{8BF348ED-F9C7-16A6-A6C9-AF2503E19960}"/>
              </a:ext>
            </a:extLst>
          </p:cNvPr>
          <p:cNvSpPr txBox="1"/>
          <p:nvPr/>
        </p:nvSpPr>
        <p:spPr>
          <a:xfrm>
            <a:off x="0" y="3853934"/>
            <a:ext cx="1438275" cy="523220"/>
          </a:xfrm>
          <a:prstGeom prst="rect">
            <a:avLst/>
          </a:prstGeom>
          <a:noFill/>
        </p:spPr>
        <p:txBody>
          <a:bodyPr wrap="square">
            <a:spAutoFit/>
          </a:bodyPr>
          <a:lstStyle/>
          <a:p>
            <a:r>
              <a:rPr lang="ar-EG" sz="2800" b="1" dirty="0">
                <a:solidFill>
                  <a:srgbClr val="FFC000"/>
                </a:solidFill>
              </a:rPr>
              <a:t>البولس</a:t>
            </a:r>
            <a:endParaRPr lang="en-US" sz="2800" b="1" dirty="0">
              <a:solidFill>
                <a:srgbClr val="FFC000"/>
              </a:solidFill>
            </a:endParaRPr>
          </a:p>
        </p:txBody>
      </p:sp>
    </p:spTree>
    <p:extLst>
      <p:ext uri="{BB962C8B-B14F-4D97-AF65-F5344CB8AC3E}">
        <p14:creationId xmlns:p14="http://schemas.microsoft.com/office/powerpoint/2010/main" val="2475305249"/>
      </p:ext>
    </p:extLst>
  </p:cSld>
  <p:clrMapOvr>
    <a:masterClrMapping/>
  </p:clrMapOvr>
</p:sld>
</file>

<file path=ppt/slides/slide1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37366775"/>
      </p:ext>
    </p:extLst>
  </p:cSld>
  <p:clrMapOvr>
    <a:masterClrMapping/>
  </p:clrMapOvr>
</p:sld>
</file>

<file path=ppt/slides/slide1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078722785"/>
      </p:ext>
    </p:extLst>
  </p:cSld>
  <p:clrMapOvr>
    <a:masterClrMapping/>
  </p:clrMapOvr>
</p:sld>
</file>

<file path=ppt/slides/slide1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192678850"/>
      </p:ext>
    </p:extLst>
  </p:cSld>
  <p:clrMapOvr>
    <a:masterClrMapping/>
  </p:clrMapOvr>
</p:sld>
</file>

<file path=ppt/slides/slide1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066709339"/>
      </p:ext>
    </p:extLst>
  </p:cSld>
  <p:clrMapOvr>
    <a:masterClrMapping/>
  </p:clrMapOvr>
</p:sld>
</file>

<file path=ppt/slides/slide1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5">
            <a:extLst>
              <a:ext uri="{FF2B5EF4-FFF2-40B4-BE49-F238E27FC236}">
                <a16:creationId xmlns:a16="http://schemas.microsoft.com/office/drawing/2014/main" id="{95985C03-AF27-4B07-9BE3-A8386690D0F6}"/>
              </a:ext>
            </a:extLst>
          </p:cNvPr>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902495824"/>
      </p:ext>
    </p:extLst>
  </p:cSld>
  <p:clrMapOvr>
    <a:masterClrMapping/>
  </p:clrMapOvr>
</p:sld>
</file>

<file path=ppt/slides/slide1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091061291"/>
      </p:ext>
    </p:extLst>
  </p:cSld>
  <p:clrMapOvr>
    <a:masterClrMapping/>
  </p:clrMapOvr>
</p:sld>
</file>

<file path=ppt/slides/slide1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956396014"/>
      </p:ext>
    </p:extLst>
  </p:cSld>
  <p:clrMapOvr>
    <a:masterClrMapping/>
  </p:clrMapOvr>
</p:sld>
</file>

<file path=ppt/slides/slide1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765313736"/>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انظروا كم من النعم نزعتْها محبة الفضة من نفس يهوذا.</a:t>
            </a:r>
            <a:endParaRPr lang="en-US" dirty="0"/>
          </a:p>
        </p:txBody>
      </p:sp>
    </p:spTree>
    <p:extLst>
      <p:ext uri="{BB962C8B-B14F-4D97-AF65-F5344CB8AC3E}">
        <p14:creationId xmlns:p14="http://schemas.microsoft.com/office/powerpoint/2010/main" val="895248326"/>
      </p:ext>
    </p:extLst>
  </p:cSld>
  <p:clrMapOvr>
    <a:masterClrMapping/>
  </p:clrMapOvr>
</p:sld>
</file>

<file path=ppt/slides/slide1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836883834"/>
      </p:ext>
    </p:extLst>
  </p:cSld>
  <p:clrMapOvr>
    <a:masterClrMapping/>
  </p:clrMapOvr>
</p:sld>
</file>

<file path=ppt/slides/slide1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867157064"/>
      </p:ext>
    </p:extLst>
  </p:cSld>
  <p:clrMapOvr>
    <a:masterClrMapping/>
  </p:clrMapOvr>
</p:sld>
</file>

<file path=ppt/slides/slide1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5">
            <a:extLst>
              <a:ext uri="{FF2B5EF4-FFF2-40B4-BE49-F238E27FC236}">
                <a16:creationId xmlns:a16="http://schemas.microsoft.com/office/drawing/2014/main" id="{9D7FC83E-5197-45F3-A63E-7BB1A7F9E242}"/>
              </a:ext>
            </a:extLst>
          </p:cNvPr>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283975254"/>
      </p:ext>
    </p:extLst>
  </p:cSld>
  <p:clrMapOvr>
    <a:masterClrMapping/>
  </p:clrMapOvr>
</p:sld>
</file>

<file path=ppt/slides/slide1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91274071"/>
      </p:ext>
    </p:extLst>
  </p:cSld>
  <p:clrMapOvr>
    <a:masterClrMapping/>
  </p:clrMapOvr>
</p:sld>
</file>

<file path=ppt/slides/slide1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80393765"/>
      </p:ext>
    </p:extLst>
  </p:cSld>
  <p:clrMapOvr>
    <a:masterClrMapping/>
  </p:clrMapOvr>
</p:sld>
</file>

<file path=ppt/slides/slide1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959306654"/>
      </p:ext>
    </p:extLst>
  </p:cSld>
  <p:clrMapOvr>
    <a:masterClrMapping/>
  </p:clrMapOvr>
</p:sld>
</file>

<file path=ppt/slides/slide1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396503882"/>
      </p:ext>
    </p:extLst>
  </p:cSld>
  <p:clrMapOvr>
    <a:masterClrMapping/>
  </p:clrMapOvr>
</p:sld>
</file>

<file path=ppt/slides/slide1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484207063"/>
      </p:ext>
    </p:extLst>
  </p:cSld>
  <p:clrMapOvr>
    <a:masterClrMapping/>
  </p:clrMapOvr>
</p:sld>
</file>

<file path=ppt/slides/slide1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5">
            <a:extLst>
              <a:ext uri="{FF2B5EF4-FFF2-40B4-BE49-F238E27FC236}">
                <a16:creationId xmlns:a16="http://schemas.microsoft.com/office/drawing/2014/main" id="{602BF44C-6B84-443A-9ED4-95C22BA033D1}"/>
              </a:ext>
            </a:extLst>
          </p:cNvPr>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259423434"/>
      </p:ext>
    </p:extLst>
  </p:cSld>
  <p:clrMapOvr>
    <a:masterClrMapping/>
  </p:clrMapOvr>
</p:sld>
</file>

<file path=ppt/slides/slide1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999216209"/>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لأن سيدنا يسوع المسيح كان يخاطبهم علانية</a:t>
            </a:r>
            <a:endParaRPr lang="en-US" dirty="0"/>
          </a:p>
        </p:txBody>
      </p:sp>
    </p:spTree>
    <p:extLst>
      <p:ext uri="{BB962C8B-B14F-4D97-AF65-F5344CB8AC3E}">
        <p14:creationId xmlns:p14="http://schemas.microsoft.com/office/powerpoint/2010/main" val="2434944110"/>
      </p:ext>
    </p:extLst>
  </p:cSld>
  <p:clrMapOvr>
    <a:masterClrMapping/>
  </p:clrMapOvr>
</p:sld>
</file>

<file path=ppt/slides/slide1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514567356"/>
      </p:ext>
    </p:extLst>
  </p:cSld>
  <p:clrMapOvr>
    <a:masterClrMapping/>
  </p:clrMapOvr>
</p:sld>
</file>

<file path=ppt/slides/slide1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719926934"/>
      </p:ext>
    </p:extLst>
  </p:cSld>
  <p:clrMapOvr>
    <a:masterClrMapping/>
  </p:clrMapOvr>
</p:sld>
</file>

<file path=ppt/slides/slide1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604510833"/>
      </p:ext>
    </p:extLst>
  </p:cSld>
  <p:clrMapOvr>
    <a:masterClrMapping/>
  </p:clrMapOvr>
</p:sld>
</file>

<file path=ppt/slides/slide1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165356240"/>
      </p:ext>
    </p:extLst>
  </p:cSld>
  <p:clrMapOvr>
    <a:masterClrMapping/>
  </p:clrMapOvr>
</p:sld>
</file>

<file path=ppt/slides/slide1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984881659"/>
      </p:ext>
    </p:extLst>
  </p:cSld>
  <p:clrMapOvr>
    <a:masterClrMapping/>
  </p:clrMapOvr>
</p:sld>
</file>

<file path=ppt/slides/slide1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484010966"/>
      </p:ext>
    </p:extLst>
  </p:cSld>
  <p:clrMapOvr>
    <a:masterClrMapping/>
  </p:clrMapOvr>
</p:sld>
</file>

<file path=ppt/slides/slide1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996926168"/>
      </p:ext>
    </p:extLst>
  </p:cSld>
  <p:clrMapOvr>
    <a:masterClrMapping/>
  </p:clrMapOvr>
</p:sld>
</file>

<file path=ppt/slides/slide1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74602088"/>
      </p:ext>
    </p:extLst>
  </p:cSld>
  <p:clrMapOvr>
    <a:masterClrMapping/>
  </p:clrMapOvr>
</p:sld>
</file>

<file path=ppt/slides/slide1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868556488"/>
      </p:ext>
    </p:extLst>
  </p:cSld>
  <p:clrMapOvr>
    <a:masterClrMapping/>
  </p:clrMapOvr>
</p:sld>
</file>

<file path=ppt/slides/slide1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8213643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ومن اليوم الذي خرجتم فيه من أرض مصر</a:t>
            </a:r>
            <a:r>
              <a:rPr lang="en-US" dirty="0"/>
              <a:t> </a:t>
            </a:r>
            <a:r>
              <a:rPr lang="ar-SA" dirty="0"/>
              <a:t>إلى أن جئتم</a:t>
            </a:r>
            <a:endParaRPr lang="en-US" dirty="0"/>
          </a:p>
        </p:txBody>
      </p:sp>
    </p:spTree>
    <p:extLst>
      <p:ext uri="{BB962C8B-B14F-4D97-AF65-F5344CB8AC3E}">
        <p14:creationId xmlns:p14="http://schemas.microsoft.com/office/powerpoint/2010/main" val="650876574"/>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عن هول الجحيم، ونعيم ملكوت السماوات.</a:t>
            </a:r>
            <a:endParaRPr lang="en-US" dirty="0"/>
          </a:p>
        </p:txBody>
      </p:sp>
    </p:spTree>
    <p:extLst>
      <p:ext uri="{BB962C8B-B14F-4D97-AF65-F5344CB8AC3E}">
        <p14:creationId xmlns:p14="http://schemas.microsoft.com/office/powerpoint/2010/main" val="1229896270"/>
      </p:ext>
    </p:extLst>
  </p:cSld>
  <p:clrMapOvr>
    <a:masterClrMapping/>
  </p:clrMapOvr>
</p:sld>
</file>

<file path=ppt/slides/slide1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974433450"/>
      </p:ext>
    </p:extLst>
  </p:cSld>
  <p:clrMapOvr>
    <a:masterClrMapping/>
  </p:clrMapOvr>
</p:sld>
</file>

<file path=ppt/slides/slide1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417869320"/>
      </p:ext>
    </p:extLst>
  </p:cSld>
  <p:clrMapOvr>
    <a:masterClrMapping/>
  </p:clrMapOvr>
</p:sld>
</file>

<file path=ppt/slides/slide1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56296"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899196418"/>
      </p:ext>
    </p:extLst>
  </p:cSld>
  <p:clrMapOvr>
    <a:masterClrMapping/>
  </p:clrMapOvr>
</p:sld>
</file>

<file path=ppt/slides/slide1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488517927"/>
      </p:ext>
    </p:extLst>
  </p:cSld>
  <p:clrMapOvr>
    <a:masterClrMapping/>
  </p:clrMapOvr>
</p:sld>
</file>

<file path=ppt/slides/slide1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833410055"/>
      </p:ext>
    </p:extLst>
  </p:cSld>
  <p:clrMapOvr>
    <a:masterClrMapping/>
  </p:clrMapOvr>
</p:sld>
</file>

<file path=ppt/slides/slide1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200039746"/>
      </p:ext>
    </p:extLst>
  </p:cSld>
  <p:clrMapOvr>
    <a:masterClrMapping/>
  </p:clrMapOvr>
</p:sld>
</file>

<file path=ppt/slides/slide1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94977484"/>
      </p:ext>
    </p:extLst>
  </p:cSld>
  <p:clrMapOvr>
    <a:masterClrMapping/>
  </p:clrMapOvr>
</p:sld>
</file>

<file path=ppt/slides/slide1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471334917"/>
      </p:ext>
    </p:extLst>
  </p:cSld>
  <p:clrMapOvr>
    <a:masterClrMapping/>
  </p:clrMapOvr>
</p:sld>
</file>

<file path=ppt/slides/slide1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775981805"/>
      </p:ext>
    </p:extLst>
  </p:cSld>
  <p:clrMapOvr>
    <a:masterClrMapping/>
  </p:clrMapOvr>
</p:sld>
</file>

<file path=ppt/slides/slide1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241360685"/>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ويعرف كل واحد مقدار عذاب الخطاة, ويكرم كل المجاهدين لخلاص نفوسهم.</a:t>
            </a:r>
            <a:endParaRPr lang="en-US" dirty="0"/>
          </a:p>
        </p:txBody>
      </p:sp>
    </p:spTree>
    <p:extLst>
      <p:ext uri="{BB962C8B-B14F-4D97-AF65-F5344CB8AC3E}">
        <p14:creationId xmlns:p14="http://schemas.microsoft.com/office/powerpoint/2010/main" val="700782000"/>
      </p:ext>
    </p:extLst>
  </p:cSld>
  <p:clrMapOvr>
    <a:masterClrMapping/>
  </p:clrMapOvr>
</p:sld>
</file>

<file path=ppt/slides/slide1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647642141"/>
      </p:ext>
    </p:extLst>
  </p:cSld>
  <p:clrMapOvr>
    <a:masterClrMapping/>
  </p:clrMapOvr>
</p:sld>
</file>

<file path=ppt/slides/slide1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917264595"/>
      </p:ext>
    </p:extLst>
  </p:cSld>
  <p:clrMapOvr>
    <a:masterClrMapping/>
  </p:clrMapOvr>
</p:sld>
</file>

<file path=ppt/slides/slide1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215623948"/>
      </p:ext>
    </p:extLst>
  </p:cSld>
  <p:clrMapOvr>
    <a:masterClrMapping/>
  </p:clrMapOvr>
</p:sld>
</file>

<file path=ppt/slides/slide1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51192930"/>
      </p:ext>
    </p:extLst>
  </p:cSld>
  <p:clrMapOvr>
    <a:masterClrMapping/>
  </p:clrMapOvr>
</p:sld>
</file>

<file path=ppt/slides/slide1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200571125"/>
      </p:ext>
    </p:extLst>
  </p:cSld>
  <p:clrMapOvr>
    <a:masterClrMapping/>
  </p:clrMapOvr>
</p:sld>
</file>

<file path=ppt/slides/slide1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080928646"/>
      </p:ext>
    </p:extLst>
  </p:cSld>
  <p:clrMapOvr>
    <a:masterClrMapping/>
  </p:clrMapOvr>
</p:sld>
</file>

<file path=ppt/slides/slide1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828765902"/>
      </p:ext>
    </p:extLst>
  </p:cSld>
  <p:clrMapOvr>
    <a:masterClrMapping/>
  </p:clrMapOvr>
</p:sld>
</file>

<file path=ppt/slides/slide1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958639298"/>
      </p:ext>
    </p:extLst>
  </p:cSld>
  <p:clrMapOvr>
    <a:masterClrMapping/>
  </p:clrMapOvr>
</p:sld>
</file>

<file path=ppt/slides/slide1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34262748"/>
      </p:ext>
    </p:extLst>
  </p:cSld>
  <p:clrMapOvr>
    <a:masterClrMapping/>
  </p:clrMapOvr>
</p:sld>
</file>

<file path=ppt/slides/slide1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686449666"/>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604371"/>
            <a:ext cx="2546252" cy="959988"/>
          </a:xfrm>
        </p:spPr>
        <p:txBody>
          <a:bodyPr>
            <a:normAutofit fontScale="90000"/>
          </a:bodyPr>
          <a:lstStyle/>
          <a:p>
            <a:r>
              <a:rPr lang="ar-EG" dirty="0"/>
              <a:t>يوحنا</a:t>
            </a:r>
            <a:br>
              <a:rPr lang="ar-EG" dirty="0"/>
            </a:br>
            <a:endParaRPr lang="en-US" dirty="0"/>
          </a:p>
        </p:txBody>
      </p:sp>
    </p:spTree>
    <p:extLst>
      <p:ext uri="{BB962C8B-B14F-4D97-AF65-F5344CB8AC3E}">
        <p14:creationId xmlns:p14="http://schemas.microsoft.com/office/powerpoint/2010/main" val="3042455672"/>
      </p:ext>
    </p:extLst>
  </p:cSld>
  <p:clrMapOvr>
    <a:masterClrMapping/>
  </p:clrMapOvr>
</p:sld>
</file>

<file path=ppt/slides/slide1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791054496"/>
      </p:ext>
    </p:extLst>
  </p:cSld>
  <p:clrMapOvr>
    <a:masterClrMapping/>
  </p:clrMapOvr>
</p:sld>
</file>

<file path=ppt/slides/slide1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747853916"/>
      </p:ext>
    </p:extLst>
  </p:cSld>
  <p:clrMapOvr>
    <a:masterClrMapping/>
  </p:clrMapOvr>
</p:sld>
</file>

<file path=ppt/slides/slide1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894775025"/>
      </p:ext>
    </p:extLst>
  </p:cSld>
  <p:clrMapOvr>
    <a:masterClrMapping/>
  </p:clrMapOvr>
</p:sld>
</file>

<file path=ppt/slides/slide1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735259303"/>
      </p:ext>
    </p:extLst>
  </p:cSld>
  <p:clrMapOvr>
    <a:masterClrMapping/>
  </p:clrMapOvr>
</p:sld>
</file>

<file path=ppt/slides/slide1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832818849"/>
      </p:ext>
    </p:extLst>
  </p:cSld>
  <p:clrMapOvr>
    <a:masterClrMapping/>
  </p:clrMapOvr>
</p:sld>
</file>

<file path=ppt/slides/slide1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99367814"/>
      </p:ext>
    </p:extLst>
  </p:cSld>
  <p:clrMapOvr>
    <a:masterClrMapping/>
  </p:clrMapOvr>
</p:sld>
</file>

<file path=ppt/slides/slide1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427697103"/>
      </p:ext>
    </p:extLst>
  </p:cSld>
  <p:clrMapOvr>
    <a:masterClrMapping/>
  </p:clrMapOvr>
</p:sld>
</file>

<file path=ppt/slides/slide1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490207073"/>
      </p:ext>
    </p:extLst>
  </p:cSld>
  <p:clrMapOvr>
    <a:masterClrMapping/>
  </p:clrMapOvr>
</p:sld>
</file>

<file path=ppt/slides/slide1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302273703"/>
      </p:ext>
    </p:extLst>
  </p:cSld>
  <p:clrMapOvr>
    <a:masterClrMapping/>
  </p:clrMapOvr>
</p:sld>
</file>

<file path=ppt/slides/slide1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193346634"/>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4689758"/>
      </p:ext>
    </p:extLst>
  </p:cSld>
  <p:clrMapOvr>
    <a:masterClrMapping/>
  </p:clrMapOvr>
</p:sld>
</file>

<file path=ppt/slides/slide1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99891216"/>
      </p:ext>
    </p:extLst>
  </p:cSld>
  <p:clrMapOvr>
    <a:masterClrMapping/>
  </p:clrMapOvr>
</p:sld>
</file>

<file path=ppt/slides/slide1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633334561"/>
      </p:ext>
    </p:extLst>
  </p:cSld>
  <p:clrMapOvr>
    <a:masterClrMapping/>
  </p:clrMapOvr>
</p:sld>
</file>

<file path=ppt/slides/slide1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648673985"/>
      </p:ext>
    </p:extLst>
  </p:cSld>
  <p:clrMapOvr>
    <a:masterClrMapping/>
  </p:clrMapOvr>
</p:sld>
</file>

<file path=ppt/slides/slide1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739769938"/>
      </p:ext>
    </p:extLst>
  </p:cSld>
  <p:clrMapOvr>
    <a:masterClrMapping/>
  </p:clrMapOvr>
</p:sld>
</file>

<file path=ppt/slides/slide1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688041213"/>
      </p:ext>
    </p:extLst>
  </p:cSld>
  <p:clrMapOvr>
    <a:masterClrMapping/>
  </p:clrMapOvr>
</p:sld>
</file>

<file path=ppt/slides/slide1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763141979"/>
      </p:ext>
    </p:extLst>
  </p:cSld>
  <p:clrMapOvr>
    <a:masterClrMapping/>
  </p:clrMapOvr>
</p:sld>
</file>

<file path=ppt/slides/slide1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682376618"/>
      </p:ext>
    </p:extLst>
  </p:cSld>
  <p:clrMapOvr>
    <a:masterClrMapping/>
  </p:clrMapOvr>
</p:sld>
</file>

<file path=ppt/slides/slide1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520395197"/>
      </p:ext>
    </p:extLst>
  </p:cSld>
  <p:clrMapOvr>
    <a:masterClrMapping/>
  </p:clrMapOvr>
</p:sld>
</file>

<file path=ppt/slides/slide1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r>
                        <a:rPr lang="en-US" sz="4400" b="1" i="0" kern="1200" dirty="0">
                          <a:solidFill>
                            <a:schemeClr val="lt1"/>
                          </a:solidFill>
                          <a:latin typeface="+mn-lt"/>
                          <a:ea typeface="+mn-ea"/>
                          <a:cs typeface="+mn-cs"/>
                        </a:rPr>
                        <a:t> </a:t>
                      </a:r>
                      <a:r>
                        <a:rPr lang="ar-EG" sz="4400" b="1" i="0" kern="1200" dirty="0">
                          <a:solidFill>
                            <a:schemeClr val="lt1"/>
                          </a:solidFill>
                          <a:latin typeface="+mn-lt"/>
                          <a:ea typeface="+mn-ea"/>
                          <a:cs typeface="+mn-cs"/>
                        </a:rPr>
                        <a:t>عمانوئيل إلهنا و ملكنا</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3185286852"/>
      </p:ext>
    </p:extLst>
  </p:cSld>
  <p:clrMapOvr>
    <a:masterClrMapping/>
  </p:clrMapOvr>
</p:sld>
</file>

<file path=ppt/slides/slide1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endParaRPr lang="en-US" sz="4400" b="1" i="0" kern="1200" dirty="0">
                        <a:solidFill>
                          <a:schemeClr val="lt1"/>
                        </a:solidFill>
                        <a:latin typeface="+mn-lt"/>
                        <a:ea typeface="+mn-ea"/>
                        <a:cs typeface="+mn-cs"/>
                      </a:endParaRPr>
                    </a:p>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يا ربى يسوع المسيح مخلصي الصالح</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2351602589"/>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3644394"/>
      </p:ext>
    </p:extLst>
  </p:cSld>
  <p:clrMapOvr>
    <a:masterClrMapping/>
  </p:clrMapOvr>
</p:sld>
</file>

<file path=ppt/slides/slide1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effectLst/>
                          <a:latin typeface="+mn-lt"/>
                          <a:ea typeface="+mn-ea"/>
                          <a:cs typeface="+mn-cs"/>
                        </a:rPr>
                        <a:t>قوتي وتسبحتي هو الرب صار لي خلاصا مقدسا</a:t>
                      </a:r>
                      <a:endParaRPr lang="ar-EG" sz="400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3069334180"/>
      </p:ext>
    </p:extLst>
  </p:cSld>
  <p:clrMapOvr>
    <a:masterClrMapping/>
  </p:clrMapOvr>
</p:sld>
</file>

<file path=ppt/slides/slide1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2353323169"/>
      </p:ext>
    </p:extLst>
  </p:cSld>
  <p:clrMapOvr>
    <a:masterClrMapping/>
  </p:clrMapOvr>
</p:sld>
</file>

<file path=ppt/slides/slide1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42437272"/>
      </p:ext>
    </p:extLst>
  </p:cSld>
  <p:clrMapOvr>
    <a:masterClrMapping/>
  </p:clrMapOvr>
</p:sld>
</file>

<file path=ppt/slides/slide1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05115654"/>
      </p:ext>
    </p:extLst>
  </p:cSld>
  <p:clrMapOvr>
    <a:masterClrMapping/>
  </p:clrMapOvr>
</p:sld>
</file>

<file path=ppt/slides/slide1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 بسطتُ يديَّ إليك فاستجب لي </a:t>
            </a:r>
            <a:endParaRPr lang="en-US" dirty="0"/>
          </a:p>
        </p:txBody>
      </p:sp>
      <p:sp>
        <p:nvSpPr>
          <p:cNvPr id="6" name="Text Placeholder 5"/>
          <p:cNvSpPr>
            <a:spLocks noGrp="1"/>
          </p:cNvSpPr>
          <p:nvPr>
            <p:ph type="body" idx="1"/>
          </p:nvPr>
        </p:nvSpPr>
        <p:spPr/>
        <p:txBody>
          <a:bodyPr/>
          <a:lstStyle/>
          <a:p>
            <a:r>
              <a:rPr lang="ar-EG" dirty="0"/>
              <a:t>آيْفورش إنناجيج اِى إبشوي هاروك:</a:t>
            </a:r>
            <a:endParaRPr lang="en-US" dirty="0"/>
          </a:p>
        </p:txBody>
      </p:sp>
      <p:sp>
        <p:nvSpPr>
          <p:cNvPr id="7" name="Text Placeholder 6"/>
          <p:cNvSpPr>
            <a:spLocks noGrp="1"/>
          </p:cNvSpPr>
          <p:nvPr>
            <p:ph type="body" sz="quarter" idx="3"/>
          </p:nvPr>
        </p:nvSpPr>
        <p:spPr/>
        <p:txBody>
          <a:bodyPr/>
          <a:lstStyle/>
          <a:p>
            <a:r>
              <a:rPr lang="fr-FR" dirty="0" err="1">
                <a:latin typeface="Abraam" pitchFamily="2" charset="0"/>
                <a:cs typeface="Times New Roman" panose="02020603050405020304" pitchFamily="18" charset="0"/>
              </a:rPr>
              <a:t>Aivwr</a:t>
            </a:r>
            <a:r>
              <a:rPr lang="fr-FR" dirty="0">
                <a:latin typeface="Abraam" pitchFamily="2" charset="0"/>
                <a:cs typeface="Times New Roman" panose="02020603050405020304" pitchFamily="18" charset="0"/>
              </a:rPr>
              <a:t>] `</a:t>
            </a:r>
            <a:r>
              <a:rPr lang="fr-FR" dirty="0" err="1">
                <a:latin typeface="Abraam" pitchFamily="2" charset="0"/>
                <a:cs typeface="Times New Roman" panose="02020603050405020304" pitchFamily="18" charset="0"/>
              </a:rPr>
              <a:t>nnajij</a:t>
            </a:r>
            <a:r>
              <a:rPr lang="fr-FR" dirty="0">
                <a:latin typeface="Abraam" pitchFamily="2" charset="0"/>
                <a:cs typeface="Times New Roman" panose="02020603050405020304" pitchFamily="18" charset="0"/>
              </a:rPr>
              <a:t> `</a:t>
            </a:r>
            <a:r>
              <a:rPr lang="fr-FR" dirty="0" err="1">
                <a:latin typeface="Abraam" pitchFamily="2" charset="0"/>
                <a:cs typeface="Times New Roman" panose="02020603050405020304" pitchFamily="18" charset="0"/>
              </a:rPr>
              <a:t>e`p</a:t>
            </a:r>
            <a:r>
              <a:rPr lang="fr-FR" dirty="0">
                <a:latin typeface="Abraam" pitchFamily="2" charset="0"/>
                <a:cs typeface="Times New Roman" panose="02020603050405020304" pitchFamily="18" charset="0"/>
              </a:rPr>
              <a:t>]</a:t>
            </a:r>
            <a:r>
              <a:rPr lang="fr-FR" dirty="0" err="1">
                <a:latin typeface="Abraam" pitchFamily="2" charset="0"/>
                <a:cs typeface="Times New Roman" panose="02020603050405020304" pitchFamily="18" charset="0"/>
              </a:rPr>
              <a:t>wi</a:t>
            </a:r>
            <a:r>
              <a:rPr lang="fr-FR" dirty="0">
                <a:latin typeface="Abraam" pitchFamily="2" charset="0"/>
                <a:cs typeface="Times New Roman" panose="02020603050405020304" pitchFamily="18" charset="0"/>
              </a:rPr>
              <a:t> \</a:t>
            </a:r>
            <a:r>
              <a:rPr lang="fr-FR" dirty="0" err="1">
                <a:latin typeface="Abraam" pitchFamily="2" charset="0"/>
                <a:cs typeface="Times New Roman" panose="02020603050405020304" pitchFamily="18" charset="0"/>
              </a:rPr>
              <a:t>arok</a:t>
            </a:r>
            <a:r>
              <a:rPr lang="fr-FR" dirty="0">
                <a:latin typeface="Abraam" pitchFamily="2" charset="0"/>
                <a:cs typeface="Times New Roman" panose="02020603050405020304" pitchFamily="18" charset="0"/>
              </a:rPr>
              <a:t> </a:t>
            </a:r>
            <a:endParaRPr lang="en-US" dirty="0"/>
          </a:p>
        </p:txBody>
      </p:sp>
    </p:spTree>
    <p:extLst>
      <p:ext uri="{BB962C8B-B14F-4D97-AF65-F5344CB8AC3E}">
        <p14:creationId xmlns:p14="http://schemas.microsoft.com/office/powerpoint/2010/main" val="13372738"/>
      </p:ext>
    </p:extLst>
  </p:cSld>
  <p:clrMapOvr>
    <a:masterClrMapping/>
  </p:clrMapOvr>
</p:sld>
</file>

<file path=ppt/slides/slide19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5717945"/>
      </p:ext>
    </p:extLst>
  </p:cSld>
  <p:clrMapOvr>
    <a:masterClrMapping/>
  </p:clrMapOvr>
</p:sld>
</file>

<file path=ppt/slides/slide1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يارب عاجلاً فقد</a:t>
            </a:r>
            <a:endParaRPr lang="en-US" dirty="0"/>
          </a:p>
        </p:txBody>
      </p:sp>
      <p:sp>
        <p:nvSpPr>
          <p:cNvPr id="6" name="Text Placeholder 5"/>
          <p:cNvSpPr>
            <a:spLocks noGrp="1"/>
          </p:cNvSpPr>
          <p:nvPr>
            <p:ph type="body" idx="1"/>
          </p:nvPr>
        </p:nvSpPr>
        <p:spPr/>
        <p:txBody>
          <a:bodyPr/>
          <a:lstStyle/>
          <a:p>
            <a:r>
              <a:rPr lang="ar-EG" dirty="0"/>
              <a:t>سوتيم اِى روي إنكوليم إبشويس </a:t>
            </a:r>
            <a:endParaRPr lang="en-US" dirty="0"/>
          </a:p>
        </p:txBody>
      </p:sp>
      <p:sp>
        <p:nvSpPr>
          <p:cNvPr id="7" name="Text Placeholder 6"/>
          <p:cNvSpPr>
            <a:spLocks noGrp="1"/>
          </p:cNvSpPr>
          <p:nvPr>
            <p:ph type="body" sz="quarter" idx="3"/>
          </p:nvPr>
        </p:nvSpPr>
        <p:spPr/>
        <p:txBody>
          <a:bodyPr/>
          <a:lstStyle/>
          <a:p>
            <a:r>
              <a:rPr lang="en-US" sz="6000" dirty="0" err="1"/>
              <a:t>cwtem</a:t>
            </a:r>
            <a:r>
              <a:rPr lang="en-US" sz="6000" dirty="0"/>
              <a:t>  `</a:t>
            </a:r>
            <a:r>
              <a:rPr lang="en-US" sz="6000" dirty="0" err="1"/>
              <a:t>eroi</a:t>
            </a:r>
            <a:r>
              <a:rPr lang="en-US" sz="6000" dirty="0"/>
              <a:t> `</a:t>
            </a:r>
            <a:r>
              <a:rPr lang="en-US" sz="6000" dirty="0" err="1"/>
              <a:t>nxwlem</a:t>
            </a:r>
            <a:r>
              <a:rPr lang="en-US" sz="6000" dirty="0"/>
              <a:t> P_ </a:t>
            </a:r>
          </a:p>
        </p:txBody>
      </p:sp>
    </p:spTree>
    <p:extLst>
      <p:ext uri="{BB962C8B-B14F-4D97-AF65-F5344CB8AC3E}">
        <p14:creationId xmlns:p14="http://schemas.microsoft.com/office/powerpoint/2010/main" val="1128414487"/>
      </p:ext>
    </p:extLst>
  </p:cSld>
  <p:clrMapOvr>
    <a:masterClrMapping/>
  </p:clrMapOvr>
</p:sld>
</file>

<file path=ppt/slides/slide1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فنيت روحى</a:t>
            </a:r>
            <a:r>
              <a:rPr lang="ar-SA" dirty="0"/>
              <a:t>.</a:t>
            </a:r>
            <a:endParaRPr lang="en-US" dirty="0"/>
          </a:p>
        </p:txBody>
      </p:sp>
      <p:sp>
        <p:nvSpPr>
          <p:cNvPr id="6" name="Text Placeholder 5"/>
          <p:cNvSpPr>
            <a:spLocks noGrp="1"/>
          </p:cNvSpPr>
          <p:nvPr>
            <p:ph type="body" idx="1"/>
          </p:nvPr>
        </p:nvSpPr>
        <p:spPr/>
        <p:txBody>
          <a:bodyPr/>
          <a:lstStyle/>
          <a:p>
            <a:r>
              <a:rPr lang="ar-EG" dirty="0"/>
              <a:t>جى أفمونك إنجى با إبنفما</a:t>
            </a:r>
            <a:endParaRPr lang="en-US" dirty="0"/>
          </a:p>
        </p:txBody>
      </p:sp>
      <p:sp>
        <p:nvSpPr>
          <p:cNvPr id="7" name="Text Placeholder 6"/>
          <p:cNvSpPr>
            <a:spLocks noGrp="1"/>
          </p:cNvSpPr>
          <p:nvPr>
            <p:ph type="body" sz="quarter" idx="3"/>
          </p:nvPr>
        </p:nvSpPr>
        <p:spPr/>
        <p:txBody>
          <a:bodyPr/>
          <a:lstStyle/>
          <a:p>
            <a:r>
              <a:rPr lang="fr-FR" sz="4400" dirty="0">
                <a:latin typeface="Abraam" pitchFamily="2" charset="0"/>
                <a:cs typeface="Times New Roman" panose="02020603050405020304" pitchFamily="18" charset="0"/>
              </a:rPr>
              <a:t>je </a:t>
            </a:r>
            <a:r>
              <a:rPr lang="fr-FR" sz="4400" dirty="0" err="1">
                <a:latin typeface="Abraam" pitchFamily="2" charset="0"/>
                <a:cs typeface="Times New Roman" panose="02020603050405020304" pitchFamily="18" charset="0"/>
              </a:rPr>
              <a:t>afmounk</a:t>
            </a:r>
            <a:r>
              <a:rPr lang="fr-FR" sz="4400" dirty="0">
                <a:latin typeface="Abraam" pitchFamily="2" charset="0"/>
                <a:cs typeface="Times New Roman" panose="02020603050405020304" pitchFamily="18" charset="0"/>
              </a:rPr>
              <a:t> `</a:t>
            </a:r>
            <a:r>
              <a:rPr lang="fr-FR" sz="4400" dirty="0" err="1">
                <a:latin typeface="Abraam" pitchFamily="2" charset="0"/>
                <a:cs typeface="Times New Roman" panose="02020603050405020304" pitchFamily="18" charset="0"/>
              </a:rPr>
              <a:t>nje</a:t>
            </a:r>
            <a:r>
              <a:rPr lang="fr-FR" sz="4400" dirty="0">
                <a:latin typeface="Abraam" pitchFamily="2" charset="0"/>
                <a:cs typeface="Times New Roman" panose="02020603050405020304" pitchFamily="18" charset="0"/>
              </a:rPr>
              <a:t> </a:t>
            </a:r>
            <a:r>
              <a:rPr lang="fr-FR" sz="4400" dirty="0" err="1">
                <a:latin typeface="Abraam" pitchFamily="2" charset="0"/>
                <a:cs typeface="Times New Roman" panose="02020603050405020304" pitchFamily="18" charset="0"/>
              </a:rPr>
              <a:t>pa</a:t>
            </a:r>
            <a:r>
              <a:rPr lang="fr-FR" sz="4400" dirty="0">
                <a:latin typeface="Abraam" pitchFamily="2" charset="0"/>
                <a:cs typeface="Times New Roman" panose="02020603050405020304" pitchFamily="18" charset="0"/>
              </a:rPr>
              <a:t> `pneuma </a:t>
            </a:r>
            <a:endParaRPr lang="en-US" sz="4400" dirty="0"/>
          </a:p>
        </p:txBody>
      </p:sp>
    </p:spTree>
    <p:extLst>
      <p:ext uri="{BB962C8B-B14F-4D97-AF65-F5344CB8AC3E}">
        <p14:creationId xmlns:p14="http://schemas.microsoft.com/office/powerpoint/2010/main" val="1459842151"/>
      </p:ext>
    </p:extLst>
  </p:cSld>
  <p:clrMapOvr>
    <a:masterClrMapping/>
  </p:clrMapOvr>
</p:sld>
</file>

<file path=ppt/slides/slide1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لا تصرف وجــهـــك عنــــــــي</a:t>
            </a:r>
            <a:endParaRPr lang="en-US" dirty="0"/>
          </a:p>
        </p:txBody>
      </p:sp>
      <p:sp>
        <p:nvSpPr>
          <p:cNvPr id="6" name="Text Placeholder 5"/>
          <p:cNvSpPr>
            <a:spLocks noGrp="1"/>
          </p:cNvSpPr>
          <p:nvPr>
            <p:ph type="body" idx="1"/>
          </p:nvPr>
        </p:nvSpPr>
        <p:spPr/>
        <p:txBody>
          <a:bodyPr/>
          <a:lstStyle/>
          <a:p>
            <a:r>
              <a:rPr lang="ar-EG" dirty="0"/>
              <a:t>إمبير تاسثو إمبيك هو سافول إمموي </a:t>
            </a:r>
            <a:endParaRPr lang="en-US" dirty="0"/>
          </a:p>
        </p:txBody>
      </p:sp>
      <p:sp>
        <p:nvSpPr>
          <p:cNvPr id="7" name="Text Placeholder 6"/>
          <p:cNvSpPr>
            <a:spLocks noGrp="1"/>
          </p:cNvSpPr>
          <p:nvPr>
            <p:ph type="body" sz="quarter" idx="3"/>
          </p:nvPr>
        </p:nvSpPr>
        <p:spPr/>
        <p:txBody>
          <a:bodyPr/>
          <a:lstStyle/>
          <a:p>
            <a:r>
              <a:rPr lang="pt-BR" sz="4800" dirty="0">
                <a:latin typeface="Abraam" pitchFamily="2" charset="0"/>
                <a:cs typeface="Times New Roman" panose="02020603050405020304" pitchFamily="18" charset="0"/>
              </a:rPr>
              <a:t>mpeftacqo `mpek\o cabol `mmoi </a:t>
            </a:r>
            <a:endParaRPr lang="en-US" sz="4800" dirty="0"/>
          </a:p>
        </p:txBody>
      </p:sp>
    </p:spTree>
    <p:extLst>
      <p:ext uri="{BB962C8B-B14F-4D97-AF65-F5344CB8AC3E}">
        <p14:creationId xmlns:p14="http://schemas.microsoft.com/office/powerpoint/2010/main" val="3883380900"/>
      </p:ext>
    </p:extLst>
  </p:cSld>
  <p:clrMapOvr>
    <a:masterClrMapping/>
  </p:clrMapOvr>
</p:sld>
</file>

<file path=ppt/slides/slide1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6000" dirty="0"/>
              <a:t>فأشــابه الهابطيـــن</a:t>
            </a:r>
            <a:endParaRPr lang="en-US" sz="6000" dirty="0"/>
          </a:p>
        </p:txBody>
      </p:sp>
      <p:sp>
        <p:nvSpPr>
          <p:cNvPr id="3" name="Text Placeholder 2"/>
          <p:cNvSpPr>
            <a:spLocks noGrp="1"/>
          </p:cNvSpPr>
          <p:nvPr>
            <p:ph type="body" idx="1"/>
          </p:nvPr>
        </p:nvSpPr>
        <p:spPr/>
        <p:txBody>
          <a:bodyPr/>
          <a:lstStyle/>
          <a:p>
            <a:r>
              <a:rPr lang="ar-EG" sz="6000" dirty="0"/>
              <a:t>أوُّوه إنتا اٍير إم إفريتي</a:t>
            </a:r>
            <a:endParaRPr lang="en-US" sz="6000" dirty="0"/>
          </a:p>
        </p:txBody>
      </p:sp>
      <p:sp>
        <p:nvSpPr>
          <p:cNvPr id="4" name="Text Placeholder 3"/>
          <p:cNvSpPr>
            <a:spLocks noGrp="1"/>
          </p:cNvSpPr>
          <p:nvPr>
            <p:ph type="body" sz="quarter" idx="3"/>
          </p:nvPr>
        </p:nvSpPr>
        <p:spPr/>
        <p:txBody>
          <a:bodyPr/>
          <a:lstStyle/>
          <a:p>
            <a:r>
              <a:rPr lang="pt-BR" sz="5400" dirty="0">
                <a:latin typeface="Abraam" pitchFamily="2" charset="0"/>
                <a:cs typeface="Times New Roman" panose="02020603050405020304" pitchFamily="18" charset="0"/>
              </a:rPr>
              <a:t>ouo\ `ntaer `m`vrh; </a:t>
            </a:r>
            <a:endParaRPr lang="en-US" sz="5400" dirty="0"/>
          </a:p>
        </p:txBody>
      </p:sp>
    </p:spTree>
    <p:extLst>
      <p:ext uri="{BB962C8B-B14F-4D97-AF65-F5344CB8AC3E}">
        <p14:creationId xmlns:p14="http://schemas.microsoft.com/office/powerpoint/2010/main" val="3711107672"/>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5935111"/>
      </p:ext>
    </p:extLst>
  </p:cSld>
  <p:clrMapOvr>
    <a:masterClrMapping/>
  </p:clrMapOvr>
</p:sld>
</file>

<file path=ppt/slides/slide1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فأشــابه الهابطيـــن في الجــــب</a:t>
            </a:r>
            <a:endParaRPr lang="en-US" dirty="0"/>
          </a:p>
        </p:txBody>
      </p:sp>
      <p:sp>
        <p:nvSpPr>
          <p:cNvPr id="3" name="Text Placeholder 2"/>
          <p:cNvSpPr>
            <a:spLocks noGrp="1"/>
          </p:cNvSpPr>
          <p:nvPr>
            <p:ph type="body" idx="1"/>
          </p:nvPr>
        </p:nvSpPr>
        <p:spPr/>
        <p:txBody>
          <a:bodyPr/>
          <a:lstStyle/>
          <a:p>
            <a:r>
              <a:rPr lang="ar-EG" sz="5400" dirty="0"/>
              <a:t>إن نيَّا إثنا اِى اِخري اِ إفلاكوس</a:t>
            </a:r>
            <a:endParaRPr lang="en-US" sz="5400" dirty="0"/>
          </a:p>
        </p:txBody>
      </p:sp>
      <p:sp>
        <p:nvSpPr>
          <p:cNvPr id="4" name="Text Placeholder 3"/>
          <p:cNvSpPr>
            <a:spLocks noGrp="1"/>
          </p:cNvSpPr>
          <p:nvPr>
            <p:ph type="body" sz="quarter" idx="3"/>
          </p:nvPr>
        </p:nvSpPr>
        <p:spPr/>
        <p:txBody>
          <a:bodyPr/>
          <a:lstStyle/>
          <a:p>
            <a:r>
              <a:rPr lang="en-US" sz="4800" dirty="0"/>
              <a:t>`</a:t>
            </a:r>
            <a:r>
              <a:rPr lang="en-US" sz="4800" dirty="0" err="1"/>
              <a:t>nnheqna</a:t>
            </a:r>
            <a:r>
              <a:rPr lang="en-US" sz="4800" dirty="0"/>
              <a:t> `e`'</a:t>
            </a:r>
            <a:r>
              <a:rPr lang="en-US" sz="4800" dirty="0" err="1"/>
              <a:t>rhi</a:t>
            </a:r>
            <a:r>
              <a:rPr lang="en-US" sz="4800" dirty="0"/>
              <a:t> `</a:t>
            </a:r>
            <a:r>
              <a:rPr lang="en-US" sz="4800" dirty="0" err="1"/>
              <a:t>e`vlakkoc</a:t>
            </a:r>
            <a:r>
              <a:rPr lang="en-US" sz="4800" dirty="0"/>
              <a:t> </a:t>
            </a:r>
          </a:p>
        </p:txBody>
      </p:sp>
    </p:spTree>
    <p:extLst>
      <p:ext uri="{BB962C8B-B14F-4D97-AF65-F5344CB8AC3E}">
        <p14:creationId xmlns:p14="http://schemas.microsoft.com/office/powerpoint/2010/main" val="3994059286"/>
      </p:ext>
    </p:extLst>
  </p:cSld>
  <p:clrMapOvr>
    <a:masterClrMapping/>
  </p:clrMapOvr>
</p:sld>
</file>

<file path=ppt/slides/slide1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dirty="0"/>
              <a:t>في يديــــك اَستــودع روحـــي</a:t>
            </a:r>
            <a:endParaRPr lang="en-US" dirty="0"/>
          </a:p>
        </p:txBody>
      </p:sp>
      <p:sp>
        <p:nvSpPr>
          <p:cNvPr id="3" name="Text Placeholder 2"/>
          <p:cNvSpPr>
            <a:spLocks noGrp="1"/>
          </p:cNvSpPr>
          <p:nvPr>
            <p:ph type="body" idx="1"/>
          </p:nvPr>
        </p:nvSpPr>
        <p:spPr/>
        <p:txBody>
          <a:bodyPr/>
          <a:lstStyle/>
          <a:p>
            <a:r>
              <a:rPr lang="ar-EG" sz="5400" dirty="0"/>
              <a:t>اِىْ اِى كو إمبا إبنفما خين نيك جيج</a:t>
            </a:r>
            <a:endParaRPr lang="en-US" sz="5400" dirty="0"/>
          </a:p>
        </p:txBody>
      </p:sp>
      <p:sp>
        <p:nvSpPr>
          <p:cNvPr id="4" name="Text Placeholder 3"/>
          <p:cNvSpPr>
            <a:spLocks noGrp="1"/>
          </p:cNvSpPr>
          <p:nvPr>
            <p:ph type="body" sz="quarter" idx="3"/>
          </p:nvPr>
        </p:nvSpPr>
        <p:spPr/>
        <p:txBody>
          <a:bodyPr/>
          <a:lstStyle/>
          <a:p>
            <a:r>
              <a:rPr lang="fi-FI" sz="4800" dirty="0"/>
              <a:t>Ei`exw `mpa `pneuma 'en nekjij </a:t>
            </a:r>
          </a:p>
        </p:txBody>
      </p:sp>
    </p:spTree>
    <p:extLst>
      <p:ext uri="{BB962C8B-B14F-4D97-AF65-F5344CB8AC3E}">
        <p14:creationId xmlns:p14="http://schemas.microsoft.com/office/powerpoint/2010/main" val="2747299094"/>
      </p:ext>
    </p:extLst>
  </p:cSld>
  <p:clrMapOvr>
    <a:masterClrMapping/>
  </p:clrMapOvr>
</p:sld>
</file>

<file path=ppt/slides/slide1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ولقد فديتني أيها الرب الإله الحق </a:t>
            </a:r>
            <a:endParaRPr lang="en-US" sz="5400" dirty="0"/>
          </a:p>
        </p:txBody>
      </p:sp>
      <p:sp>
        <p:nvSpPr>
          <p:cNvPr id="3" name="Text Placeholder 2"/>
          <p:cNvSpPr>
            <a:spLocks noGrp="1"/>
          </p:cNvSpPr>
          <p:nvPr>
            <p:ph type="body" idx="1"/>
          </p:nvPr>
        </p:nvSpPr>
        <p:spPr/>
        <p:txBody>
          <a:bodyPr/>
          <a:lstStyle/>
          <a:p>
            <a:r>
              <a:rPr lang="ar-EG" sz="5400" dirty="0"/>
              <a:t>أكسوت إبشويس إفنوتي إنتى تي ميثمي</a:t>
            </a:r>
            <a:endParaRPr lang="en-US" sz="5400" dirty="0"/>
          </a:p>
        </p:txBody>
      </p:sp>
      <p:sp>
        <p:nvSpPr>
          <p:cNvPr id="4" name="Text Placeholder 3"/>
          <p:cNvSpPr>
            <a:spLocks noGrp="1"/>
          </p:cNvSpPr>
          <p:nvPr>
            <p:ph type="body" sz="quarter" idx="3"/>
          </p:nvPr>
        </p:nvSpPr>
        <p:spPr/>
        <p:txBody>
          <a:bodyPr/>
          <a:lstStyle/>
          <a:p>
            <a:r>
              <a:rPr lang="pt-BR" sz="4800" dirty="0">
                <a:latin typeface="Abraam" pitchFamily="2" charset="0"/>
                <a:cs typeface="Times New Roman" panose="02020603050405020304" pitchFamily="18" charset="0"/>
              </a:rPr>
              <a:t>akcott P_ V; `nte ;meqmhi </a:t>
            </a:r>
            <a:endParaRPr lang="en-US" sz="4800" dirty="0"/>
          </a:p>
        </p:txBody>
      </p:sp>
    </p:spTree>
    <p:extLst>
      <p:ext uri="{BB962C8B-B14F-4D97-AF65-F5344CB8AC3E}">
        <p14:creationId xmlns:p14="http://schemas.microsoft.com/office/powerpoint/2010/main" val="3127393288"/>
      </p:ext>
    </p:extLst>
  </p:cSld>
  <p:clrMapOvr>
    <a:masterClrMapping/>
  </p:clrMapOvr>
</p:sld>
</file>

<file path=ppt/slides/slide1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728748"/>
      </p:ext>
    </p:extLst>
  </p:cSld>
  <p:clrMapOvr>
    <a:masterClrMapping/>
  </p:clrMapOvr>
</p:sld>
</file>

<file path=ppt/slides/slide1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2341865"/>
      </p:ext>
    </p:extLst>
  </p:cSld>
  <p:clrMapOvr>
    <a:masterClrMapping/>
  </p:clrMapOvr>
</p:sld>
</file>

<file path=ppt/slides/slide1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1228112"/>
      </p:ext>
    </p:extLst>
  </p:cSld>
  <p:clrMapOvr>
    <a:masterClrMapping/>
  </p:clrMapOvr>
</p:sld>
</file>

<file path=ppt/slides/slide1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81399033"/>
      </p:ext>
    </p:extLst>
  </p:cSld>
  <p:clrMapOvr>
    <a:masterClrMapping/>
  </p:clrMapOvr>
</p:sld>
</file>

<file path=ppt/slides/slide1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8100789"/>
      </p:ext>
    </p:extLst>
  </p:cSld>
  <p:clrMapOvr>
    <a:masterClrMapping/>
  </p:clrMapOvr>
</p:sld>
</file>

<file path=ppt/slides/slide1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07227936"/>
      </p:ext>
    </p:extLst>
  </p:cSld>
  <p:clrMapOvr>
    <a:masterClrMapping/>
  </p:clrMapOvr>
</p:sld>
</file>

<file path=ppt/slides/slide1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811312"/>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hlinkClick r:id="rId2" action="ppaction://hlinksldjump"/>
          </p:cNvPr>
          <p:cNvSpPr/>
          <p:nvPr/>
        </p:nvSpPr>
        <p:spPr>
          <a:xfrm>
            <a:off x="-19050" y="6306919"/>
            <a:ext cx="1133644" cy="584775"/>
          </a:xfrm>
          <a:prstGeom prst="rect">
            <a:avLst/>
          </a:prstGeom>
        </p:spPr>
        <p:txBody>
          <a:bodyPr wrap="none">
            <a:spAutoFit/>
          </a:bodyPr>
          <a:lstStyle/>
          <a:p>
            <a:r>
              <a:rPr lang="ar-EG" sz="3200" b="1" kern="0" dirty="0">
                <a:solidFill>
                  <a:srgbClr val="FFC000"/>
                </a:solidFill>
                <a:latin typeface="+mn-lt"/>
                <a:ea typeface="+mj-ea"/>
                <a:cs typeface="Times New Roman"/>
              </a:rPr>
              <a:t>البولس</a:t>
            </a:r>
            <a:endParaRPr lang="en-US" sz="1200" dirty="0">
              <a:solidFill>
                <a:srgbClr val="FFC000"/>
              </a:solidFill>
              <a:latin typeface="+mn-lt"/>
            </a:endParaRPr>
          </a:p>
        </p:txBody>
      </p:sp>
    </p:spTree>
    <p:extLst>
      <p:ext uri="{BB962C8B-B14F-4D97-AF65-F5344CB8AC3E}">
        <p14:creationId xmlns:p14="http://schemas.microsoft.com/office/powerpoint/2010/main" val="443455098"/>
      </p:ext>
    </p:extLst>
  </p:cSld>
  <p:clrMapOvr>
    <a:masterClrMapping/>
  </p:clrMapOvr>
</p:sld>
</file>

<file path=ppt/slides/slide1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altLang="en-US" b="1" dirty="0"/>
              <a:t>أووه يس بي كاطا بى طازما إنتى بى إر فى أفّوجي يسجين إبشوي إإبيسيت إرسناف أووه بيكاهى أفمونمين نى بترا آف فوجى. </a:t>
            </a:r>
            <a:endParaRPr lang="en-US" dirty="0"/>
          </a:p>
        </p:txBody>
      </p:sp>
    </p:spTree>
    <p:extLst>
      <p:ext uri="{BB962C8B-B14F-4D97-AF65-F5344CB8AC3E}">
        <p14:creationId xmlns:p14="http://schemas.microsoft.com/office/powerpoint/2010/main" val="1283347139"/>
      </p:ext>
    </p:extLst>
  </p:cSld>
  <p:clrMapOvr>
    <a:masterClrMapping/>
  </p:clrMapOvr>
</p:sld>
</file>

<file path=ppt/slides/slide1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b="1" dirty="0"/>
              <a:t>أووه نى إمهاف آفؤؤن: أووه أوميش إنسوما إنتى نى اثؤواب نى ايطاف إنكوت آفتوؤنو</a:t>
            </a:r>
            <a:endParaRPr lang="en-US" dirty="0"/>
          </a:p>
        </p:txBody>
      </p:sp>
    </p:spTree>
    <p:extLst>
      <p:ext uri="{BB962C8B-B14F-4D97-AF65-F5344CB8AC3E}">
        <p14:creationId xmlns:p14="http://schemas.microsoft.com/office/powerpoint/2010/main" val="3288892184"/>
      </p:ext>
    </p:extLst>
  </p:cSld>
  <p:clrMapOvr>
    <a:masterClrMapping/>
  </p:clrMapOvr>
</p:sld>
</file>

<file path=ppt/slides/slide1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71715362"/>
      </p:ext>
    </p:extLst>
  </p:cSld>
  <p:clrMapOvr>
    <a:masterClrMapping/>
  </p:clrMapOvr>
</p:sld>
</file>

<file path=ppt/slides/slide1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أووه بى كاطا بى طازما انتى بى ارفى  آف فوخ خين اسناف: يسيجين إى ابشوى إى اخرى. ايطاف ناف ذى انجى بى كاطانارخوس فى إيت أوهى إيراطف إم بيف إمثو جى أفتى امبى إبنفما</a:t>
            </a:r>
            <a:endParaRPr lang="en-US" dirty="0"/>
          </a:p>
        </p:txBody>
      </p:sp>
    </p:spTree>
    <p:extLst>
      <p:ext uri="{BB962C8B-B14F-4D97-AF65-F5344CB8AC3E}">
        <p14:creationId xmlns:p14="http://schemas.microsoft.com/office/powerpoint/2010/main" val="96834242"/>
      </p:ext>
    </p:extLst>
  </p:cSld>
  <p:clrMapOvr>
    <a:masterClrMapping/>
  </p:clrMapOvr>
</p:sld>
</file>

<file path=ppt/slides/slide1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بيجاف جى : أليثوس باى رومى بى ابشيرى ام افنوتى بى. </a:t>
            </a:r>
            <a:endParaRPr lang="en-US" dirty="0"/>
          </a:p>
        </p:txBody>
      </p:sp>
    </p:spTree>
    <p:extLst>
      <p:ext uri="{BB962C8B-B14F-4D97-AF65-F5344CB8AC3E}">
        <p14:creationId xmlns:p14="http://schemas.microsoft.com/office/powerpoint/2010/main" val="3279147487"/>
      </p:ext>
    </p:extLst>
  </p:cSld>
  <p:clrMapOvr>
    <a:masterClrMapping/>
  </p:clrMapOvr>
</p:sld>
</file>

<file path=ppt/slides/slide1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9857193"/>
      </p:ext>
    </p:extLst>
  </p:cSld>
  <p:clrMapOvr>
    <a:masterClrMapping/>
  </p:clrMapOvr>
</p:sld>
</file>

<file path=ppt/slides/slide1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إيطاف ناف ذي إنجى بي إيكاتون طارخوس إفى ايطاف شوبى: أفتي أؤؤ إم إفنوتى إفجو إمموس جي أونتوس نيأوثمى بى بيرومي</a:t>
            </a:r>
            <a:endParaRPr lang="en-US" dirty="0"/>
          </a:p>
        </p:txBody>
      </p:sp>
    </p:spTree>
    <p:extLst>
      <p:ext uri="{BB962C8B-B14F-4D97-AF65-F5344CB8AC3E}">
        <p14:creationId xmlns:p14="http://schemas.microsoft.com/office/powerpoint/2010/main" val="3006968496"/>
      </p:ext>
    </p:extLst>
  </p:cSld>
  <p:clrMapOvr>
    <a:masterClrMapping/>
  </p:clrMapOvr>
</p:sld>
</file>

<file path=ppt/slides/slide1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أووه نيميش تيرو إيتاف إي إيجين طاى ثيئوريا إيطاف ناف إنى إيطاف شوبى: أفتاستو أفكوله خين توميستينهيت</a:t>
            </a:r>
            <a:endParaRPr lang="en-US" dirty="0"/>
          </a:p>
        </p:txBody>
      </p:sp>
    </p:spTree>
    <p:extLst>
      <p:ext uri="{BB962C8B-B14F-4D97-AF65-F5344CB8AC3E}">
        <p14:creationId xmlns:p14="http://schemas.microsoft.com/office/powerpoint/2010/main" val="3951855585"/>
      </p:ext>
    </p:extLst>
  </p:cSld>
  <p:clrMapOvr>
    <a:masterClrMapping/>
  </p:clrMapOvr>
</p:sld>
</file>

<file path=ppt/slides/slide1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2945620"/>
      </p:ext>
    </p:extLst>
  </p:cSld>
  <p:clrMapOvr>
    <a:masterClrMapping/>
  </p:clrMapOvr>
</p:sld>
</file>

<file path=ppt/slides/slide1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نى يوداى أون إيبى ذى نى إتباراسكيفئى ذى: هينا إنتو إشتيم أوهى إنجى نى سوما هيجين بى اسطافروس إم إب ساففاتون: ني أونيشتى غار بى إب إيهوؤ إم إبساففاتون:</a:t>
            </a:r>
            <a:endParaRPr lang="en-US" dirty="0"/>
          </a:p>
        </p:txBody>
      </p:sp>
    </p:spTree>
    <p:extLst>
      <p:ext uri="{BB962C8B-B14F-4D97-AF65-F5344CB8AC3E}">
        <p14:creationId xmlns:p14="http://schemas.microsoft.com/office/powerpoint/2010/main" val="1629760698"/>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857098284"/>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kern="10" dirty="0">
                          <a:ln w="9525">
                            <a:noFill/>
                            <a:round/>
                            <a:headEnd/>
                            <a:tailEnd/>
                          </a:ln>
                          <a:solidFill>
                            <a:srgbClr val="FFC000"/>
                          </a:solidFill>
                          <a:effectLst/>
                          <a:latin typeface="Times New Roman"/>
                          <a:ea typeface="+mn-ea"/>
                          <a:cs typeface="Times New Roman"/>
                        </a:rPr>
                        <a:t>صلاة الساعة الاولي من يوم الجمعة من البصخة المقدسة التي لمخلصنا الصالح بركاتها على جميعنا آمين</a:t>
                      </a:r>
                      <a:endParaRPr lang="en-US" sz="44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 name="Rectangle 4">
            <a:hlinkClick r:id="rId3" action="ppaction://hlinksldjump"/>
          </p:cNvPr>
          <p:cNvSpPr/>
          <p:nvPr/>
        </p:nvSpPr>
        <p:spPr>
          <a:xfrm>
            <a:off x="8010356" y="3881771"/>
            <a:ext cx="1133644" cy="584775"/>
          </a:xfrm>
          <a:prstGeom prst="rect">
            <a:avLst/>
          </a:prstGeom>
        </p:spPr>
        <p:txBody>
          <a:bodyPr wrap="none">
            <a:spAutoFit/>
          </a:bodyPr>
          <a:lstStyle/>
          <a:p>
            <a:r>
              <a:rPr lang="ar-EG" sz="3200" b="1" kern="0" dirty="0">
                <a:solidFill>
                  <a:srgbClr val="FFC000"/>
                </a:solidFill>
                <a:latin typeface="+mn-lt"/>
                <a:ea typeface="+mj-ea"/>
                <a:cs typeface="Times New Roman"/>
              </a:rPr>
              <a:t>البولس</a:t>
            </a:r>
            <a:endParaRPr lang="en-US" sz="1200" dirty="0">
              <a:solidFill>
                <a:srgbClr val="FFC000"/>
              </a:solidFill>
              <a:latin typeface="+mn-lt"/>
            </a:endParaRPr>
          </a:p>
        </p:txBody>
      </p:sp>
    </p:spTree>
    <p:extLst>
      <p:ext uri="{BB962C8B-B14F-4D97-AF65-F5344CB8AC3E}">
        <p14:creationId xmlns:p14="http://schemas.microsoft.com/office/powerpoint/2010/main" val="558913989"/>
      </p:ext>
    </p:extLst>
  </p:cSld>
  <p:clrMapOvr>
    <a:masterClrMapping/>
  </p:clrMapOvr>
</p:sld>
</file>

<file path=ppt/slides/slide1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إيتى إمماف آف تيهو إى بيلاطوس هينا  انتتوكوش إن نوكيلى أووه إنتو أولو:</a:t>
            </a:r>
            <a:endParaRPr lang="en-US" dirty="0"/>
          </a:p>
        </p:txBody>
      </p:sp>
    </p:spTree>
    <p:extLst>
      <p:ext uri="{BB962C8B-B14F-4D97-AF65-F5344CB8AC3E}">
        <p14:creationId xmlns:p14="http://schemas.microsoft.com/office/powerpoint/2010/main" val="3927782231"/>
      </p:ext>
    </p:extLst>
  </p:cSld>
  <p:clrMapOvr>
    <a:masterClrMapping/>
  </p:clrMapOvr>
</p:sld>
</file>

<file path=ppt/slides/slide1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7624613"/>
      </p:ext>
    </p:extLst>
  </p:cSld>
  <p:clrMapOvr>
    <a:masterClrMapping/>
  </p:clrMapOvr>
</p:sld>
</file>

<file path=ppt/slides/slide1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1730676"/>
      </p:ext>
    </p:extLst>
  </p:cSld>
  <p:clrMapOvr>
    <a:masterClrMapping/>
  </p:clrMapOvr>
</p:sld>
</file>

<file path=ppt/slides/slide1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spcBef>
                <a:spcPct val="20000"/>
              </a:spcBef>
            </a:pPr>
            <a:r>
              <a:rPr lang="ar-SA" b="1" dirty="0">
                <a:latin typeface="CS Avva Shenouda" panose="020B7200000000000000" pitchFamily="34" charset="0"/>
              </a:rPr>
              <a:t>بسطت يدي إليك فإستجب لي يا رب عاجلا فقد فنيت روحي. لا تصرف وجهك عني. فأشابه الهابطين في الجب. </a:t>
            </a:r>
          </a:p>
        </p:txBody>
      </p:sp>
    </p:spTree>
    <p:extLst>
      <p:ext uri="{BB962C8B-B14F-4D97-AF65-F5344CB8AC3E}">
        <p14:creationId xmlns:p14="http://schemas.microsoft.com/office/powerpoint/2010/main" val="702033694"/>
      </p:ext>
    </p:extLst>
  </p:cSld>
  <p:clrMapOvr>
    <a:masterClrMapping/>
  </p:clrMapOvr>
</p:sld>
</file>

<file path=ppt/slides/slide1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b="1" dirty="0">
                <a:latin typeface="CS Avva Shenouda" panose="020B7200000000000000" pitchFamily="34" charset="0"/>
              </a:rPr>
              <a:t>في يديك أستودع روحي و لقد فديتني أيها الرب إله الحق . </a:t>
            </a:r>
            <a:endParaRPr lang="en-US" dirty="0"/>
          </a:p>
        </p:txBody>
      </p:sp>
    </p:spTree>
    <p:extLst>
      <p:ext uri="{BB962C8B-B14F-4D97-AF65-F5344CB8AC3E}">
        <p14:creationId xmlns:p14="http://schemas.microsoft.com/office/powerpoint/2010/main" val="4176149089"/>
      </p:ext>
    </p:extLst>
  </p:cSld>
  <p:clrMapOvr>
    <a:masterClrMapping/>
  </p:clrMapOvr>
</p:sld>
</file>

<file path=ppt/slides/slide1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9044536"/>
      </p:ext>
    </p:extLst>
  </p:cSld>
  <p:clrMapOvr>
    <a:masterClrMapping/>
  </p:clrMapOvr>
</p:sld>
</file>

<file path=ppt/slides/slide1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152509"/>
      </p:ext>
    </p:extLst>
  </p:cSld>
  <p:clrMapOvr>
    <a:masterClrMapping/>
  </p:clrMapOvr>
</p:sld>
</file>

<file path=ppt/slides/slide1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59254203"/>
      </p:ext>
    </p:extLst>
  </p:cSld>
  <p:clrMapOvr>
    <a:masterClrMapping/>
  </p:clrMapOvr>
</p:sld>
</file>

<file path=ppt/slides/slide1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و إذا حجاب الهيكل قد إنشق إلي إثنين من فوق إلي أسفل و الأرض تزلزلت ، و الصخور تشققت ، و القبور تفتحت ، و قام كثير من أجساد القديسين الراقدين ، </a:t>
            </a:r>
            <a:endParaRPr lang="en-US" dirty="0"/>
          </a:p>
        </p:txBody>
      </p:sp>
    </p:spTree>
    <p:extLst>
      <p:ext uri="{BB962C8B-B14F-4D97-AF65-F5344CB8AC3E}">
        <p14:creationId xmlns:p14="http://schemas.microsoft.com/office/powerpoint/2010/main" val="2665507040"/>
      </p:ext>
    </p:extLst>
  </p:cSld>
  <p:clrMapOvr>
    <a:masterClrMapping/>
  </p:clrMapOvr>
</p:sld>
</file>

<file path=ppt/slides/slide1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و خرجوا من القبور بعد قيامته ، و دخلوا المدينة المقدسة و ظهروا لكثيرين ، و أما قائد المئة و الذين كان معه يحرسون يسوع . </a:t>
            </a:r>
            <a:endParaRPr lang="en-US" dirty="0"/>
          </a:p>
        </p:txBody>
      </p:sp>
    </p:spTree>
    <p:extLst>
      <p:ext uri="{BB962C8B-B14F-4D97-AF65-F5344CB8AC3E}">
        <p14:creationId xmlns:p14="http://schemas.microsoft.com/office/powerpoint/2010/main" val="2778254104"/>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361670123"/>
      </p:ext>
    </p:extLst>
  </p:cSld>
  <p:clrMapOvr>
    <a:masterClrMapping/>
  </p:clrMapOvr>
</p:sld>
</file>

<file path=ppt/slides/slide1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US"/>
          </a:p>
        </p:txBody>
      </p:sp>
    </p:spTree>
    <p:extLst>
      <p:ext uri="{BB962C8B-B14F-4D97-AF65-F5344CB8AC3E}">
        <p14:creationId xmlns:p14="http://schemas.microsoft.com/office/powerpoint/2010/main" val="872331712"/>
      </p:ext>
    </p:extLst>
  </p:cSld>
  <p:clrMapOvr>
    <a:masterClrMapping/>
  </p:clrMapOvr>
</p:sld>
</file>

<file path=ppt/slides/slide1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فلما رأوا الزلزلة و ما حدث خافوا جدا و قالوا : حقا هذا هو إبن الله. وكانت هناك نساء كثيرات ينظرن من بعيد .وهن اللواتي كن قد تبعن يسوع من</a:t>
            </a:r>
          </a:p>
        </p:txBody>
      </p:sp>
    </p:spTree>
    <p:extLst>
      <p:ext uri="{BB962C8B-B14F-4D97-AF65-F5344CB8AC3E}">
        <p14:creationId xmlns:p14="http://schemas.microsoft.com/office/powerpoint/2010/main" val="1056594234"/>
      </p:ext>
    </p:extLst>
  </p:cSld>
  <p:clrMapOvr>
    <a:masterClrMapping/>
  </p:clrMapOvr>
</p:sld>
</file>

<file path=ppt/slides/slide1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 الجليل يخدمنه، و بينهن مريم المجدليه ، و مريم أم يعقوب، و أم يوسى، و أم ابني زبدي.</a:t>
            </a:r>
          </a:p>
        </p:txBody>
      </p:sp>
    </p:spTree>
    <p:extLst>
      <p:ext uri="{BB962C8B-B14F-4D97-AF65-F5344CB8AC3E}">
        <p14:creationId xmlns:p14="http://schemas.microsoft.com/office/powerpoint/2010/main" val="3087760063"/>
      </p:ext>
    </p:extLst>
  </p:cSld>
  <p:clrMapOvr>
    <a:masterClrMapping/>
  </p:clrMapOvr>
</p:sld>
</file>

<file path=ppt/slides/slide1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3798207"/>
      </p:ext>
    </p:extLst>
  </p:cSld>
  <p:clrMapOvr>
    <a:masterClrMapping/>
  </p:clrMapOvr>
</p:sld>
</file>

<file path=ppt/slides/slide1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0179753"/>
      </p:ext>
    </p:extLst>
  </p:cSld>
  <p:clrMapOvr>
    <a:masterClrMapping/>
  </p:clrMapOvr>
</p:sld>
</file>

<file path=ppt/slides/slide1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SA" dirty="0">
                <a:latin typeface="CS Avva Shenouda" panose="020B7200000000000000" pitchFamily="34" charset="0"/>
              </a:rPr>
              <a:t>وإنشق حجاب الهيكل إلى أثنين من فوق إلى أسفل.    و لما رأى قائد المئة القائم قباله أنه قد أسلم الروح قال : حقاً أن هذا الإنسان كان ابن الله.</a:t>
            </a:r>
            <a:r>
              <a:rPr lang="ar-EG" dirty="0"/>
              <a:t> و كانت أيضاً نساء كثيرات </a:t>
            </a:r>
            <a:endParaRPr lang="en-US" dirty="0"/>
          </a:p>
        </p:txBody>
      </p:sp>
    </p:spTree>
    <p:extLst>
      <p:ext uri="{BB962C8B-B14F-4D97-AF65-F5344CB8AC3E}">
        <p14:creationId xmlns:p14="http://schemas.microsoft.com/office/powerpoint/2010/main" val="215867545"/>
      </p:ext>
    </p:extLst>
  </p:cSld>
  <p:clrMapOvr>
    <a:masterClrMapping/>
  </p:clrMapOvr>
</p:sld>
</file>

<file path=ppt/slides/slide1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ينظرن من بعيد. بينهن مريم المجدلية و مريم أم يعقوب الصغير ويوسى وسالومة. هؤلاء اللواتي كن يتبعنه و يخدمنه حين كان فى الجليل. وأخر كثيرات اللواتي صعدن معه الى أورشليم. </a:t>
            </a:r>
          </a:p>
        </p:txBody>
      </p:sp>
    </p:spTree>
    <p:extLst>
      <p:ext uri="{BB962C8B-B14F-4D97-AF65-F5344CB8AC3E}">
        <p14:creationId xmlns:p14="http://schemas.microsoft.com/office/powerpoint/2010/main" val="1549000448"/>
      </p:ext>
    </p:extLst>
  </p:cSld>
  <p:clrMapOvr>
    <a:masterClrMapping/>
  </p:clrMapOvr>
</p:sld>
</file>

<file path=ppt/slides/slide1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1554804"/>
      </p:ext>
    </p:extLst>
  </p:cSld>
  <p:clrMapOvr>
    <a:masterClrMapping/>
  </p:clrMapOvr>
</p:sld>
</file>

<file path=ppt/slides/slide1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3432843"/>
      </p:ext>
    </p:extLst>
  </p:cSld>
  <p:clrMapOvr>
    <a:masterClrMapping/>
  </p:clrMapOvr>
</p:sld>
</file>

<file path=ppt/slides/slide1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و لما رأى قائد المئة ما حدث مجد الله قائلاً: بالحقيقة كان هذا الإنسان باراً. وكان الجموع الذين أتوا إلى هذا المنظر </a:t>
            </a:r>
            <a:endParaRPr lang="en-US" dirty="0"/>
          </a:p>
        </p:txBody>
      </p:sp>
    </p:spTree>
    <p:extLst>
      <p:ext uri="{BB962C8B-B14F-4D97-AF65-F5344CB8AC3E}">
        <p14:creationId xmlns:p14="http://schemas.microsoft.com/office/powerpoint/2010/main" val="2487619793"/>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152297374"/>
      </p:ext>
    </p:extLst>
  </p:cSld>
  <p:clrMapOvr>
    <a:masterClrMapping/>
  </p:clrMapOvr>
</p:sld>
</file>

<file path=ppt/slides/slide1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لما عاينوا ما حدث رجعوا و هم يقرعون صدورهم . و كان جميع معارفه و النسوة اللواتى كن يتبعنه من الجليل واقفين من بعيد. كن ينظرن ذلك. </a:t>
            </a:r>
          </a:p>
        </p:txBody>
      </p:sp>
    </p:spTree>
    <p:extLst>
      <p:ext uri="{BB962C8B-B14F-4D97-AF65-F5344CB8AC3E}">
        <p14:creationId xmlns:p14="http://schemas.microsoft.com/office/powerpoint/2010/main" val="3067920505"/>
      </p:ext>
    </p:extLst>
  </p:cSld>
  <p:clrMapOvr>
    <a:masterClrMapping/>
  </p:clrMapOvr>
</p:sld>
</file>

<file path=ppt/slides/slide1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3425916"/>
      </p:ext>
    </p:extLst>
  </p:cSld>
  <p:clrMapOvr>
    <a:masterClrMapping/>
  </p:clrMapOvr>
</p:sld>
</file>

<file path=ppt/slides/slide1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3244776"/>
      </p:ext>
    </p:extLst>
  </p:cSld>
  <p:clrMapOvr>
    <a:masterClrMapping/>
  </p:clrMapOvr>
</p:sld>
</file>

<file path=ppt/slides/slide1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فأما اليهود إذ كان يوم الجمعة ، ولكي لا تبقى الأجساد على الصليب في السبت. لأن يوم ذلك السبت كان عظيما، فسألوا بيلاطس أن تكسر </a:t>
            </a:r>
            <a:endParaRPr lang="en-US" dirty="0"/>
          </a:p>
        </p:txBody>
      </p:sp>
    </p:spTree>
    <p:extLst>
      <p:ext uri="{BB962C8B-B14F-4D97-AF65-F5344CB8AC3E}">
        <p14:creationId xmlns:p14="http://schemas.microsoft.com/office/powerpoint/2010/main" val="461700110"/>
      </p:ext>
    </p:extLst>
  </p:cSld>
  <p:clrMapOvr>
    <a:masterClrMapping/>
  </p:clrMapOvr>
</p:sld>
</file>

<file path=ppt/slides/slide1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سيقانهم و يرفعوا. فأتي العسكر و كسروا ساقي الأول و الآخر اللذان صلبا معه ، و أما يسوع  فلما جاءوا إليه لم يكسروا ساقيه لأنهم رأوه قد مات ، </a:t>
            </a:r>
            <a:endParaRPr lang="en-US" dirty="0"/>
          </a:p>
        </p:txBody>
      </p:sp>
    </p:spTree>
    <p:extLst>
      <p:ext uri="{BB962C8B-B14F-4D97-AF65-F5344CB8AC3E}">
        <p14:creationId xmlns:p14="http://schemas.microsoft.com/office/powerpoint/2010/main" val="3158302490"/>
      </p:ext>
    </p:extLst>
  </p:cSld>
  <p:clrMapOvr>
    <a:masterClrMapping/>
  </p:clrMapOvr>
</p:sld>
</file>

<file path=ppt/slides/slide1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لكن واحداً من العسكر طعن جنبه بحربة و للوقت خرج دم و ماء و الذي عاين شهد شهادته حق ، وهو يعلم أيضا ً أنه يقول الحق لتؤمنوا أنتم أيضاً</a:t>
            </a:r>
          </a:p>
        </p:txBody>
      </p:sp>
    </p:spTree>
    <p:extLst>
      <p:ext uri="{BB962C8B-B14F-4D97-AF65-F5344CB8AC3E}">
        <p14:creationId xmlns:p14="http://schemas.microsoft.com/office/powerpoint/2010/main" val="3945246038"/>
      </p:ext>
    </p:extLst>
  </p:cSld>
  <p:clrMapOvr>
    <a:masterClrMapping/>
  </p:clrMapOvr>
</p:sld>
</file>

<file path=ppt/slides/slide1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لأنه هكذا كان ليتم الكتاب القائل : إن عظما لا يكسر منه. و أيضا ً يقول كتاب اخر : سينظرون إلي من طعنوه. </a:t>
            </a:r>
          </a:p>
        </p:txBody>
      </p:sp>
    </p:spTree>
    <p:extLst>
      <p:ext uri="{BB962C8B-B14F-4D97-AF65-F5344CB8AC3E}">
        <p14:creationId xmlns:p14="http://schemas.microsoft.com/office/powerpoint/2010/main" val="2973523746"/>
      </p:ext>
    </p:extLst>
  </p:cSld>
  <p:clrMapOvr>
    <a:masterClrMapping/>
  </p:clrMapOvr>
</p:sld>
</file>

<file path=ppt/slides/slide1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0356417"/>
      </p:ext>
    </p:extLst>
  </p:cSld>
  <p:clrMapOvr>
    <a:masterClrMapping/>
  </p:clrMapOvr>
</p:sld>
</file>

<file path=ppt/slides/slide199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5238506"/>
      </p:ext>
    </p:extLst>
  </p:cSld>
  <p:clrMapOvr>
    <a:masterClrMapping/>
  </p:clrMapOvr>
  <p:transition/>
</p:sld>
</file>

<file path=ppt/slides/slide1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821063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4654790"/>
            <a:ext cx="4767187" cy="2203210"/>
          </a:xfrm>
        </p:spPr>
        <p:txBody>
          <a:bodyPr>
            <a:normAutofit/>
          </a:bodyPr>
          <a:lstStyle/>
          <a:p>
            <a:r>
              <a:rPr lang="ar-EG" altLang="en-US" dirty="0">
                <a:latin typeface="Times New Roman" panose="02020603050405020304" pitchFamily="18" charset="0"/>
                <a:cs typeface="Times New Roman" panose="02020603050405020304" pitchFamily="18" charset="0"/>
              </a:rPr>
              <a:t>من سفر التثنية لموسى النبي ص 19:8 إلخ</a:t>
            </a:r>
            <a:br>
              <a:rPr lang="ar-EG" altLang="en-US" dirty="0">
                <a:latin typeface="Times New Roman" panose="02020603050405020304" pitchFamily="18" charset="0"/>
                <a:cs typeface="Times New Roman" panose="02020603050405020304" pitchFamily="18" charset="0"/>
              </a:rPr>
            </a:br>
            <a:r>
              <a:rPr lang="ar-EG" altLang="en-US" dirty="0">
                <a:latin typeface="Times New Roman" panose="02020603050405020304" pitchFamily="18" charset="0"/>
                <a:cs typeface="Times New Roman" panose="02020603050405020304" pitchFamily="18" charset="0"/>
              </a:rPr>
              <a:t>وص 9 : 1 ، 24</a:t>
            </a:r>
            <a:endParaRPr lang="en-US" dirty="0"/>
          </a:p>
        </p:txBody>
      </p:sp>
    </p:spTree>
    <p:extLst>
      <p:ext uri="{BB962C8B-B14F-4D97-AF65-F5344CB8AC3E}">
        <p14:creationId xmlns:p14="http://schemas.microsoft.com/office/powerpoint/2010/main" val="18577160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إلى هذا المكان ولا تزالون تقاومون</a:t>
            </a:r>
            <a:br>
              <a:rPr lang="en-US" dirty="0"/>
            </a:br>
            <a:r>
              <a:rPr lang="ar-SA" dirty="0"/>
              <a:t>الرب, حتى في حوريب أسخطتم الرب.</a:t>
            </a:r>
            <a:endParaRPr lang="en-US" dirty="0"/>
          </a:p>
        </p:txBody>
      </p:sp>
    </p:spTree>
    <p:extLst>
      <p:ext uri="{BB962C8B-B14F-4D97-AF65-F5344CB8AC3E}">
        <p14:creationId xmlns:p14="http://schemas.microsoft.com/office/powerpoint/2010/main" val="2568575673"/>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102408464"/>
      </p:ext>
    </p:extLst>
  </p:cSld>
  <p:clrMapOvr>
    <a:masterClrMapping/>
  </p:clrMapOvr>
</p:sld>
</file>

<file path=ppt/slides/slide2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367846"/>
      </p:ext>
    </p:extLst>
  </p:cSld>
  <p:clrMapOvr>
    <a:masterClrMapping/>
  </p:clrMapOvr>
</p:sld>
</file>

<file path=ppt/slides/slide2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SA" b="1" dirty="0">
                <a:latin typeface="CS Avva Shenouda" panose="020B7200000000000000" pitchFamily="34" charset="0"/>
              </a:rPr>
              <a:t>يا إسرائيل المسكين المسبي الذب آثامه غطت الجو ، أنظر قائد المئة الإنسان الغريب الجنس ، كيف إعترف بالمصلوب ، وليس هو فقط بل والذين معه</a:t>
            </a:r>
            <a:endParaRPr lang="en-US" dirty="0"/>
          </a:p>
        </p:txBody>
      </p:sp>
    </p:spTree>
    <p:extLst>
      <p:ext uri="{BB962C8B-B14F-4D97-AF65-F5344CB8AC3E}">
        <p14:creationId xmlns:p14="http://schemas.microsoft.com/office/powerpoint/2010/main" val="2476021518"/>
      </p:ext>
    </p:extLst>
  </p:cSld>
  <p:clrMapOvr>
    <a:masterClrMapping/>
  </p:clrMapOvr>
</p:sld>
</file>

<file path=ppt/slides/slide2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EG" dirty="0"/>
              <a:t>صرخوا جميعاً قائلين : إن هذا هو ابن الله . و هكذا اللص الذى صُلب معه عرف قوته وطلب رحمته، و لما نظر حجاب الهيكل أنشق من فوق إلى أسفل و </a:t>
            </a:r>
            <a:endParaRPr lang="en-US" dirty="0"/>
          </a:p>
        </p:txBody>
      </p:sp>
    </p:spTree>
    <p:extLst>
      <p:ext uri="{BB962C8B-B14F-4D97-AF65-F5344CB8AC3E}">
        <p14:creationId xmlns:p14="http://schemas.microsoft.com/office/powerpoint/2010/main" val="1345145372"/>
      </p:ext>
    </p:extLst>
  </p:cSld>
  <p:clrMapOvr>
    <a:masterClrMapping/>
  </p:clrMapOvr>
</p:sld>
</file>

<file path=ppt/slides/slide2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صار إثنين و رأى الشمس قد أخفت شعاعها و إظلمت هكذا فى وسط النهار ، و القمر أيضاً ستر</a:t>
            </a:r>
          </a:p>
        </p:txBody>
      </p:sp>
    </p:spTree>
    <p:extLst>
      <p:ext uri="{BB962C8B-B14F-4D97-AF65-F5344CB8AC3E}">
        <p14:creationId xmlns:p14="http://schemas.microsoft.com/office/powerpoint/2010/main" val="3338730968"/>
      </p:ext>
    </p:extLst>
  </p:cSld>
  <p:clrMapOvr>
    <a:masterClrMapping/>
  </p:clrMapOvr>
</p:sld>
</file>

<file path=ppt/slides/slide2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EG" dirty="0"/>
              <a:t> وجهه و صار دماً من أجل خالقه ، و قوات السموات و كثرة النجوم سقطت من السماء فى ذلك اليوم و الأرض تزلزلت و الصخور تشققت و القبور تفتحت ، </a:t>
            </a:r>
            <a:endParaRPr lang="en-US" dirty="0"/>
          </a:p>
        </p:txBody>
      </p:sp>
    </p:spTree>
    <p:extLst>
      <p:ext uri="{BB962C8B-B14F-4D97-AF65-F5344CB8AC3E}">
        <p14:creationId xmlns:p14="http://schemas.microsoft.com/office/powerpoint/2010/main" val="3910426190"/>
      </p:ext>
    </p:extLst>
  </p:cSld>
  <p:clrMapOvr>
    <a:masterClrMapping/>
  </p:clrMapOvr>
</p:sld>
</file>

<file path=ppt/slides/slide2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EG" dirty="0"/>
              <a:t>فلما نظر أولئك عرفوا قوة المصلوب على الصليب ، أما إسرائيل إنطمست عيناه و لم ينظر و لم يفهم و من أجل أنه فى يوم الجمعة لا يجب أن تبقى الأجساد على الخشب ، </a:t>
            </a:r>
            <a:endParaRPr lang="en-US" dirty="0"/>
          </a:p>
        </p:txBody>
      </p:sp>
    </p:spTree>
    <p:extLst>
      <p:ext uri="{BB962C8B-B14F-4D97-AF65-F5344CB8AC3E}">
        <p14:creationId xmlns:p14="http://schemas.microsoft.com/office/powerpoint/2010/main" val="701179942"/>
      </p:ext>
    </p:extLst>
  </p:cSld>
  <p:clrMapOvr>
    <a:masterClrMapping/>
  </p:clrMapOvr>
</p:sld>
</file>

<file path=ppt/slides/slide2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EG" dirty="0"/>
              <a:t>سألوا الوالي أن يكسروا ركبهم لكى يموتوا ، فكسروا رُكب اللصين ، و أما المخلص فوجدوه قد مات ، فأسرع واحد من الجند و طعنه بحربة فى</a:t>
            </a:r>
            <a:br>
              <a:rPr lang="ar-EG" dirty="0"/>
            </a:br>
            <a:endParaRPr lang="ar-EG" dirty="0"/>
          </a:p>
        </p:txBody>
      </p:sp>
    </p:spTree>
    <p:extLst>
      <p:ext uri="{BB962C8B-B14F-4D97-AF65-F5344CB8AC3E}">
        <p14:creationId xmlns:p14="http://schemas.microsoft.com/office/powerpoint/2010/main" val="2631683703"/>
      </p:ext>
    </p:extLst>
  </p:cSld>
  <p:clrMapOvr>
    <a:masterClrMapping/>
  </p:clrMapOvr>
</p:sld>
</file>

<file path=ppt/slides/slide2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EG" dirty="0"/>
              <a:t>جنبه الأيمن ، فجرى منه ماء و دم فى مرة واحدة أمام الجمع . و الشاهد الصادق تأمل هذا و شهادته حق هى ، و هو أيضاً يعلم أنه قال الحق من أجل هذا كتب ما نظر </a:t>
            </a:r>
            <a:endParaRPr lang="en-US" dirty="0"/>
          </a:p>
        </p:txBody>
      </p:sp>
    </p:spTree>
    <p:extLst>
      <p:ext uri="{BB962C8B-B14F-4D97-AF65-F5344CB8AC3E}">
        <p14:creationId xmlns:p14="http://schemas.microsoft.com/office/powerpoint/2010/main" val="1801010261"/>
      </p:ext>
    </p:extLst>
  </p:cSld>
  <p:clrMapOvr>
    <a:masterClrMapping/>
  </p:clrMapOvr>
</p:sld>
</file>

<file path=ppt/slides/slide2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ar-EG" dirty="0"/>
              <a:t>و كمل عليه قول الناموس أنه لم يُكسر له عظم ، و أيضاً قال : سينظرون إلى من طعنوه ، فهو يدينهم أمام أعينهم . و مضى قائد المئة إلى بيته </a:t>
            </a:r>
            <a:endParaRPr lang="en-US" dirty="0"/>
          </a:p>
        </p:txBody>
      </p:sp>
    </p:spTree>
    <p:extLst>
      <p:ext uri="{BB962C8B-B14F-4D97-AF65-F5344CB8AC3E}">
        <p14:creationId xmlns:p14="http://schemas.microsoft.com/office/powerpoint/2010/main" val="3725056162"/>
      </p:ext>
    </p:extLst>
  </p:cSld>
  <p:clrMapOvr>
    <a:masterClrMapping/>
  </p:clrMapOvr>
</p:sld>
</file>

<file path=ppt/slides/slide2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ar-EG" dirty="0"/>
              <a:t>و هو مبهوت ممجداً الله من أجل ما كان يبهت العقول ولم يفهمه إسرائيل أن المخلص يسوع بالآمه المحيية خلّص العالم خلاصاً أبدياً . </a:t>
            </a:r>
            <a:endParaRPr lang="en-US" dirty="0"/>
          </a:p>
        </p:txBody>
      </p:sp>
    </p:spTree>
    <p:extLst>
      <p:ext uri="{BB962C8B-B14F-4D97-AF65-F5344CB8AC3E}">
        <p14:creationId xmlns:p14="http://schemas.microsoft.com/office/powerpoint/2010/main" val="3018470731"/>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639887458"/>
      </p:ext>
    </p:extLst>
  </p:cSld>
  <p:clrMapOvr>
    <a:masterClrMapping/>
  </p:clrMapOvr>
</p:sld>
</file>

<file path=ppt/slides/slide2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40863510"/>
      </p:ext>
    </p:extLst>
  </p:cSld>
  <p:clrMapOvr>
    <a:masterClrMapping/>
  </p:clrMapOvr>
</p:sld>
</file>

<file path=ppt/slides/slide2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nvGraphicFramePr>
        <p:xfrm>
          <a:off x="822960" y="1524000"/>
          <a:ext cx="7498080" cy="4171950"/>
        </p:xfrm>
        <a:graphic>
          <a:graphicData uri="http://schemas.openxmlformats.org/drawingml/2006/table">
            <a:tbl>
              <a:tblPr rtl="1">
                <a:tableStyleId>{5C22544A-7EE6-4342-B048-85BDC9FD1C3A}</a:tableStyleId>
              </a:tblPr>
              <a:tblGrid>
                <a:gridCol w="7498080">
                  <a:extLst>
                    <a:ext uri="{9D8B030D-6E8A-4147-A177-3AD203B41FA5}">
                      <a16:colId xmlns:a16="http://schemas.microsoft.com/office/drawing/2014/main" val="20000"/>
                    </a:ext>
                  </a:extLst>
                </a:gridCol>
              </a:tblGrid>
              <a:tr h="4171950">
                <a:tc>
                  <a:txBody>
                    <a:bodyPr/>
                    <a:lstStyle/>
                    <a:p>
                      <a:pPr marL="0" marR="0" lvl="0" indent="0" algn="ctr" defTabSz="914400" rtl="0" eaLnBrk="1" fontAlgn="base" latinLnBrk="0" hangingPunct="1">
                        <a:lnSpc>
                          <a:spcPct val="100000"/>
                        </a:lnSpc>
                        <a:spcBef>
                          <a:spcPts val="0"/>
                        </a:spcBef>
                        <a:spcAft>
                          <a:spcPct val="0"/>
                        </a:spcAft>
                        <a:buClrTx/>
                        <a:buSzTx/>
                        <a:buFontTx/>
                        <a:buNone/>
                        <a:tabLst/>
                        <a:defRPr/>
                      </a:pPr>
                      <a:endParaRPr kumimoji="0" lang="pt-BR" sz="40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endParaRPr>
                    </a:p>
                  </a:txBody>
                  <a:tcPr marL="182880" marR="182880" anchor="ctr" anchorCtr="1">
                    <a:lnL w="12700" cmpd="sng">
                      <a:noFill/>
                    </a:lnL>
                    <a:lnR w="381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normAutofit/>
          </a:bodyPr>
          <a:lstStyle/>
          <a:p>
            <a:pPr lvl="0"/>
            <a:r>
              <a:rPr lang="ar-SA" dirty="0">
                <a:solidFill>
                  <a:srgbClr val="FFFFFF"/>
                </a:solidFill>
                <a:effectLst>
                  <a:outerShdw blurRad="38100" dist="38100" dir="2700000" algn="tl">
                    <a:srgbClr val="000000">
                      <a:alpha val="43137"/>
                    </a:srgbClr>
                  </a:outerShdw>
                </a:effectLst>
                <a:latin typeface="Arial" charset="0"/>
                <a:cs typeface="+mj-cs"/>
              </a:rPr>
              <a:t>المسيح مُخلصنا :</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جاء وتألم :</a:t>
            </a:r>
            <a:endParaRPr lang="en-US" dirty="0">
              <a:cs typeface="+mj-cs"/>
            </a:endParaRPr>
          </a:p>
        </p:txBody>
      </p:sp>
      <p:sp>
        <p:nvSpPr>
          <p:cNvPr id="3" name="Text Placeholder 2"/>
          <p:cNvSpPr>
            <a:spLocks noGrp="1"/>
          </p:cNvSpPr>
          <p:nvPr>
            <p:ph type="body" idx="1"/>
          </p:nvPr>
        </p:nvSpPr>
        <p:spPr/>
        <p:txBody>
          <a:bodyPr/>
          <a:lstStyle/>
          <a:p>
            <a:r>
              <a:rPr lang="ar-EG" dirty="0"/>
              <a:t>بي إخرستوس بين سوتير : أف إي أفشيب إم كافه :</a:t>
            </a:r>
          </a:p>
        </p:txBody>
      </p:sp>
      <p:sp>
        <p:nvSpPr>
          <p:cNvPr id="4" name="Text Placeholder 3"/>
          <p:cNvSpPr>
            <a:spLocks noGrp="1"/>
          </p:cNvSpPr>
          <p:nvPr>
            <p:ph type="body" sz="quarter" idx="3"/>
          </p:nvPr>
        </p:nvSpPr>
        <p:spPr/>
        <p:txBody>
          <a:bodyPr/>
          <a:lstStyle/>
          <a:p>
            <a:pPr lvl="0" fontAlgn="base">
              <a:lnSpc>
                <a:spcPct val="100000"/>
              </a:lnSpc>
              <a:spcBef>
                <a:spcPts val="0"/>
              </a:spcBef>
              <a:spcAft>
                <a:spcPct val="0"/>
              </a:spcAft>
              <a:defRPr/>
            </a:pPr>
            <a:r>
              <a:rPr lang="pt-BR" dirty="0"/>
              <a:t>Pi`xrictoc   Pencwthr   &gt; af`i   af]ep`mkau\   &gt;</a:t>
            </a:r>
            <a:endParaRPr lang="en-US" dirty="0"/>
          </a:p>
        </p:txBody>
      </p:sp>
    </p:spTree>
    <p:extLst>
      <p:ext uri="{BB962C8B-B14F-4D97-AF65-F5344CB8AC3E}">
        <p14:creationId xmlns:p14="http://schemas.microsoft.com/office/powerpoint/2010/main" val="2993331395"/>
      </p:ext>
    </p:extLst>
  </p:cSld>
  <p:clrMapOvr>
    <a:masterClrMapping/>
  </p:clrMapOvr>
</p:sld>
</file>

<file path=ppt/slides/slide2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لكي بآلامه :  يُخلصنا.</a:t>
            </a:r>
            <a:endParaRPr lang="en-US" dirty="0"/>
          </a:p>
        </p:txBody>
      </p:sp>
      <p:sp>
        <p:nvSpPr>
          <p:cNvPr id="3" name="Text Placeholder 2"/>
          <p:cNvSpPr>
            <a:spLocks noGrp="1"/>
          </p:cNvSpPr>
          <p:nvPr>
            <p:ph type="body" idx="1"/>
          </p:nvPr>
        </p:nvSpPr>
        <p:spPr/>
        <p:txBody>
          <a:bodyPr/>
          <a:lstStyle/>
          <a:p>
            <a:r>
              <a:rPr lang="ar-EG" dirty="0"/>
              <a:t>هينا خين نيف إم كافه : إنتيف سوتي إممون</a:t>
            </a:r>
            <a:endParaRPr lang="en-US" dirty="0"/>
          </a:p>
        </p:txBody>
      </p:sp>
      <p:sp>
        <p:nvSpPr>
          <p:cNvPr id="4" name="Text Placeholder 3"/>
          <p:cNvSpPr>
            <a:spLocks noGrp="1"/>
          </p:cNvSpPr>
          <p:nvPr>
            <p:ph type="body" sz="quarter" idx="3"/>
          </p:nvPr>
        </p:nvSpPr>
        <p:spPr/>
        <p:txBody>
          <a:bodyPr/>
          <a:lstStyle/>
          <a:p>
            <a:pPr lvl="0" fontAlgn="base">
              <a:lnSpc>
                <a:spcPct val="100000"/>
              </a:lnSpc>
              <a:spcBef>
                <a:spcPts val="0"/>
              </a:spcBef>
              <a:spcAft>
                <a:spcPct val="0"/>
              </a:spcAft>
              <a:defRPr/>
            </a:pPr>
            <a:r>
              <a:rPr lang="pt-BR" sz="4400" dirty="0"/>
              <a:t>\ina   'en   nef</a:t>
            </a:r>
            <a:r>
              <a:rPr lang="en-US" sz="4400" dirty="0"/>
              <a:t>-</a:t>
            </a:r>
            <a:r>
              <a:rPr lang="ar-EG" sz="4400" dirty="0"/>
              <a:t> </a:t>
            </a:r>
            <a:r>
              <a:rPr lang="pt-BR" sz="4400" dirty="0"/>
              <a:t>`mkau\   &gt;`ntef-cw;   `mmon.</a:t>
            </a:r>
            <a:endParaRPr lang="pt-BR" dirty="0"/>
          </a:p>
        </p:txBody>
      </p:sp>
    </p:spTree>
    <p:extLst>
      <p:ext uri="{BB962C8B-B14F-4D97-AF65-F5344CB8AC3E}">
        <p14:creationId xmlns:p14="http://schemas.microsoft.com/office/powerpoint/2010/main" val="1121888688"/>
      </p:ext>
    </p:extLst>
  </p:cSld>
  <p:clrMapOvr>
    <a:masterClrMapping/>
  </p:clrMapOvr>
</p:sld>
</file>

<file path=ppt/slides/slide2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nvGraphicFramePr>
        <p:xfrm>
          <a:off x="580073" y="152400"/>
          <a:ext cx="7498080" cy="4171950"/>
        </p:xfrm>
        <a:graphic>
          <a:graphicData uri="http://schemas.openxmlformats.org/drawingml/2006/table">
            <a:tbl>
              <a:tblPr rtl="1">
                <a:tableStyleId>{5C22544A-7EE6-4342-B048-85BDC9FD1C3A}</a:tableStyleId>
              </a:tblPr>
              <a:tblGrid>
                <a:gridCol w="7498080">
                  <a:extLst>
                    <a:ext uri="{9D8B030D-6E8A-4147-A177-3AD203B41FA5}">
                      <a16:colId xmlns:a16="http://schemas.microsoft.com/office/drawing/2014/main" val="20000"/>
                    </a:ext>
                  </a:extLst>
                </a:gridCol>
              </a:tblGrid>
              <a:tr h="4171950">
                <a:tc>
                  <a:txBody>
                    <a:bodyPr/>
                    <a:lstStyle/>
                    <a:p>
                      <a:pPr marL="0" marR="0" lvl="0" indent="0" algn="ctr" defTabSz="914400" rtl="1" eaLnBrk="1" fontAlgn="base" latinLnBrk="0" hangingPunct="1">
                        <a:lnSpc>
                          <a:spcPct val="100000"/>
                        </a:lnSpc>
                        <a:spcBef>
                          <a:spcPts val="0"/>
                        </a:spcBef>
                        <a:spcAft>
                          <a:spcPct val="0"/>
                        </a:spcAft>
                        <a:buClrTx/>
                        <a:buSzTx/>
                        <a:buFontTx/>
                        <a:buNone/>
                        <a:tabLst/>
                        <a:defRPr/>
                      </a:pPr>
                      <a:endParaRPr kumimoji="0" lang="ar-SA" sz="4800" b="0" i="0" u="none" strike="noStrike" kern="1200" cap="none" spc="0" normalizeH="0" baseline="0" dirty="0">
                        <a:ln>
                          <a:noFill/>
                        </a:ln>
                        <a:solidFill>
                          <a:srgbClr val="FFFFFF"/>
                        </a:solidFill>
                        <a:effectLst>
                          <a:outerShdw blurRad="38100" dist="38100" dir="2700000" algn="tl">
                            <a:srgbClr val="000000">
                              <a:alpha val="43137"/>
                            </a:srgbClr>
                          </a:outerShdw>
                        </a:effectLst>
                        <a:uLnTx/>
                        <a:uFillTx/>
                        <a:latin typeface="Arial" charset="0"/>
                        <a:ea typeface="+mn-ea"/>
                        <a:cs typeface="AL-Mateen" pitchFamily="2" charset="-78"/>
                      </a:endParaRPr>
                    </a:p>
                  </a:txBody>
                  <a:tcPr marL="182880" marR="182880" anchor="ctr" anchorCtr="1">
                    <a:lnL w="12700" cmpd="sng">
                      <a:noFill/>
                    </a:lnL>
                    <a:lnR w="381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normAutofit/>
          </a:bodyPr>
          <a:lstStyle/>
          <a:p>
            <a:pPr lvl="0"/>
            <a:r>
              <a:rPr lang="ar-SA" dirty="0">
                <a:solidFill>
                  <a:srgbClr val="FFFFFF"/>
                </a:solidFill>
                <a:effectLst>
                  <a:outerShdw blurRad="38100" dist="38100" dir="2700000" algn="tl">
                    <a:srgbClr val="000000">
                      <a:alpha val="43137"/>
                    </a:srgbClr>
                  </a:outerShdw>
                </a:effectLst>
                <a:latin typeface="Arial" charset="0"/>
                <a:cs typeface="+mj-cs"/>
              </a:rPr>
              <a:t>فلنمجده :</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ونرفع اسمه :</a:t>
            </a:r>
            <a:endParaRPr lang="en-US" dirty="0">
              <a:cs typeface="+mj-cs"/>
            </a:endParaRPr>
          </a:p>
        </p:txBody>
      </p:sp>
      <p:sp>
        <p:nvSpPr>
          <p:cNvPr id="3" name="Text Placeholder 2"/>
          <p:cNvSpPr>
            <a:spLocks noGrp="1"/>
          </p:cNvSpPr>
          <p:nvPr>
            <p:ph type="body" idx="1"/>
          </p:nvPr>
        </p:nvSpPr>
        <p:spPr/>
        <p:txBody>
          <a:bodyPr/>
          <a:lstStyle/>
          <a:p>
            <a:r>
              <a:rPr lang="ar-EG" dirty="0"/>
              <a:t>مارين تي أو أوو ناف :تين تشيسي إم بيف ران :</a:t>
            </a:r>
          </a:p>
        </p:txBody>
      </p:sp>
      <p:sp>
        <p:nvSpPr>
          <p:cNvPr id="4" name="Text Placeholder 3"/>
          <p:cNvSpPr>
            <a:spLocks noGrp="1"/>
          </p:cNvSpPr>
          <p:nvPr>
            <p:ph type="body" sz="quarter" idx="3"/>
          </p:nvPr>
        </p:nvSpPr>
        <p:spPr/>
        <p:txBody>
          <a:bodyPr/>
          <a:lstStyle/>
          <a:p>
            <a:r>
              <a:rPr lang="en-US" dirty="0"/>
              <a:t>Maren;`</a:t>
            </a:r>
            <a:r>
              <a:rPr lang="en-US" dirty="0" err="1"/>
              <a:t>wou</a:t>
            </a:r>
            <a:r>
              <a:rPr lang="en-US" dirty="0"/>
              <a:t>   </a:t>
            </a:r>
            <a:r>
              <a:rPr lang="en-US" dirty="0" err="1"/>
              <a:t>naf</a:t>
            </a:r>
            <a:r>
              <a:rPr lang="en-US" dirty="0"/>
              <a:t>   &gt;   </a:t>
            </a:r>
            <a:r>
              <a:rPr lang="en-US" dirty="0" err="1"/>
              <a:t>tensici</a:t>
            </a:r>
            <a:r>
              <a:rPr lang="en-US" dirty="0"/>
              <a:t>   `</a:t>
            </a:r>
            <a:r>
              <a:rPr lang="en-US" dirty="0" err="1"/>
              <a:t>mPefran</a:t>
            </a:r>
            <a:r>
              <a:rPr lang="en-US" dirty="0"/>
              <a:t>   &gt;</a:t>
            </a:r>
          </a:p>
        </p:txBody>
      </p:sp>
    </p:spTree>
    <p:extLst>
      <p:ext uri="{BB962C8B-B14F-4D97-AF65-F5344CB8AC3E}">
        <p14:creationId xmlns:p14="http://schemas.microsoft.com/office/powerpoint/2010/main" val="389206416"/>
      </p:ext>
    </p:extLst>
  </p:cSld>
  <p:clrMapOvr>
    <a:masterClrMapping/>
  </p:clrMapOvr>
</p:sld>
</file>

<file path=ppt/slides/slide2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ar-SA" dirty="0">
                <a:solidFill>
                  <a:srgbClr val="FFFFFF"/>
                </a:solidFill>
                <a:effectLst>
                  <a:outerShdw blurRad="38100" dist="38100" dir="2700000" algn="tl">
                    <a:srgbClr val="000000">
                      <a:alpha val="43137"/>
                    </a:srgbClr>
                  </a:outerShdw>
                </a:effectLst>
                <a:latin typeface="Arial" charset="0"/>
                <a:cs typeface="+mj-cs"/>
              </a:rPr>
              <a:t>لأنه صنع معنا رحمة :</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كعظيم رحمته.</a:t>
            </a:r>
            <a:endParaRPr lang="en-US" dirty="0">
              <a:cs typeface="+mj-cs"/>
            </a:endParaRPr>
          </a:p>
        </p:txBody>
      </p:sp>
      <p:sp>
        <p:nvSpPr>
          <p:cNvPr id="3" name="Text Placeholder 2"/>
          <p:cNvSpPr>
            <a:spLocks noGrp="1"/>
          </p:cNvSpPr>
          <p:nvPr>
            <p:ph type="body" idx="1"/>
          </p:nvPr>
        </p:nvSpPr>
        <p:spPr/>
        <p:txBody>
          <a:bodyPr/>
          <a:lstStyle/>
          <a:p>
            <a:pPr lvl="0" fontAlgn="base">
              <a:lnSpc>
                <a:spcPct val="100000"/>
              </a:lnSpc>
              <a:spcBef>
                <a:spcPts val="0"/>
              </a:spcBef>
              <a:spcAft>
                <a:spcPct val="0"/>
              </a:spcAft>
              <a:defRPr/>
            </a:pPr>
            <a:r>
              <a:rPr lang="ar-EG" dirty="0">
                <a:solidFill>
                  <a:srgbClr val="FFFFFF"/>
                </a:solidFill>
                <a:effectLst>
                  <a:outerShdw blurRad="38100" dist="38100" dir="2700000" algn="tl">
                    <a:srgbClr val="000000">
                      <a:alpha val="43137"/>
                    </a:srgbClr>
                  </a:outerShdw>
                </a:effectLst>
                <a:latin typeface="Arial" charset="0"/>
                <a:cs typeface="+mj-cs"/>
              </a:rPr>
              <a:t>ج</a:t>
            </a:r>
            <a:r>
              <a:rPr lang="ar-SA" dirty="0">
                <a:solidFill>
                  <a:srgbClr val="FFFFFF"/>
                </a:solidFill>
                <a:effectLst>
                  <a:outerShdw blurRad="38100" dist="38100" dir="2700000" algn="tl">
                    <a:srgbClr val="000000">
                      <a:alpha val="43137"/>
                    </a:srgbClr>
                  </a:outerShdw>
                </a:effectLst>
                <a:latin typeface="Arial" charset="0"/>
                <a:cs typeface="+mj-cs"/>
              </a:rPr>
              <a:t>يه أف إير أوو ناي</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نيه مان : كاطا</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بيف نيشتي إنناي.</a:t>
            </a:r>
            <a:endParaRPr lang="ar-SA" sz="3600" dirty="0">
              <a:solidFill>
                <a:srgbClr val="FFFFFF"/>
              </a:solidFill>
              <a:effectLst>
                <a:outerShdw blurRad="38100" dist="38100" dir="2700000" algn="tl">
                  <a:srgbClr val="000000">
                    <a:alpha val="43137"/>
                  </a:srgbClr>
                </a:outerShdw>
              </a:effectLst>
              <a:latin typeface="Arial" charset="0"/>
              <a:cs typeface="+mj-cs"/>
            </a:endParaRPr>
          </a:p>
        </p:txBody>
      </p:sp>
      <p:sp>
        <p:nvSpPr>
          <p:cNvPr id="4" name="Text Placeholder 3"/>
          <p:cNvSpPr>
            <a:spLocks noGrp="1"/>
          </p:cNvSpPr>
          <p:nvPr>
            <p:ph type="body" sz="quarter" idx="3"/>
          </p:nvPr>
        </p:nvSpPr>
        <p:spPr/>
        <p:txBody>
          <a:bodyPr/>
          <a:lstStyle/>
          <a:p>
            <a:r>
              <a:rPr lang="en-US" dirty="0"/>
              <a:t>je   </a:t>
            </a:r>
            <a:r>
              <a:rPr lang="en-US" dirty="0" err="1"/>
              <a:t>aferounai</a:t>
            </a:r>
            <a:r>
              <a:rPr lang="en-US" dirty="0"/>
              <a:t>   </a:t>
            </a:r>
            <a:r>
              <a:rPr lang="en-US" dirty="0" err="1"/>
              <a:t>neman</a:t>
            </a:r>
            <a:r>
              <a:rPr lang="en-US" dirty="0"/>
              <a:t>   &gt;   kata   </a:t>
            </a:r>
            <a:r>
              <a:rPr lang="en-US" dirty="0" err="1"/>
              <a:t>pefni</a:t>
            </a:r>
            <a:r>
              <a:rPr lang="en-US" dirty="0"/>
              <a:t>];   `</a:t>
            </a:r>
            <a:r>
              <a:rPr lang="en-US" dirty="0" err="1"/>
              <a:t>nnai</a:t>
            </a:r>
            <a:r>
              <a:rPr lang="en-US" dirty="0"/>
              <a:t>.</a:t>
            </a:r>
          </a:p>
        </p:txBody>
      </p:sp>
      <p:sp>
        <p:nvSpPr>
          <p:cNvPr id="19" name="Rectangle 18">
            <a:hlinkClick r:id="rId3" action="ppaction://hlinksldjump"/>
          </p:cNvPr>
          <p:cNvSpPr/>
          <p:nvPr/>
        </p:nvSpPr>
        <p:spPr>
          <a:xfrm>
            <a:off x="8088560" y="3893075"/>
            <a:ext cx="862737"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الثالثة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0" name="Rectangle 19">
            <a:hlinkClick r:id="rId4" action="ppaction://hlinksldjump"/>
          </p:cNvPr>
          <p:cNvSpPr/>
          <p:nvPr/>
        </p:nvSpPr>
        <p:spPr>
          <a:xfrm>
            <a:off x="6946901" y="3868950"/>
            <a:ext cx="1141659"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السادسة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1" name="Rectangle 20">
            <a:hlinkClick r:id="rId5" action="ppaction://hlinksldjump"/>
          </p:cNvPr>
          <p:cNvSpPr/>
          <p:nvPr/>
        </p:nvSpPr>
        <p:spPr>
          <a:xfrm>
            <a:off x="5725248" y="3868950"/>
            <a:ext cx="1027845"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التاسعة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2" name="Rectangle 21">
            <a:hlinkClick r:id="rId6" action="ppaction://hlinksldjump"/>
          </p:cNvPr>
          <p:cNvSpPr/>
          <p:nvPr/>
        </p:nvSpPr>
        <p:spPr>
          <a:xfrm>
            <a:off x="3870399" y="3868950"/>
            <a:ext cx="1648208"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الحادية عشر</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3" name="Rectangle 22">
            <a:hlinkClick r:id="rId7" action="ppaction://hlinksldjump"/>
          </p:cNvPr>
          <p:cNvSpPr/>
          <p:nvPr/>
        </p:nvSpPr>
        <p:spPr>
          <a:xfrm>
            <a:off x="2519397" y="3847674"/>
            <a:ext cx="1463862"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امانة اللص</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4" name="Rectangle 23">
            <a:hlinkClick r:id="rId8" action="ppaction://hlinksldjump"/>
          </p:cNvPr>
          <p:cNvSpPr/>
          <p:nvPr/>
        </p:nvSpPr>
        <p:spPr>
          <a:xfrm>
            <a:off x="-46700" y="3868950"/>
            <a:ext cx="1099981"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غولغوثا</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5" name="Rectangle 24">
            <a:hlinkClick r:id="rId9" action="ppaction://hlinksldjump"/>
          </p:cNvPr>
          <p:cNvSpPr/>
          <p:nvPr/>
        </p:nvSpPr>
        <p:spPr>
          <a:xfrm>
            <a:off x="1053281" y="3842208"/>
            <a:ext cx="1497526"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الاثني عشر</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70178577"/>
      </p:ext>
    </p:extLst>
  </p:cSld>
  <p:clrMapOvr>
    <a:masterClrMapping/>
  </p:clrMapOvr>
</p:sld>
</file>

<file path=ppt/slides/slide2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000" dirty="0">
                          <a:solidFill>
                            <a:schemeClr val="bg1"/>
                          </a:solidFill>
                          <a:latin typeface="Garamond" pitchFamily="18" charset="0"/>
                          <a:cs typeface="Arial" pitchFamily="34" charset="0"/>
                        </a:rPr>
                        <a:t>نحنى ركبنا</a:t>
                      </a:r>
                      <a:endParaRPr lang="ar-EG" sz="23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dirty="0" err="1">
                          <a:solidFill>
                            <a:srgbClr val="FFC000"/>
                          </a:solidFill>
                          <a:latin typeface="Avva_Shenouda" pitchFamily="34" charset="2"/>
                          <a:cs typeface="Mudir MT" pitchFamily="2" charset="-78"/>
                        </a:rPr>
                        <a:t>Klinwmen</a:t>
                      </a:r>
                      <a:r>
                        <a:rPr lang="en-US" sz="4800" b="0" dirty="0">
                          <a:solidFill>
                            <a:srgbClr val="FFC000"/>
                          </a:solidFill>
                          <a:latin typeface="Avva_Shenouda" pitchFamily="34" charset="2"/>
                          <a:cs typeface="Mudir MT" pitchFamily="2" charset="-78"/>
                        </a:rPr>
                        <a:t> </a:t>
                      </a:r>
                      <a:r>
                        <a:rPr lang="en-US" sz="4800" b="0" dirty="0" err="1">
                          <a:solidFill>
                            <a:srgbClr val="FFC000"/>
                          </a:solidFill>
                          <a:latin typeface="Avva_Shenouda" pitchFamily="34" charset="2"/>
                          <a:cs typeface="Mudir MT" pitchFamily="2" charset="-78"/>
                        </a:rPr>
                        <a:t>ta</a:t>
                      </a:r>
                      <a:r>
                        <a:rPr lang="en-US" sz="4800" b="0" dirty="0">
                          <a:solidFill>
                            <a:srgbClr val="FFC000"/>
                          </a:solidFill>
                          <a:latin typeface="Avva_Shenouda" pitchFamily="34" charset="2"/>
                          <a:cs typeface="Mudir MT" pitchFamily="2" charset="-78"/>
                        </a:rPr>
                        <a:t> </a:t>
                      </a:r>
                      <a:r>
                        <a:rPr lang="en-US" sz="4800" b="0" dirty="0" err="1">
                          <a:solidFill>
                            <a:srgbClr val="FFC000"/>
                          </a:solidFill>
                          <a:latin typeface="Avva_Shenouda" pitchFamily="34" charset="2"/>
                          <a:cs typeface="Mudir MT" pitchFamily="2" charset="-78"/>
                        </a:rPr>
                        <a:t>jonata</a:t>
                      </a:r>
                      <a:endParaRPr lang="ar-EG" sz="48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dirty="0">
                          <a:solidFill>
                            <a:schemeClr val="bg1"/>
                          </a:solidFill>
                          <a:latin typeface="Garamond" pitchFamily="18" charset="0"/>
                          <a:cs typeface="Arial" pitchFamily="34" charset="0"/>
                        </a:rPr>
                        <a:t>اكلينومين طاغناطا</a:t>
                      </a:r>
                      <a:endParaRPr lang="ar-EG" sz="13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05962412"/>
      </p:ext>
    </p:extLst>
  </p:cSld>
  <p:clrMapOvr>
    <a:masterClrMapping/>
  </p:clrMapOvr>
</p:sld>
</file>

<file path=ppt/slides/slide2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dirty="0">
                          <a:solidFill>
                            <a:schemeClr val="bg1"/>
                          </a:solidFill>
                          <a:latin typeface="Garamond" pitchFamily="18" charset="0"/>
                          <a:cs typeface="Arial" pitchFamily="34" charset="0"/>
                        </a:rPr>
                        <a:t>ارحمنا يا الله الاب ضابط الكل</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dirty="0" err="1">
                          <a:solidFill>
                            <a:srgbClr val="FFC000"/>
                          </a:solidFill>
                          <a:latin typeface="Avva_Shenouda" pitchFamily="34" charset="2"/>
                          <a:cs typeface="Mudir MT" pitchFamily="2" charset="-78"/>
                        </a:rPr>
                        <a:t>Nai</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nan</a:t>
                      </a:r>
                      <a:r>
                        <a:rPr lang="en-US" sz="4000" b="0" dirty="0">
                          <a:solidFill>
                            <a:srgbClr val="FFC000"/>
                          </a:solidFill>
                          <a:latin typeface="Avva_Shenouda" pitchFamily="34" charset="2"/>
                          <a:cs typeface="Mudir MT" pitchFamily="2" charset="-78"/>
                        </a:rPr>
                        <a:t> F5 </a:t>
                      </a:r>
                      <a:r>
                        <a:rPr lang="en-US" sz="4000" b="0" dirty="0" err="1">
                          <a:solidFill>
                            <a:srgbClr val="FFC000"/>
                          </a:solidFill>
                          <a:latin typeface="Avva_Shenouda" pitchFamily="34" charset="2"/>
                          <a:cs typeface="Mudir MT" pitchFamily="2" charset="-78"/>
                        </a:rPr>
                        <a:t>Fiwt</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pipantokratwr</a:t>
                      </a:r>
                      <a:endParaRPr lang="ar-EG" sz="40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chemeClr val="bg1"/>
                          </a:solidFill>
                          <a:latin typeface="Garamond" pitchFamily="18" charset="0"/>
                          <a:cs typeface="Arial" pitchFamily="34" charset="0"/>
                        </a:rPr>
                        <a:t>ناى افنوتى افيوت بى باندوكراطور</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31063888"/>
      </p:ext>
    </p:extLst>
  </p:cSld>
  <p:clrMapOvr>
    <a:masterClrMapping/>
  </p:clrMapOvr>
</p:sld>
</file>

<file path=ppt/slides/slide2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نقف و نحنى ركبنا</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dirty="0" err="1">
                          <a:solidFill>
                            <a:srgbClr val="FFC000"/>
                          </a:solidFill>
                          <a:latin typeface="Avva_Shenouda" pitchFamily="34" charset="2"/>
                          <a:cs typeface="Mudir MT" pitchFamily="2" charset="-78"/>
                        </a:rPr>
                        <a:t>Anactwmen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klinwmen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ta</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jonata</a:t>
                      </a:r>
                      <a:endParaRPr lang="ar-EG" sz="32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chemeClr val="bg1"/>
                          </a:solidFill>
                          <a:latin typeface="Garamond" pitchFamily="18" charset="0"/>
                          <a:cs typeface="Arial" pitchFamily="34" charset="0"/>
                        </a:rPr>
                        <a:t>اناستومين اكلينومين طاغناطا</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64857200"/>
      </p:ext>
    </p:extLst>
  </p:cSld>
  <p:clrMapOvr>
    <a:masterClrMapping/>
  </p:clrMapOvr>
</p:sld>
</file>

<file path=ppt/slides/slide2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ارحمنا يا الله مخلصنا</a:t>
                      </a:r>
                      <a:endParaRPr lang="ar-EG" sz="5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dirty="0" err="1">
                          <a:solidFill>
                            <a:srgbClr val="FFC000"/>
                          </a:solidFill>
                          <a:latin typeface="Avva_Shenouda" pitchFamily="34" charset="2"/>
                          <a:cs typeface="Mudir MT" pitchFamily="2" charset="-78"/>
                        </a:rPr>
                        <a:t>Nai</a:t>
                      </a:r>
                      <a:r>
                        <a:rPr lang="en-US" sz="3600" b="0" dirty="0">
                          <a:solidFill>
                            <a:srgbClr val="FFC000"/>
                          </a:solidFill>
                          <a:latin typeface="Avva_Shenouda" pitchFamily="34" charset="2"/>
                          <a:cs typeface="Mudir MT" pitchFamily="2" charset="-78"/>
                        </a:rPr>
                        <a:t> </a:t>
                      </a:r>
                      <a:r>
                        <a:rPr lang="en-US" sz="3600" b="0" dirty="0" err="1">
                          <a:solidFill>
                            <a:srgbClr val="FFC000"/>
                          </a:solidFill>
                          <a:latin typeface="Avva_Shenouda" pitchFamily="34" charset="2"/>
                          <a:cs typeface="Mudir MT" pitchFamily="2" charset="-78"/>
                        </a:rPr>
                        <a:t>nan</a:t>
                      </a:r>
                      <a:r>
                        <a:rPr lang="en-US" sz="3600" b="0" dirty="0">
                          <a:solidFill>
                            <a:srgbClr val="FFC000"/>
                          </a:solidFill>
                          <a:latin typeface="Avva_Shenouda" pitchFamily="34" charset="2"/>
                          <a:cs typeface="Mudir MT" pitchFamily="2" charset="-78"/>
                        </a:rPr>
                        <a:t> F5 Pencwt3r</a:t>
                      </a:r>
                      <a:endParaRPr lang="ar-EG" sz="36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ناى افنوتى  بنسوتير</a:t>
                      </a:r>
                      <a:endParaRPr lang="ar-EG"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26441536"/>
      </p:ext>
    </p:extLst>
  </p:cSld>
  <p:clrMapOvr>
    <a:masterClrMapping/>
  </p:clrMapOvr>
</p:sld>
</file>

<file path=ppt/slides/slide2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ثم نقف و نحنى ركبنا</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dirty="0" err="1">
                          <a:solidFill>
                            <a:srgbClr val="FFC000"/>
                          </a:solidFill>
                          <a:latin typeface="Avva_Shenouda" pitchFamily="34" charset="2"/>
                          <a:cs typeface="Mudir MT" pitchFamily="2" charset="-78"/>
                        </a:rPr>
                        <a:t>Ke</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anactwmen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klinwmen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ta</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jonata</a:t>
                      </a:r>
                      <a:endParaRPr lang="ar-EG" sz="32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chemeClr val="bg1"/>
                          </a:solidFill>
                          <a:latin typeface="Garamond" pitchFamily="18" charset="0"/>
                          <a:cs typeface="Arial" pitchFamily="34" charset="0"/>
                        </a:rPr>
                        <a:t>كى اناستومين اكلينومين طاغناطا</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45683899"/>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6804947"/>
      </p:ext>
    </p:extLst>
  </p:cSld>
  <p:clrMapOvr>
    <a:masterClrMapping/>
  </p:clrMapOvr>
</p:sld>
</file>

<file path=ppt/slides/slide2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dirty="0">
                          <a:solidFill>
                            <a:schemeClr val="bg1"/>
                          </a:solidFill>
                          <a:latin typeface="Garamond" pitchFamily="18" charset="0"/>
                          <a:cs typeface="Arial" pitchFamily="34" charset="0"/>
                        </a:rPr>
                        <a:t>ارحمنا يا الله ثم ارحمنا</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dirty="0" err="1">
                          <a:solidFill>
                            <a:srgbClr val="FFC000"/>
                          </a:solidFill>
                          <a:latin typeface="Avva_Shenouda" pitchFamily="34" charset="2"/>
                          <a:cs typeface="Mudir MT" pitchFamily="2" charset="-78"/>
                        </a:rPr>
                        <a:t>Nai</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nan</a:t>
                      </a:r>
                      <a:r>
                        <a:rPr lang="en-US" sz="4000" b="0" dirty="0">
                          <a:solidFill>
                            <a:srgbClr val="FFC000"/>
                          </a:solidFill>
                          <a:latin typeface="Avva_Shenouda" pitchFamily="34" charset="2"/>
                          <a:cs typeface="Mudir MT" pitchFamily="2" charset="-78"/>
                        </a:rPr>
                        <a:t> F5 </a:t>
                      </a:r>
                    </a:p>
                    <a:p>
                      <a:pPr algn="ctr" rtl="0"/>
                      <a:r>
                        <a:rPr lang="en-US" sz="4000" b="0" dirty="0" err="1">
                          <a:solidFill>
                            <a:srgbClr val="FFC000"/>
                          </a:solidFill>
                          <a:latin typeface="Avva_Shenouda" pitchFamily="34" charset="2"/>
                          <a:cs typeface="Mudir MT" pitchFamily="2" charset="-78"/>
                        </a:rPr>
                        <a:t>ovoh</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nai</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nan</a:t>
                      </a:r>
                      <a:endParaRPr lang="ar-EG" sz="40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dirty="0">
                          <a:solidFill>
                            <a:schemeClr val="bg1"/>
                          </a:solidFill>
                          <a:latin typeface="Garamond" pitchFamily="18" charset="0"/>
                          <a:cs typeface="Arial" pitchFamily="34" charset="0"/>
                        </a:rPr>
                        <a:t>ناى افنوتى أووه ناى نان</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25272350"/>
      </p:ext>
    </p:extLst>
  </p:cSld>
  <p:clrMapOvr>
    <a:masterClrMapping/>
  </p:clrMapOvr>
</p:sld>
</file>

<file path=ppt/slides/slide2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اطلبوا لكي يرحمنا الله و يتراءف علينا و يسمعنا و يعيننا</a:t>
                      </a:r>
                      <a:endParaRPr lang="ar-SA" sz="8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8667706"/>
      </p:ext>
    </p:extLst>
  </p:cSld>
  <p:clrMapOvr>
    <a:masterClrMapping/>
  </p:clrMapOvr>
</p:sld>
</file>

<file path=ppt/slides/slide2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يقبل سؤلات و طلبات قديسيه منهم بالصلاح عنا في كل حين, و يغفر لنا خطايانا</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9574119"/>
      </p:ext>
    </p:extLst>
  </p:cSld>
  <p:clrMapOvr>
    <a:masterClrMapping/>
  </p:clrMapOvr>
</p:sld>
</file>

<file path=ppt/slides/slide2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15943993"/>
      </p:ext>
    </p:extLst>
  </p:cSld>
  <p:clrMapOvr>
    <a:masterClrMapping/>
  </p:clrMapOvr>
</p:sld>
</file>

<file path=ppt/slides/slide2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اطلبوا عن سلام الكنيسة الواحدة الوحيدة المقدسة الجامعة الرسولية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90634387"/>
      </p:ext>
    </p:extLst>
  </p:cSld>
  <p:clrMapOvr>
    <a:masterClrMapping/>
  </p:clrMapOvr>
</p:sld>
</file>

<file path=ppt/slides/slide2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خلاص الله في الشعوب و الطمانينة بكل موضع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58556274"/>
      </p:ext>
    </p:extLst>
  </p:cSld>
  <p:clrMapOvr>
    <a:masterClrMapping/>
  </p:clrMapOvr>
</p:sld>
</file>

<file path=ppt/slides/slide2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72715338"/>
      </p:ext>
    </p:extLst>
  </p:cSld>
  <p:clrMapOvr>
    <a:masterClrMapping/>
  </p:clrMapOvr>
</p:sld>
</file>

<file path=ppt/slides/slide2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اطلبوا عن أبائنا و اخواتنا المرضي بكل الأمراض في هذا الموضع و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79490874"/>
      </p:ext>
    </p:extLst>
  </p:cSld>
  <p:clrMapOvr>
    <a:masterClrMapping/>
  </p:clrMapOvr>
</p:sld>
</file>

<file path=ppt/slides/slide2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كي ينعم الرب الهنا عليهم و علينا بالعافية و الشفاء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66783930"/>
      </p:ext>
    </p:extLst>
  </p:cSld>
  <p:clrMapOvr>
    <a:masterClrMapping/>
  </p:clrMapOvr>
</p:sld>
</file>

<file path=ppt/slides/slide2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66935278"/>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06441695"/>
      </p:ext>
    </p:extLst>
  </p:cSld>
  <p:clrMapOvr>
    <a:masterClrMapping/>
  </p:clrMapOvr>
</p:sld>
</file>

<file path=ppt/slides/slide2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أبائنا و اخوتنا المسافرين و الذين أضمروا السفر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65063477"/>
      </p:ext>
    </p:extLst>
  </p:cSld>
  <p:clrMapOvr>
    <a:masterClrMapping/>
  </p:clrMapOvr>
</p:sld>
</file>

<file path=ppt/slides/slide2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ليسهل الرب طرقهم جميعا أن كانوا في البحار أو الأنهار أو الينابيع أو الطرق المسلوكة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13687425"/>
      </p:ext>
    </p:extLst>
  </p:cSld>
  <p:clrMapOvr>
    <a:masterClrMapping/>
  </p:clrMapOvr>
</p:sld>
</file>

<file path=ppt/slides/slide2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 الذين جعلوا سفرهم بكل وسيلة لكي يرشدهم الرب الهنا و يردهم الي مساكنهم بسلام, و يغفر لنا خطاينا</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82603295"/>
      </p:ext>
    </p:extLst>
  </p:cSld>
  <p:clrMapOvr>
    <a:masterClrMapping/>
  </p:clrMapOvr>
</p:sld>
</file>

<file path=ppt/slides/slide2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50857222"/>
      </p:ext>
    </p:extLst>
  </p:cSld>
  <p:clrMapOvr>
    <a:masterClrMapping/>
  </p:clrMapOvr>
</p:sld>
</file>

<file path=ppt/slides/slide2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 اطلبوا عن أهوية السماء و ثمرات الأرض و الأشجار و الكروم و كل شجرة مثمرة في المسكونة كلها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47898548"/>
      </p:ext>
    </p:extLst>
  </p:cSld>
  <p:clrMapOvr>
    <a:masterClrMapping/>
  </p:clrMapOvr>
</p:sld>
</file>

<file path=ppt/slides/slide2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يباركها المسيح الهنا و يكملها بسلام,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55634484"/>
      </p:ext>
    </p:extLst>
  </p:cSld>
  <p:clrMapOvr>
    <a:masterClrMapping/>
  </p:clrMapOvr>
</p:sld>
</file>

<file path=ppt/slides/slide2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01384511"/>
      </p:ext>
    </p:extLst>
  </p:cSld>
  <p:clrMapOvr>
    <a:masterClrMapping/>
  </p:clrMapOvr>
</p:sld>
</file>

<file path=ppt/slides/slide2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لكي يعطينا الله رحمة و رأفة أمام الرؤساء الأقوياء</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5011617"/>
      </p:ext>
    </p:extLst>
  </p:cSld>
  <p:clrMapOvr>
    <a:masterClrMapping/>
  </p:clrMapOvr>
</p:sld>
</file>

<file path=ppt/slides/slide2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 يعطف قلوب المتولين علينا بالصلاح في كل حين و يغفر لنا خطايانا</a:t>
                      </a: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72858598"/>
      </p:ext>
    </p:extLst>
  </p:cSld>
  <p:clrMapOvr>
    <a:masterClrMapping/>
  </p:clrMapOvr>
</p:sld>
</file>

<file path=ppt/slides/slide2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78045724"/>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227575308"/>
      </p:ext>
    </p:extLst>
  </p:cSld>
  <p:clrMapOvr>
    <a:masterClrMapping/>
  </p:clrMapOvr>
</p:sld>
</file>

<file path=ppt/slides/slide2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أبائنا و اخوتنا الذين رقدوا و تنيحوا في الايمان بالمسيح منذ البدء</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94374333"/>
      </p:ext>
    </p:extLst>
  </p:cSld>
  <p:clrMapOvr>
    <a:masterClrMapping/>
  </p:clrMapOvr>
</p:sld>
</file>

<file path=ppt/slides/slide2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أبائنا البطاركة و أبائنا الأساقفة و أبائنا القمامصة و أبائنا القسوس</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09789950"/>
      </p:ext>
    </p:extLst>
  </p:cSld>
  <p:clrMapOvr>
    <a:masterClrMapping/>
  </p:clrMapOvr>
</p:sld>
</file>

<file path=ppt/slides/slide2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أخوتنا الشمامسة و أبائنا الرهبان و أخوتنا العلمانيين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56302572"/>
      </p:ext>
    </p:extLst>
  </p:cSld>
  <p:clrMapOvr>
    <a:masterClrMapping/>
  </p:clrMapOvr>
</p:sld>
</file>

<file path=ppt/slides/slide2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عن الذين رقدوا من المسيحيين لكي ينيح الرب الهنا نفوسهم أجمعين, و يغفر لنا خطاينا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06359494"/>
      </p:ext>
    </p:extLst>
  </p:cSld>
  <p:clrMapOvr>
    <a:masterClrMapping/>
  </p:clrMapOvr>
</p:sld>
</file>

<file path=ppt/slides/slide2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97525882"/>
      </p:ext>
    </p:extLst>
  </p:cSld>
  <p:clrMapOvr>
    <a:masterClrMapping/>
  </p:clrMapOvr>
</p:sld>
</file>

<file path=ppt/slides/slide2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المهتمين بالصعائد و القرابين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80966780"/>
      </p:ext>
    </p:extLst>
  </p:cSld>
  <p:clrMapOvr>
    <a:masterClrMapping/>
  </p:clrMapOvr>
</p:sld>
</file>

<file path=ppt/slides/slide2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الخمر و الزيت و البخور و الستور و كتب القراءة و كل أواني المذبح</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39998694"/>
      </p:ext>
    </p:extLst>
  </p:cSld>
  <p:clrMapOvr>
    <a:masterClrMapping/>
  </p:clrMapOvr>
</p:sld>
</file>

<file path=ppt/slides/slide2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يعوضهم الرب إلهنا عن أتعابهم في أورشليم السمائية,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96952751"/>
      </p:ext>
    </p:extLst>
  </p:cSld>
  <p:clrMapOvr>
    <a:masterClrMapping/>
  </p:clrMapOvr>
</p:sld>
</file>

<file path=ppt/slides/slide2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06363226"/>
      </p:ext>
    </p:extLst>
  </p:cSld>
  <p:clrMapOvr>
    <a:masterClrMapping/>
  </p:clrMapOvr>
</p:sld>
</file>

<file path=ppt/slides/slide2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موعظي شعبنا لكي يباركهم الرب إلهنا و يفتح عيون قلوبهم</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43325670"/>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878193895"/>
      </p:ext>
    </p:extLst>
  </p:cSld>
  <p:clrMapOvr>
    <a:masterClrMapping/>
  </p:clrMapOvr>
</p:sld>
</file>

<file path=ppt/slides/slide2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يثبتهم في الإيمان الأرثوذكسي إلي النفس الأخير,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66599809"/>
      </p:ext>
    </p:extLst>
  </p:cSld>
  <p:clrMapOvr>
    <a:masterClrMapping/>
  </p:clrMapOvr>
</p:sld>
</file>

<file path=ppt/slides/slide2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93883032"/>
      </p:ext>
    </p:extLst>
  </p:cSld>
  <p:clrMapOvr>
    <a:masterClrMapping/>
  </p:clrMapOvr>
</p:sld>
</file>

<file path=ppt/slides/slide2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هذه الكنيسة و كل الكنائس</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58650509"/>
      </p:ext>
    </p:extLst>
  </p:cSld>
  <p:clrMapOvr>
    <a:masterClrMapping/>
  </p:clrMapOvr>
</p:sld>
</file>

<file path=ppt/slides/slide2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كل أديرة الشعوب الأرثوذكسية في البراري و الشيوخ السكان فيها و عن طمأنينة كل العالم معاً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2573057"/>
      </p:ext>
    </p:extLst>
  </p:cSld>
  <p:clrMapOvr>
    <a:masterClrMapping/>
  </p:clrMapOvr>
</p:sld>
</file>

<file path=ppt/slides/slide2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يحفظنا الرب إلهنا من كل سوء و من كل شر,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38844123"/>
      </p:ext>
    </p:extLst>
  </p:cSld>
  <p:clrMapOvr>
    <a:masterClrMapping/>
  </p:clrMapOvr>
</p:sld>
</file>

<file path=ppt/slides/slide2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33067425"/>
      </p:ext>
    </p:extLst>
  </p:cSld>
  <p:clrMapOvr>
    <a:masterClrMapping/>
  </p:clrMapOvr>
</p:sld>
</file>

<file path=ppt/slides/slide2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واطلبوا عن حياة و قيام أبينا المكرم رئيس الأساقفة الأب البطريرك الأنبا ( تاوضروس</a:t>
                      </a:r>
                      <a:r>
                        <a:rPr lang="ar-EG" sz="4400" b="1" i="0" kern="1200" baseline="0" dirty="0">
                          <a:solidFill>
                            <a:schemeClr val="lt1"/>
                          </a:solidFill>
                          <a:latin typeface="+mn-lt"/>
                          <a:ea typeface="+mn-ea"/>
                          <a:cs typeface="+mn-cs"/>
                        </a:rPr>
                        <a:t> الثانى</a:t>
                      </a:r>
                      <a:r>
                        <a:rPr lang="ar-EG" sz="4400" b="1" i="0" kern="1200" dirty="0">
                          <a:solidFill>
                            <a:schemeClr val="lt1"/>
                          </a:solidFill>
                          <a:latin typeface="+mn-lt"/>
                          <a:ea typeface="+mn-ea"/>
                          <a:cs typeface="+mn-cs"/>
                        </a:rPr>
                        <a:t>)</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19918545"/>
      </p:ext>
    </p:extLst>
  </p:cSld>
  <p:clrMapOvr>
    <a:masterClrMapping/>
  </p:clrMapOvr>
</p:sld>
</file>

<file path=ppt/slides/slide2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كذلك</a:t>
                      </a:r>
                      <a:r>
                        <a:rPr lang="ar-EG" sz="4400" b="1" i="0" kern="1200" baseline="0" dirty="0">
                          <a:solidFill>
                            <a:schemeClr val="lt1"/>
                          </a:solidFill>
                          <a:latin typeface="+mn-lt"/>
                          <a:ea typeface="+mn-ea"/>
                          <a:cs typeface="+mn-cs"/>
                        </a:rPr>
                        <a:t> شريكه فى الخدمة الرسولية أبينا المطران المكرم الأنبا دانيال</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79536381"/>
      </p:ext>
    </p:extLst>
  </p:cSld>
  <p:clrMapOvr>
    <a:masterClrMapping/>
  </p:clrMapOvr>
</p:sld>
</file>

<file path=ppt/slides/slide2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لكي يحفظ الرب لنا حياتهما</a:t>
                      </a:r>
                      <a:r>
                        <a:rPr lang="ar-EG" sz="3600" b="1" i="0" kern="1200" baseline="0" dirty="0">
                          <a:solidFill>
                            <a:schemeClr val="lt1"/>
                          </a:solidFill>
                          <a:latin typeface="+mn-lt"/>
                          <a:ea typeface="+mn-ea"/>
                          <a:cs typeface="+mn-cs"/>
                        </a:rPr>
                        <a:t> </a:t>
                      </a:r>
                      <a:r>
                        <a:rPr lang="ar-EG" sz="3600" b="1" i="0" kern="1200" dirty="0">
                          <a:solidFill>
                            <a:schemeClr val="lt1"/>
                          </a:solidFill>
                          <a:latin typeface="+mn-lt"/>
                          <a:ea typeface="+mn-ea"/>
                          <a:cs typeface="+mn-cs"/>
                        </a:rPr>
                        <a:t>و يثبتهما علي كراسيهم</a:t>
                      </a:r>
                      <a:r>
                        <a:rPr lang="ar-EG" sz="3600" b="1" i="0" kern="1200" baseline="0" dirty="0">
                          <a:solidFill>
                            <a:schemeClr val="lt1"/>
                          </a:solidFill>
                          <a:latin typeface="+mn-lt"/>
                          <a:ea typeface="+mn-ea"/>
                          <a:cs typeface="+mn-cs"/>
                        </a:rPr>
                        <a:t> </a:t>
                      </a:r>
                      <a:r>
                        <a:rPr lang="ar-EG" sz="3600" b="1" i="0" kern="1200" dirty="0">
                          <a:solidFill>
                            <a:schemeClr val="lt1"/>
                          </a:solidFill>
                          <a:latin typeface="+mn-lt"/>
                          <a:ea typeface="+mn-ea"/>
                          <a:cs typeface="+mn-cs"/>
                        </a:rPr>
                        <a:t>سنين عديدة و أزمنة سالمة هادئة مديدة, و يغفر لنا خطايانا</a:t>
                      </a:r>
                      <a:endParaRPr lang="ar-SA" sz="3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15725342"/>
      </p:ext>
    </p:extLst>
  </p:cSld>
  <p:clrMapOvr>
    <a:masterClrMapping/>
  </p:clrMapOvr>
</p:sld>
</file>

<file path=ppt/slides/slide2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62160647"/>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072375837"/>
      </p:ext>
    </p:extLst>
  </p:cSld>
  <p:clrMapOvr>
    <a:masterClrMapping/>
  </p:clrMapOvr>
</p:sld>
</file>

<file path=ppt/slides/slide2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صلوا واطلبوا عن آبائنا المطارنة و الأساقفة الأرثوذكسيين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08076169"/>
      </p:ext>
    </p:extLst>
  </p:cSld>
  <p:clrMapOvr>
    <a:masterClrMapping/>
  </p:clrMapOvr>
</p:sld>
</file>

<file path=ppt/slides/slide2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القمامصة و القسوس و الشمامسة و كل طغمات الكنيسة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52450714"/>
      </p:ext>
    </p:extLst>
  </p:cSld>
  <p:clrMapOvr>
    <a:masterClrMapping/>
  </p:clrMapOvr>
</p:sld>
</file>

<file path=ppt/slides/slide2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يحفظهم المسيح إلهنا و يقويهم,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23286339"/>
      </p:ext>
    </p:extLst>
  </p:cSld>
  <p:clrMapOvr>
    <a:masterClrMapping/>
  </p:clrMapOvr>
</p:sld>
</file>

<file path=ppt/slides/slide2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96217654"/>
      </p:ext>
    </p:extLst>
  </p:cSld>
  <p:clrMapOvr>
    <a:masterClrMapping/>
  </p:clrMapOvr>
</p:sld>
</file>

<file path=ppt/slides/slide2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اجتماعنا هذا و كل اجتماعات الشعوب الأرثوذكسية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5936571"/>
      </p:ext>
    </p:extLst>
  </p:cSld>
  <p:clrMapOvr>
    <a:masterClrMapping/>
  </p:clrMapOvr>
</p:sld>
</file>

<file path=ppt/slides/slide2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يباركها الرب إلهنا و يكملها بسلام,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66856691"/>
      </p:ext>
    </p:extLst>
  </p:cSld>
  <p:clrMapOvr>
    <a:masterClrMapping/>
  </p:clrMapOvr>
</p:sld>
</file>

<file path=ppt/slides/slide2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4551448"/>
      </p:ext>
    </p:extLst>
  </p:cSld>
  <p:clrMapOvr>
    <a:masterClrMapping/>
  </p:clrMapOvr>
</p:sld>
</file>

<file path=ppt/slides/slide2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صلوا واطلبوا عن مدبري الكنيسة المقدسة و كل رتب الكهنوت</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92563685"/>
      </p:ext>
    </p:extLst>
  </p:cSld>
  <p:clrMapOvr>
    <a:masterClrMapping/>
  </p:clrMapOvr>
</p:sld>
</file>

<file path=ppt/slides/slide2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يباركهم الرب إلهنا و يقويهم,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13165287"/>
      </p:ext>
    </p:extLst>
  </p:cSld>
  <p:clrMapOvr>
    <a:masterClrMapping/>
  </p:clrMapOvr>
</p:sld>
</file>

<file path=ppt/slides/slide2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5860598"/>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122348503"/>
      </p:ext>
    </p:extLst>
  </p:cSld>
  <p:clrMapOvr>
    <a:masterClrMapping/>
  </p:clrMapOvr>
</p:sld>
</file>

<file path=ppt/slides/slide2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كل نفس لها تعب في الكنيسة المقدسة و مع الشعب الأرثوذكسي</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84630787"/>
      </p:ext>
    </p:extLst>
  </p:cSld>
  <p:clrMapOvr>
    <a:masterClrMapping/>
  </p:clrMapOvr>
</p:sld>
</file>

<file path=ppt/slides/slide2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يصنع الرب إلهنا معهم رحمة,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89683837"/>
      </p:ext>
    </p:extLst>
  </p:cSld>
  <p:clrMapOvr>
    <a:masterClrMapping/>
  </p:clrMapOvr>
</p:sld>
</file>

<file path=ppt/slides/slide2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61208990"/>
      </p:ext>
    </p:extLst>
  </p:cSld>
  <p:clrMapOvr>
    <a:masterClrMapping/>
  </p:clrMapOvr>
</p:sld>
</file>

<file path=ppt/slides/slide2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الرؤساء محبي المسيح الذين أوصنا أن نذكرهم بأسمائهم</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10753663"/>
      </p:ext>
    </p:extLst>
  </p:cSld>
  <p:clrMapOvr>
    <a:masterClrMapping/>
  </p:clrMapOvr>
</p:sld>
</file>

<file path=ppt/slides/slide2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لكي يباركهم الرب إلهنا و يذكرهم بالرحمة و يعطيهم النعمة أمام الرؤساء الأقوياء, و يغفر لنا خطايانا </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19707248"/>
      </p:ext>
    </p:extLst>
  </p:cSld>
  <p:clrMapOvr>
    <a:masterClrMapping/>
  </p:clrMapOvr>
</p:sld>
</file>

<file path=ppt/slides/slide2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07278768"/>
      </p:ext>
    </p:extLst>
  </p:cSld>
  <p:clrMapOvr>
    <a:masterClrMapping/>
  </p:clrMapOvr>
</p:sld>
</file>

<file path=ppt/slides/slide2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المساكين و الفلاحين و الضعفاء و كل نفس متضايقة بأي نوع</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85269186"/>
      </p:ext>
    </p:extLst>
  </p:cSld>
  <p:clrMapOvr>
    <a:masterClrMapping/>
  </p:clrMapOvr>
</p:sld>
</file>

<file path=ppt/slides/slide2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يتراءف الرب إلهنا عليهم و علينا, و يغفلر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47557667"/>
      </p:ext>
    </p:extLst>
  </p:cSld>
  <p:clrMapOvr>
    <a:masterClrMapping/>
  </p:clrMapOvr>
</p:sld>
</file>

<file path=ppt/slides/slide2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79112012"/>
      </p:ext>
    </p:extLst>
  </p:cSld>
  <p:clrMapOvr>
    <a:masterClrMapping/>
  </p:clrMapOvr>
</p:sld>
</file>

<file path=ppt/slides/slide2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المتضايقين الذين في السجون و المطابق و الذين في النفي و السبي</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24384051"/>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5">
            <a:extLst>
              <a:ext uri="{FF2B5EF4-FFF2-40B4-BE49-F238E27FC236}">
                <a16:creationId xmlns:a16="http://schemas.microsoft.com/office/drawing/2014/main" id="{AC5A0B56-9B6E-A75C-7F9D-086B87E8A05B}"/>
              </a:ext>
            </a:extLst>
          </p:cNvPr>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855196466"/>
      </p:ext>
    </p:extLst>
  </p:cSld>
  <p:clrMapOvr>
    <a:masterClrMapping/>
  </p:clrMapOvr>
</p:sld>
</file>

<file path=ppt/slides/slide2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المربوطين من جهة رباطات الشياطين لكي يعتقهم الرب إلهنا من متاعبهم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95407117"/>
      </p:ext>
    </p:extLst>
  </p:cSld>
  <p:clrMapOvr>
    <a:masterClrMapping/>
  </p:clrMapOvr>
</p:sld>
</file>

<file path=ppt/slides/slide2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5487850"/>
      </p:ext>
    </p:extLst>
  </p:cSld>
  <p:clrMapOvr>
    <a:masterClrMapping/>
  </p:clrMapOvr>
</p:sld>
</file>

<file path=ppt/slides/slide2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واطلبوا عن كل النفوس المجتمعة معنا اليوم في هذا الموضع يطلبون الرحمة لنفوسهم</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6116901"/>
      </p:ext>
    </p:extLst>
  </p:cSld>
  <p:clrMapOvr>
    <a:masterClrMapping/>
  </p:clrMapOvr>
</p:sld>
</file>

<file path=ppt/slides/slide2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تدركنا مراحم الرب إلهنا و أياهم,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03414892"/>
      </p:ext>
    </p:extLst>
  </p:cSld>
  <p:clrMapOvr>
    <a:masterClrMapping/>
  </p:clrMapOvr>
</p:sld>
</file>

<file path=ppt/slides/slide2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48332546"/>
      </p:ext>
    </p:extLst>
  </p:cSld>
  <p:clrMapOvr>
    <a:masterClrMapping/>
  </p:clrMapOvr>
</p:sld>
</file>

<file path=ppt/slides/slide2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الذين أوصونا أن نذكرهم كل واحد باسمه</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20156285"/>
      </p:ext>
    </p:extLst>
  </p:cSld>
  <p:clrMapOvr>
    <a:masterClrMapping/>
  </p:clrMapOvr>
</p:sld>
</file>

<file path=ppt/slides/slide2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يذكرهم الرب إلهنا بالصلاح في كل حين,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7346297"/>
      </p:ext>
    </p:extLst>
  </p:cSld>
  <p:clrMapOvr>
    <a:masterClrMapping/>
  </p:clrMapOvr>
</p:sld>
</file>

<file path=ppt/slides/slide2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55939896"/>
      </p:ext>
    </p:extLst>
  </p:cSld>
  <p:clrMapOvr>
    <a:masterClrMapping/>
  </p:clrMapOvr>
</p:sld>
</file>

<file path=ppt/slides/slide2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صعود مياه الأنهار في هذه السنة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88693294"/>
      </p:ext>
    </p:extLst>
  </p:cSld>
  <p:clrMapOvr>
    <a:masterClrMapping/>
  </p:clrMapOvr>
</p:sld>
</file>

<file path=ppt/slides/slide2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كي يباركها المسيح إلهنا و يصعدها كمقدارها, و يفرح وجه الأرض بالنيل و يعولنا نحن البشر</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37149070"/>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360258959"/>
      </p:ext>
    </p:extLst>
  </p:cSld>
  <p:clrMapOvr>
    <a:masterClrMapping/>
  </p:clrMapOvr>
</p:sld>
</file>

<file path=ppt/slides/slide2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 يعطي النجاة للإنسان و الحيوان, و يرفع عن العالم الموت و الغلاء و الوباء و الفناء و سيف الأعداء</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07975483"/>
      </p:ext>
    </p:extLst>
  </p:cSld>
  <p:clrMapOvr>
    <a:masterClrMapping/>
  </p:clrMapOvr>
</p:sld>
</file>

<file path=ppt/slides/slide2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 يجعل الهدوء و السلام و الطمأنينة في الكنيسة المقدسة</a:t>
                      </a: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97609779"/>
      </p:ext>
    </p:extLst>
  </p:cSld>
  <p:clrMapOvr>
    <a:masterClrMapping/>
  </p:clrMapOvr>
</p:sld>
</file>

<file path=ppt/slides/slide2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يرفع شأن المسيحيين في كل مكان و في كل المسكونة إلي النفس الأخير,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54936922"/>
      </p:ext>
    </p:extLst>
  </p:cSld>
  <p:clrMapOvr>
    <a:masterClrMapping/>
  </p:clrMapOvr>
</p:sld>
</file>

<file path=ppt/slides/slide2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66382634"/>
      </p:ext>
    </p:extLst>
  </p:cSld>
  <p:clrMapOvr>
    <a:masterClrMapping/>
  </p:clrMapOvr>
</p:sld>
</file>

<file path=ppt/slides/slide2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هذه البصخة المقدسة التي لمخلصنا الصالح</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45504906"/>
      </p:ext>
    </p:extLst>
  </p:cSld>
  <p:clrMapOvr>
    <a:masterClrMapping/>
  </p:clrMapOvr>
</p:sld>
</file>

<file path=ppt/slides/slide2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لكي يكملها لنا بسلام و يرينا بهجة قيامته المقدسة و نحن جميعا سالمين,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56756158"/>
      </p:ext>
    </p:extLst>
  </p:cSld>
  <p:clrMapOvr>
    <a:masterClrMapping/>
  </p:clrMapOvr>
</p:sld>
</file>

<file path=ppt/slides/slide2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27659959"/>
      </p:ext>
    </p:extLst>
  </p:cSld>
  <p:clrMapOvr>
    <a:masterClrMapping/>
  </p:clrMapOvr>
</p:sld>
</file>

<file path=ppt/slides/slide2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E9EC6-FF14-4542-9F7A-F3368B85E1BC}"/>
              </a:ext>
            </a:extLst>
          </p:cNvPr>
          <p:cNvSpPr>
            <a:spLocks noGrp="1"/>
          </p:cNvSpPr>
          <p:nvPr>
            <p:ph type="title"/>
          </p:nvPr>
        </p:nvSpPr>
        <p:spPr/>
        <p:txBody>
          <a:bodyPr>
            <a:normAutofit/>
          </a:bodyPr>
          <a:lstStyle/>
          <a:p>
            <a:r>
              <a:rPr lang="ar-EG" sz="4400" dirty="0"/>
              <a:t>اللهم إرحمنا : قرر لنا رحمة</a:t>
            </a:r>
            <a:endParaRPr lang="en-US" sz="4400" dirty="0"/>
          </a:p>
        </p:txBody>
      </p:sp>
      <p:sp>
        <p:nvSpPr>
          <p:cNvPr id="3" name="Text Placeholder 2">
            <a:extLst>
              <a:ext uri="{FF2B5EF4-FFF2-40B4-BE49-F238E27FC236}">
                <a16:creationId xmlns:a16="http://schemas.microsoft.com/office/drawing/2014/main" id="{CBA5508E-9DC7-4222-9DF1-A294C2557234}"/>
              </a:ext>
            </a:extLst>
          </p:cNvPr>
          <p:cNvSpPr>
            <a:spLocks noGrp="1"/>
          </p:cNvSpPr>
          <p:nvPr>
            <p:ph type="body" idx="1"/>
          </p:nvPr>
        </p:nvSpPr>
        <p:spPr/>
        <p:txBody>
          <a:bodyPr/>
          <a:lstStyle/>
          <a:p>
            <a:r>
              <a:rPr lang="ar-EG" sz="4400" dirty="0"/>
              <a:t>افنوتي ناي نان : ثي شو ناي ايرون</a:t>
            </a:r>
          </a:p>
        </p:txBody>
      </p:sp>
      <p:sp>
        <p:nvSpPr>
          <p:cNvPr id="5" name="Text Placeholder 4">
            <a:extLst>
              <a:ext uri="{FF2B5EF4-FFF2-40B4-BE49-F238E27FC236}">
                <a16:creationId xmlns:a16="http://schemas.microsoft.com/office/drawing/2014/main" id="{775A2CA9-0337-46FC-87B3-29A289236774}"/>
              </a:ext>
            </a:extLst>
          </p:cNvPr>
          <p:cNvSpPr>
            <a:spLocks noGrp="1"/>
          </p:cNvSpPr>
          <p:nvPr>
            <p:ph type="body" sz="quarter" idx="3"/>
          </p:nvPr>
        </p:nvSpPr>
        <p:spPr/>
        <p:txBody>
          <a:bodyPr/>
          <a:lstStyle/>
          <a:p>
            <a:r>
              <a:rPr lang="en-US" dirty="0"/>
              <a:t>F5 </a:t>
            </a:r>
            <a:r>
              <a:rPr lang="en-US" dirty="0" err="1"/>
              <a:t>nainan</a:t>
            </a:r>
            <a:r>
              <a:rPr lang="en-US" dirty="0"/>
              <a:t> : 0e2ovnai `</a:t>
            </a:r>
            <a:r>
              <a:rPr lang="en-US" dirty="0" err="1"/>
              <a:t>eron</a:t>
            </a:r>
            <a:endParaRPr lang="en-US" dirty="0"/>
          </a:p>
        </p:txBody>
      </p:sp>
    </p:spTree>
    <p:extLst>
      <p:ext uri="{BB962C8B-B14F-4D97-AF65-F5344CB8AC3E}">
        <p14:creationId xmlns:p14="http://schemas.microsoft.com/office/powerpoint/2010/main" val="2042257880"/>
      </p:ext>
    </p:extLst>
  </p:cSld>
  <p:clrMapOvr>
    <a:masterClrMapping/>
  </p:clrMapOvr>
</p:sld>
</file>

<file path=ppt/slides/slide2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48045-CF0B-4778-A942-8BD24FD6DF74}"/>
              </a:ext>
            </a:extLst>
          </p:cNvPr>
          <p:cNvSpPr>
            <a:spLocks noGrp="1"/>
          </p:cNvSpPr>
          <p:nvPr>
            <p:ph type="title"/>
          </p:nvPr>
        </p:nvSpPr>
        <p:spPr/>
        <p:txBody>
          <a:bodyPr>
            <a:normAutofit/>
          </a:bodyPr>
          <a:lstStyle/>
          <a:p>
            <a:r>
              <a:rPr lang="ar-EG" dirty="0"/>
              <a:t>اصنع معنا رحمة في ملكوتك</a:t>
            </a:r>
            <a:endParaRPr lang="en-US" dirty="0"/>
          </a:p>
        </p:txBody>
      </p:sp>
      <p:sp>
        <p:nvSpPr>
          <p:cNvPr id="3" name="Text Placeholder 2">
            <a:extLst>
              <a:ext uri="{FF2B5EF4-FFF2-40B4-BE49-F238E27FC236}">
                <a16:creationId xmlns:a16="http://schemas.microsoft.com/office/drawing/2014/main" id="{E2541FC2-DA37-48B6-A97E-6887C04D8F65}"/>
              </a:ext>
            </a:extLst>
          </p:cNvPr>
          <p:cNvSpPr>
            <a:spLocks noGrp="1"/>
          </p:cNvSpPr>
          <p:nvPr>
            <p:ph type="body" idx="1"/>
          </p:nvPr>
        </p:nvSpPr>
        <p:spPr/>
        <p:txBody>
          <a:bodyPr/>
          <a:lstStyle/>
          <a:p>
            <a:r>
              <a:rPr lang="ar-EG" sz="4400" dirty="0"/>
              <a:t>آرى أوناى نيمان: خين تيك ميت أورو</a:t>
            </a:r>
          </a:p>
        </p:txBody>
      </p:sp>
      <p:sp>
        <p:nvSpPr>
          <p:cNvPr id="5" name="Text Placeholder 4">
            <a:extLst>
              <a:ext uri="{FF2B5EF4-FFF2-40B4-BE49-F238E27FC236}">
                <a16:creationId xmlns:a16="http://schemas.microsoft.com/office/drawing/2014/main" id="{03146938-3EAD-4655-9BA7-C1D96F495872}"/>
              </a:ext>
            </a:extLst>
          </p:cNvPr>
          <p:cNvSpPr>
            <a:spLocks noGrp="1"/>
          </p:cNvSpPr>
          <p:nvPr>
            <p:ph type="body" sz="quarter" idx="3"/>
          </p:nvPr>
        </p:nvSpPr>
        <p:spPr/>
        <p:txBody>
          <a:bodyPr/>
          <a:lstStyle/>
          <a:p>
            <a:r>
              <a:rPr lang="en-US" dirty="0"/>
              <a:t> `</a:t>
            </a:r>
            <a:r>
              <a:rPr lang="en-US" dirty="0" err="1"/>
              <a:t>ari</a:t>
            </a:r>
            <a:r>
              <a:rPr lang="en-US" dirty="0"/>
              <a:t> </a:t>
            </a:r>
            <a:r>
              <a:rPr lang="en-US" dirty="0" err="1"/>
              <a:t>ovnai</a:t>
            </a:r>
            <a:r>
              <a:rPr lang="en-US" dirty="0"/>
              <a:t> </a:t>
            </a:r>
            <a:r>
              <a:rPr lang="en-US" dirty="0" err="1"/>
              <a:t>neman:qen</a:t>
            </a:r>
            <a:r>
              <a:rPr lang="en-US" dirty="0"/>
              <a:t> </a:t>
            </a:r>
            <a:r>
              <a:rPr lang="en-US" dirty="0" err="1"/>
              <a:t>tekmetovro</a:t>
            </a:r>
            <a:endParaRPr lang="en-US" dirty="0"/>
          </a:p>
        </p:txBody>
      </p:sp>
    </p:spTree>
    <p:extLst>
      <p:ext uri="{BB962C8B-B14F-4D97-AF65-F5344CB8AC3E}">
        <p14:creationId xmlns:p14="http://schemas.microsoft.com/office/powerpoint/2010/main" val="294893200"/>
      </p:ext>
    </p:extLst>
  </p:cSld>
  <p:clrMapOvr>
    <a:masterClrMapping/>
  </p:clrMapOvr>
</p:sld>
</file>

<file path=ppt/slides/slide2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200347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فغضب الرب عليكم ليبيدكم. فمضيت أنا وصعدت إلى الجبل لآخذ</a:t>
            </a:r>
            <a:r>
              <a:rPr lang="en-US" dirty="0"/>
              <a:t> </a:t>
            </a:r>
            <a:r>
              <a:rPr lang="ar-SA" dirty="0"/>
              <a:t>لوحيّ</a:t>
            </a:r>
            <a:endParaRPr lang="en-US" dirty="0"/>
          </a:p>
        </p:txBody>
      </p:sp>
    </p:spTree>
    <p:extLst>
      <p:ext uri="{BB962C8B-B14F-4D97-AF65-F5344CB8AC3E}">
        <p14:creationId xmlns:p14="http://schemas.microsoft.com/office/powerpoint/2010/main" val="99173192"/>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702985307"/>
      </p:ext>
    </p:extLst>
  </p:cSld>
  <p:clrMapOvr>
    <a:masterClrMapping/>
  </p:clrMapOvr>
</p:sld>
</file>

<file path=ppt/slides/slide2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Autofit/>
          </a:bodyPr>
          <a:lstStyle/>
          <a:p>
            <a:r>
              <a:rPr lang="ar-EG" sz="5400" dirty="0"/>
              <a:t>يا ملك السلام اعطنا سلامك </a:t>
            </a:r>
            <a:endParaRPr lang="en-US" sz="5400" dirty="0"/>
          </a:p>
        </p:txBody>
      </p:sp>
      <p:sp>
        <p:nvSpPr>
          <p:cNvPr id="8" name="Text Placeholder 7"/>
          <p:cNvSpPr>
            <a:spLocks noGrp="1"/>
          </p:cNvSpPr>
          <p:nvPr>
            <p:ph type="body" idx="1"/>
          </p:nvPr>
        </p:nvSpPr>
        <p:spPr/>
        <p:txBody>
          <a:bodyPr/>
          <a:lstStyle/>
          <a:p>
            <a:r>
              <a:rPr lang="ar-EG" sz="4400" dirty="0"/>
              <a:t>إبؤروإنتي تي هيريني موى نان إنتيك هيريني </a:t>
            </a:r>
          </a:p>
        </p:txBody>
      </p:sp>
      <p:sp>
        <p:nvSpPr>
          <p:cNvPr id="9" name="Text Placeholder 8"/>
          <p:cNvSpPr>
            <a:spLocks noGrp="1"/>
          </p:cNvSpPr>
          <p:nvPr>
            <p:ph type="body" sz="quarter" idx="3"/>
          </p:nvPr>
        </p:nvSpPr>
        <p:spPr>
          <a:xfrm>
            <a:off x="0" y="5377914"/>
            <a:ext cx="9144000" cy="682357"/>
          </a:xfrm>
        </p:spPr>
        <p:txBody>
          <a:bodyPr/>
          <a:lstStyle/>
          <a:p>
            <a:r>
              <a:rPr lang="en-US" sz="4400" dirty="0"/>
              <a:t>~</a:t>
            </a:r>
            <a:r>
              <a:rPr lang="en-US" sz="4400" dirty="0" err="1"/>
              <a:t>Pouro</a:t>
            </a:r>
            <a:r>
              <a:rPr lang="en-US" sz="4400" dirty="0"/>
              <a:t> `</a:t>
            </a:r>
            <a:r>
              <a:rPr lang="en-US" sz="4400" dirty="0" err="1"/>
              <a:t>nte</a:t>
            </a:r>
            <a:r>
              <a:rPr lang="en-US" sz="4400" dirty="0"/>
              <a:t> ;\</a:t>
            </a:r>
            <a:r>
              <a:rPr lang="en-US" sz="4400" dirty="0" err="1"/>
              <a:t>irhnh</a:t>
            </a:r>
            <a:r>
              <a:rPr lang="en-US" sz="4400" dirty="0"/>
              <a:t>&gt;  </a:t>
            </a:r>
            <a:r>
              <a:rPr lang="en-US" sz="4400" dirty="0" err="1"/>
              <a:t>moi</a:t>
            </a:r>
            <a:r>
              <a:rPr lang="en-US" sz="4400" dirty="0"/>
              <a:t> nan `</a:t>
            </a:r>
            <a:r>
              <a:rPr lang="en-US" sz="4400" dirty="0" err="1"/>
              <a:t>ntek</a:t>
            </a:r>
            <a:r>
              <a:rPr lang="en-US" sz="4400" dirty="0"/>
              <a:t>\</a:t>
            </a:r>
            <a:r>
              <a:rPr lang="en-US" sz="4400" dirty="0" err="1"/>
              <a:t>irhnh</a:t>
            </a:r>
            <a:endParaRPr lang="en-US" sz="4400" dirty="0"/>
          </a:p>
        </p:txBody>
      </p:sp>
    </p:spTree>
    <p:extLst>
      <p:ext uri="{BB962C8B-B14F-4D97-AF65-F5344CB8AC3E}">
        <p14:creationId xmlns:p14="http://schemas.microsoft.com/office/powerpoint/2010/main" val="1876196846"/>
      </p:ext>
    </p:extLst>
  </p:cSld>
  <p:clrMapOvr>
    <a:masterClrMapping/>
  </p:clrMapOvr>
</p:sld>
</file>

<file path=ppt/slides/slide2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ar-EG" dirty="0"/>
              <a:t>قرر لنا سلامك واغفر لنا خطايانا</a:t>
            </a:r>
          </a:p>
        </p:txBody>
      </p:sp>
      <p:sp>
        <p:nvSpPr>
          <p:cNvPr id="3" name="Text Placeholder 2"/>
          <p:cNvSpPr>
            <a:spLocks noGrp="1"/>
          </p:cNvSpPr>
          <p:nvPr>
            <p:ph type="body" idx="1"/>
          </p:nvPr>
        </p:nvSpPr>
        <p:spPr/>
        <p:txBody>
          <a:bodyPr/>
          <a:lstStyle/>
          <a:p>
            <a:r>
              <a:rPr lang="ar-EG" sz="4400" dirty="0"/>
              <a:t>سيمني نان انتيك هيريني كا نين نوفي نان ايفول</a:t>
            </a:r>
          </a:p>
        </p:txBody>
      </p:sp>
      <p:sp>
        <p:nvSpPr>
          <p:cNvPr id="6" name="Text Placeholder 5"/>
          <p:cNvSpPr>
            <a:spLocks noGrp="1"/>
          </p:cNvSpPr>
          <p:nvPr>
            <p:ph type="body" sz="quarter" idx="3"/>
          </p:nvPr>
        </p:nvSpPr>
        <p:spPr>
          <a:xfrm>
            <a:off x="-1" y="5417416"/>
            <a:ext cx="9144000" cy="682357"/>
          </a:xfrm>
        </p:spPr>
        <p:txBody>
          <a:bodyPr/>
          <a:lstStyle/>
          <a:p>
            <a:r>
              <a:rPr lang="en-US" sz="3200" dirty="0" err="1"/>
              <a:t>cemni</a:t>
            </a:r>
            <a:r>
              <a:rPr lang="en-US" sz="3200" dirty="0"/>
              <a:t> nan `</a:t>
            </a:r>
            <a:r>
              <a:rPr lang="en-US" sz="3200" dirty="0" err="1"/>
              <a:t>ntek</a:t>
            </a:r>
            <a:r>
              <a:rPr lang="en-US" sz="3200" dirty="0"/>
              <a:t> hir3n3 : </a:t>
            </a:r>
            <a:r>
              <a:rPr lang="en-US" sz="3200" dirty="0" err="1"/>
              <a:t>xa</a:t>
            </a:r>
            <a:r>
              <a:rPr lang="en-US" sz="3200" dirty="0"/>
              <a:t> </a:t>
            </a:r>
            <a:r>
              <a:rPr lang="en-US" sz="3200" dirty="0" err="1"/>
              <a:t>nen</a:t>
            </a:r>
            <a:r>
              <a:rPr lang="en-US" sz="3200" dirty="0"/>
              <a:t> </a:t>
            </a:r>
            <a:r>
              <a:rPr lang="en-US" sz="3200" dirty="0" err="1"/>
              <a:t>nobi</a:t>
            </a:r>
            <a:r>
              <a:rPr lang="en-US" sz="3200" dirty="0"/>
              <a:t> nan </a:t>
            </a:r>
            <a:r>
              <a:rPr lang="en-US" sz="3200" dirty="0" err="1"/>
              <a:t>ebol</a:t>
            </a:r>
            <a:endParaRPr lang="en-US" sz="3200" dirty="0"/>
          </a:p>
        </p:txBody>
      </p:sp>
    </p:spTree>
    <p:extLst>
      <p:ext uri="{BB962C8B-B14F-4D97-AF65-F5344CB8AC3E}">
        <p14:creationId xmlns:p14="http://schemas.microsoft.com/office/powerpoint/2010/main" val="3430361018"/>
      </p:ext>
    </p:extLst>
  </p:cSld>
  <p:clrMapOvr>
    <a:masterClrMapping/>
  </p:clrMapOvr>
</p:sld>
</file>

<file path=ppt/slides/slide2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82657060"/>
      </p:ext>
    </p:extLst>
  </p:cSld>
  <p:clrMapOvr>
    <a:masterClrMapping/>
  </p:clrMapOvr>
</p:sld>
</file>

<file path=ppt/slides/slide2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 فرق اعداء الكنيسة وحصنها</a:t>
            </a:r>
            <a:endParaRPr lang="en-US" sz="5400" dirty="0"/>
          </a:p>
        </p:txBody>
      </p:sp>
      <p:sp>
        <p:nvSpPr>
          <p:cNvPr id="3" name="Text Placeholder 2"/>
          <p:cNvSpPr>
            <a:spLocks noGrp="1"/>
          </p:cNvSpPr>
          <p:nvPr>
            <p:ph type="body" idx="1"/>
          </p:nvPr>
        </p:nvSpPr>
        <p:spPr/>
        <p:txBody>
          <a:bodyPr/>
          <a:lstStyle/>
          <a:p>
            <a:r>
              <a:rPr lang="ar-EG" sz="4400" dirty="0"/>
              <a:t>جور ايفول اني جاجي انتى تي اكليسيا</a:t>
            </a:r>
          </a:p>
        </p:txBody>
      </p:sp>
      <p:sp>
        <p:nvSpPr>
          <p:cNvPr id="4" name="Text Placeholder 3"/>
          <p:cNvSpPr>
            <a:spLocks noGrp="1"/>
          </p:cNvSpPr>
          <p:nvPr>
            <p:ph type="body" sz="quarter" idx="3"/>
          </p:nvPr>
        </p:nvSpPr>
        <p:spPr/>
        <p:txBody>
          <a:bodyPr/>
          <a:lstStyle/>
          <a:p>
            <a:r>
              <a:rPr lang="en-US" sz="3200" dirty="0" err="1"/>
              <a:t>Gwr</a:t>
            </a:r>
            <a:r>
              <a:rPr lang="en-US" sz="3200" dirty="0"/>
              <a:t> </a:t>
            </a:r>
            <a:r>
              <a:rPr lang="en-US" sz="3200" dirty="0" err="1"/>
              <a:t>ebol</a:t>
            </a:r>
            <a:r>
              <a:rPr lang="en-US" sz="3200" dirty="0"/>
              <a:t> `</a:t>
            </a:r>
            <a:r>
              <a:rPr lang="en-US" sz="3200" dirty="0" err="1"/>
              <a:t>nnigagi</a:t>
            </a:r>
            <a:r>
              <a:rPr lang="en-US" sz="3200" dirty="0"/>
              <a:t> `</a:t>
            </a:r>
            <a:r>
              <a:rPr lang="en-US" sz="3200" dirty="0" err="1"/>
              <a:t>nte</a:t>
            </a:r>
            <a:r>
              <a:rPr lang="en-US" sz="3200" dirty="0"/>
              <a:t> 5ekkl3cia</a:t>
            </a:r>
          </a:p>
        </p:txBody>
      </p:sp>
    </p:spTree>
    <p:extLst>
      <p:ext uri="{BB962C8B-B14F-4D97-AF65-F5344CB8AC3E}">
        <p14:creationId xmlns:p14="http://schemas.microsoft.com/office/powerpoint/2010/main" val="2635826214"/>
      </p:ext>
    </p:extLst>
  </p:cSld>
  <p:clrMapOvr>
    <a:masterClrMapping/>
  </p:clrMapOvr>
</p:sld>
</file>

<file path=ppt/slides/slide2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فلا تتزعزع ًالى الابد</a:t>
            </a:r>
            <a:endParaRPr lang="en-US" sz="5400" dirty="0"/>
          </a:p>
        </p:txBody>
      </p:sp>
      <p:sp>
        <p:nvSpPr>
          <p:cNvPr id="3" name="Text Placeholder 2"/>
          <p:cNvSpPr>
            <a:spLocks noGrp="1"/>
          </p:cNvSpPr>
          <p:nvPr>
            <p:ph type="body" idx="1"/>
          </p:nvPr>
        </p:nvSpPr>
        <p:spPr/>
        <p:txBody>
          <a:bodyPr/>
          <a:lstStyle/>
          <a:p>
            <a:r>
              <a:rPr lang="ar-EG" sz="4800" dirty="0"/>
              <a:t>اري سوبت ايروس انيسكم شا اينيه</a:t>
            </a:r>
          </a:p>
        </p:txBody>
      </p:sp>
      <p:sp>
        <p:nvSpPr>
          <p:cNvPr id="4" name="Text Placeholder 3"/>
          <p:cNvSpPr>
            <a:spLocks noGrp="1"/>
          </p:cNvSpPr>
          <p:nvPr>
            <p:ph type="body" sz="quarter" idx="3"/>
          </p:nvPr>
        </p:nvSpPr>
        <p:spPr>
          <a:xfrm>
            <a:off x="-1" y="5421457"/>
            <a:ext cx="9144000" cy="682357"/>
          </a:xfrm>
        </p:spPr>
        <p:txBody>
          <a:bodyPr/>
          <a:lstStyle/>
          <a:p>
            <a:r>
              <a:rPr lang="en-US" dirty="0" err="1"/>
              <a:t>aricobt</a:t>
            </a:r>
            <a:r>
              <a:rPr lang="en-US" dirty="0"/>
              <a:t> `</a:t>
            </a:r>
            <a:r>
              <a:rPr lang="en-US" dirty="0" err="1"/>
              <a:t>eroc</a:t>
            </a:r>
            <a:r>
              <a:rPr lang="en-US" dirty="0"/>
              <a:t> : `</a:t>
            </a:r>
            <a:r>
              <a:rPr lang="en-US" dirty="0" err="1"/>
              <a:t>nneckim</a:t>
            </a:r>
            <a:r>
              <a:rPr lang="en-US" dirty="0"/>
              <a:t> 2a `</a:t>
            </a:r>
            <a:r>
              <a:rPr lang="en-US" dirty="0" err="1"/>
              <a:t>eneh</a:t>
            </a:r>
            <a:endParaRPr lang="en-US" dirty="0"/>
          </a:p>
        </p:txBody>
      </p:sp>
    </p:spTree>
    <p:extLst>
      <p:ext uri="{BB962C8B-B14F-4D97-AF65-F5344CB8AC3E}">
        <p14:creationId xmlns:p14="http://schemas.microsoft.com/office/powerpoint/2010/main" val="2835039444"/>
      </p:ext>
    </p:extLst>
  </p:cSld>
  <p:clrMapOvr>
    <a:masterClrMapping/>
  </p:clrMapOvr>
</p:sld>
</file>

<file path=ppt/slides/slide2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FF00"/>
                          </a:solidFill>
                          <a:latin typeface="Avva_Shenouda"/>
                        </a:rPr>
                        <a:t>=</a:t>
                      </a: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05745357"/>
      </p:ext>
    </p:extLst>
  </p:cSld>
  <p:clrMapOvr>
    <a:masterClrMapping/>
  </p:clrMapOvr>
</p:sld>
</file>

<file path=ppt/slides/slide2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rmAutofit/>
          </a:bodyPr>
          <a:lstStyle/>
          <a:p>
            <a:r>
              <a:rPr lang="ar-EG" sz="4800" dirty="0"/>
              <a:t>عمانوئيل الهنا في وسطنا الان</a:t>
            </a:r>
            <a:endParaRPr lang="en-US" sz="4800" dirty="0"/>
          </a:p>
        </p:txBody>
      </p:sp>
      <p:sp>
        <p:nvSpPr>
          <p:cNvPr id="3" name="Text Placeholder 2"/>
          <p:cNvSpPr>
            <a:spLocks noGrp="1"/>
          </p:cNvSpPr>
          <p:nvPr>
            <p:ph type="body" idx="1"/>
          </p:nvPr>
        </p:nvSpPr>
        <p:spPr/>
        <p:txBody>
          <a:bodyPr/>
          <a:lstStyle/>
          <a:p>
            <a:r>
              <a:rPr lang="ar-EG" sz="5400" dirty="0"/>
              <a:t>اممانوئيل بينوتي خين تين مي تي تينو</a:t>
            </a:r>
          </a:p>
        </p:txBody>
      </p:sp>
      <p:sp>
        <p:nvSpPr>
          <p:cNvPr id="4" name="Text Placeholder 3"/>
          <p:cNvSpPr>
            <a:spLocks noGrp="1"/>
          </p:cNvSpPr>
          <p:nvPr>
            <p:ph type="body" sz="quarter" idx="3"/>
          </p:nvPr>
        </p:nvSpPr>
        <p:spPr>
          <a:xfrm>
            <a:off x="0" y="5257112"/>
            <a:ext cx="9144000" cy="682357"/>
          </a:xfrm>
        </p:spPr>
        <p:txBody>
          <a:bodyPr/>
          <a:lstStyle/>
          <a:p>
            <a:r>
              <a:rPr lang="nn-NO" sz="3200" dirty="0"/>
              <a:t>Emmanov3l pennov5 : qen tenm35 5nov </a:t>
            </a:r>
          </a:p>
        </p:txBody>
      </p:sp>
    </p:spTree>
    <p:extLst>
      <p:ext uri="{BB962C8B-B14F-4D97-AF65-F5344CB8AC3E}">
        <p14:creationId xmlns:p14="http://schemas.microsoft.com/office/powerpoint/2010/main" val="2491833747"/>
      </p:ext>
    </p:extLst>
  </p:cSld>
  <p:clrMapOvr>
    <a:masterClrMapping/>
  </p:clrMapOvr>
</p:sld>
</file>

<file path=ppt/slides/slide2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Autofit/>
          </a:bodyPr>
          <a:lstStyle/>
          <a:p>
            <a:r>
              <a:rPr lang="ar-EG" sz="4400" dirty="0"/>
              <a:t>بمجد ابيه و الروح القدس</a:t>
            </a:r>
            <a:endParaRPr lang="en-US" sz="4400" dirty="0"/>
          </a:p>
        </p:txBody>
      </p:sp>
      <p:sp>
        <p:nvSpPr>
          <p:cNvPr id="3" name="Text Placeholder 2"/>
          <p:cNvSpPr>
            <a:spLocks noGrp="1"/>
          </p:cNvSpPr>
          <p:nvPr>
            <p:ph type="body" idx="1"/>
          </p:nvPr>
        </p:nvSpPr>
        <p:spPr/>
        <p:txBody>
          <a:bodyPr/>
          <a:lstStyle/>
          <a:p>
            <a:r>
              <a:rPr lang="ar-EG" sz="4400" dirty="0"/>
              <a:t>خين ابؤوو انتى بيف يوت نيم بي بنفما اثؤواب</a:t>
            </a:r>
          </a:p>
        </p:txBody>
      </p:sp>
      <p:sp>
        <p:nvSpPr>
          <p:cNvPr id="4" name="Text Placeholder 3"/>
          <p:cNvSpPr>
            <a:spLocks noGrp="1"/>
          </p:cNvSpPr>
          <p:nvPr>
            <p:ph type="body" sz="quarter" idx="3"/>
          </p:nvPr>
        </p:nvSpPr>
        <p:spPr>
          <a:xfrm>
            <a:off x="0" y="5257112"/>
            <a:ext cx="9144000" cy="682357"/>
          </a:xfrm>
        </p:spPr>
        <p:txBody>
          <a:bodyPr/>
          <a:lstStyle/>
          <a:p>
            <a:r>
              <a:rPr lang="en-US" sz="3200" dirty="0" err="1"/>
              <a:t>qen</a:t>
            </a:r>
            <a:r>
              <a:rPr lang="en-US" sz="3200" dirty="0"/>
              <a:t> `</a:t>
            </a:r>
            <a:r>
              <a:rPr lang="en-US" sz="3200" dirty="0" err="1"/>
              <a:t>pwov</a:t>
            </a:r>
            <a:r>
              <a:rPr lang="en-US" sz="3200" dirty="0"/>
              <a:t> `</a:t>
            </a:r>
            <a:r>
              <a:rPr lang="en-US" sz="3200" dirty="0" err="1"/>
              <a:t>nte</a:t>
            </a:r>
            <a:r>
              <a:rPr lang="en-US" sz="3200" dirty="0"/>
              <a:t> pe4iwt : </a:t>
            </a:r>
            <a:r>
              <a:rPr lang="en-US" sz="3200" dirty="0" err="1"/>
              <a:t>nem</a:t>
            </a:r>
            <a:r>
              <a:rPr lang="en-US" sz="3200" dirty="0"/>
              <a:t> </a:t>
            </a:r>
            <a:r>
              <a:rPr lang="en-US" sz="3200" dirty="0" err="1"/>
              <a:t>pipnevma</a:t>
            </a:r>
            <a:r>
              <a:rPr lang="en-US" sz="3200" dirty="0"/>
              <a:t> e0ovab</a:t>
            </a:r>
          </a:p>
        </p:txBody>
      </p:sp>
    </p:spTree>
    <p:extLst>
      <p:ext uri="{BB962C8B-B14F-4D97-AF65-F5344CB8AC3E}">
        <p14:creationId xmlns:p14="http://schemas.microsoft.com/office/powerpoint/2010/main" val="2273148696"/>
      </p:ext>
    </p:extLst>
  </p:cSld>
  <p:clrMapOvr>
    <a:masterClrMapping/>
  </p:clrMapOvr>
</p:sld>
</file>

<file path=ppt/slides/slide2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86725215"/>
      </p:ext>
    </p:extLst>
  </p:cSld>
  <p:clrMapOvr>
    <a:masterClrMapping/>
  </p:clrMapOvr>
</p:sld>
</file>

<file path=ppt/slides/slide2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rmAutofit/>
          </a:bodyPr>
          <a:lstStyle/>
          <a:p>
            <a:r>
              <a:rPr lang="ar-EG" sz="4800" dirty="0"/>
              <a:t>ليباركنا كلنا ويطهر قلوبنا</a:t>
            </a:r>
            <a:endParaRPr lang="en-US" sz="4800" dirty="0"/>
          </a:p>
        </p:txBody>
      </p:sp>
      <p:sp>
        <p:nvSpPr>
          <p:cNvPr id="3" name="Text Placeholder 2"/>
          <p:cNvSpPr>
            <a:spLocks noGrp="1"/>
          </p:cNvSpPr>
          <p:nvPr>
            <p:ph type="body" idx="1"/>
          </p:nvPr>
        </p:nvSpPr>
        <p:spPr/>
        <p:txBody>
          <a:bodyPr/>
          <a:lstStyle/>
          <a:p>
            <a:r>
              <a:rPr lang="ar-EG" sz="4400" dirty="0"/>
              <a:t> انتيف اسمو ايرون تيرين انتيف طوفو انين هيت</a:t>
            </a:r>
          </a:p>
        </p:txBody>
      </p:sp>
      <p:sp>
        <p:nvSpPr>
          <p:cNvPr id="4" name="Text Placeholder 3"/>
          <p:cNvSpPr>
            <a:spLocks noGrp="1"/>
          </p:cNvSpPr>
          <p:nvPr>
            <p:ph type="body" sz="quarter" idx="3"/>
          </p:nvPr>
        </p:nvSpPr>
        <p:spPr>
          <a:xfrm>
            <a:off x="0" y="5257112"/>
            <a:ext cx="9144000" cy="682357"/>
          </a:xfrm>
        </p:spPr>
        <p:txBody>
          <a:bodyPr/>
          <a:lstStyle/>
          <a:p>
            <a:r>
              <a:rPr lang="en-US" dirty="0"/>
              <a:t>Nte4`cmov `</a:t>
            </a:r>
            <a:r>
              <a:rPr lang="en-US" dirty="0" err="1"/>
              <a:t>eron</a:t>
            </a:r>
            <a:r>
              <a:rPr lang="en-US" dirty="0"/>
              <a:t> t3ren `nte4tovbo `nnenh3t</a:t>
            </a:r>
          </a:p>
        </p:txBody>
      </p:sp>
    </p:spTree>
    <p:extLst>
      <p:ext uri="{BB962C8B-B14F-4D97-AF65-F5344CB8AC3E}">
        <p14:creationId xmlns:p14="http://schemas.microsoft.com/office/powerpoint/2010/main" val="2758693529"/>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243560392"/>
      </p:ext>
    </p:extLst>
  </p:cSld>
  <p:clrMapOvr>
    <a:masterClrMapping/>
  </p:clrMapOvr>
</p:sld>
</file>

<file path=ppt/slides/slide2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74821"/>
            <a:ext cx="9144000" cy="782371"/>
          </a:xfrm>
        </p:spPr>
        <p:txBody>
          <a:bodyPr>
            <a:normAutofit/>
          </a:bodyPr>
          <a:lstStyle/>
          <a:p>
            <a:r>
              <a:rPr lang="ar-EG" sz="4400" dirty="0"/>
              <a:t>ويشفي امراض نفوسنا واجسدنا</a:t>
            </a:r>
            <a:endParaRPr lang="en-US" sz="4400" dirty="0"/>
          </a:p>
        </p:txBody>
      </p:sp>
      <p:sp>
        <p:nvSpPr>
          <p:cNvPr id="3" name="Text Placeholder 2"/>
          <p:cNvSpPr>
            <a:spLocks noGrp="1"/>
          </p:cNvSpPr>
          <p:nvPr>
            <p:ph type="body" idx="1"/>
          </p:nvPr>
        </p:nvSpPr>
        <p:spPr/>
        <p:txBody>
          <a:bodyPr/>
          <a:lstStyle/>
          <a:p>
            <a:r>
              <a:rPr lang="ar-EG" sz="3600" dirty="0"/>
              <a:t>انتيف تالتشو اني شوني انتى نين ابسيشي نيم نين سوما</a:t>
            </a:r>
          </a:p>
        </p:txBody>
      </p:sp>
      <p:sp>
        <p:nvSpPr>
          <p:cNvPr id="4" name="Text Placeholder 3"/>
          <p:cNvSpPr>
            <a:spLocks noGrp="1"/>
          </p:cNvSpPr>
          <p:nvPr>
            <p:ph type="body" sz="quarter" idx="3"/>
          </p:nvPr>
        </p:nvSpPr>
        <p:spPr>
          <a:xfrm>
            <a:off x="-34677" y="5484134"/>
            <a:ext cx="9144000" cy="682357"/>
          </a:xfrm>
        </p:spPr>
        <p:txBody>
          <a:bodyPr/>
          <a:lstStyle/>
          <a:p>
            <a:r>
              <a:rPr lang="pt-BR" dirty="0"/>
              <a:t>`nte4talso `nni2wni : `nte nenyix3 nem nencwma</a:t>
            </a:r>
          </a:p>
        </p:txBody>
      </p:sp>
    </p:spTree>
    <p:extLst>
      <p:ext uri="{BB962C8B-B14F-4D97-AF65-F5344CB8AC3E}">
        <p14:creationId xmlns:p14="http://schemas.microsoft.com/office/powerpoint/2010/main" val="2358295889"/>
      </p:ext>
    </p:extLst>
  </p:cSld>
  <p:clrMapOvr>
    <a:masterClrMapping/>
  </p:clrMapOvr>
</p:sld>
</file>

<file path=ppt/slides/slide2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40934525"/>
      </p:ext>
    </p:extLst>
  </p:cSld>
  <p:clrMapOvr>
    <a:masterClrMapping/>
  </p:clrMapOvr>
</p:sld>
</file>

<file path=ppt/slides/slide2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298908"/>
            <a:ext cx="9144000" cy="782371"/>
          </a:xfrm>
        </p:spPr>
        <p:txBody>
          <a:bodyPr>
            <a:normAutofit/>
          </a:bodyPr>
          <a:lstStyle/>
          <a:p>
            <a:r>
              <a:rPr lang="ar-EG" sz="4400" dirty="0"/>
              <a:t>نسجد لك ايها المسيح مع ابيك الصالح</a:t>
            </a:r>
            <a:endParaRPr lang="en-US" sz="4400" dirty="0"/>
          </a:p>
        </p:txBody>
      </p:sp>
      <p:sp>
        <p:nvSpPr>
          <p:cNvPr id="3" name="Text Placeholder 2"/>
          <p:cNvSpPr>
            <a:spLocks noGrp="1"/>
          </p:cNvSpPr>
          <p:nvPr>
            <p:ph type="body" idx="1"/>
          </p:nvPr>
        </p:nvSpPr>
        <p:spPr>
          <a:xfrm>
            <a:off x="0" y="6134856"/>
            <a:ext cx="9143999" cy="808893"/>
          </a:xfrm>
        </p:spPr>
        <p:txBody>
          <a:bodyPr/>
          <a:lstStyle/>
          <a:p>
            <a:r>
              <a:rPr lang="ar-EG" sz="3600" dirty="0"/>
              <a:t> تين اؤؤشت امموك او بي خريستوس نيم بيك يوت ان اغاثوس</a:t>
            </a:r>
          </a:p>
        </p:txBody>
      </p:sp>
      <p:sp>
        <p:nvSpPr>
          <p:cNvPr id="4" name="Text Placeholder 3"/>
          <p:cNvSpPr>
            <a:spLocks noGrp="1"/>
          </p:cNvSpPr>
          <p:nvPr>
            <p:ph type="body" sz="quarter" idx="3"/>
          </p:nvPr>
        </p:nvSpPr>
        <p:spPr>
          <a:xfrm>
            <a:off x="0" y="5081279"/>
            <a:ext cx="9144000" cy="682357"/>
          </a:xfrm>
        </p:spPr>
        <p:txBody>
          <a:bodyPr/>
          <a:lstStyle/>
          <a:p>
            <a:r>
              <a:rPr lang="en-US" sz="3200" dirty="0"/>
              <a:t>Tenovw2t `</a:t>
            </a:r>
            <a:r>
              <a:rPr lang="en-US" sz="3200" dirty="0" err="1"/>
              <a:t>mmok</a:t>
            </a:r>
            <a:r>
              <a:rPr lang="en-US" sz="3200" dirty="0"/>
              <a:t> w p=xc </a:t>
            </a:r>
            <a:r>
              <a:rPr lang="en-US" sz="3200" dirty="0" err="1"/>
              <a:t>nem</a:t>
            </a:r>
            <a:r>
              <a:rPr lang="en-US" sz="3200" dirty="0"/>
              <a:t> </a:t>
            </a:r>
            <a:r>
              <a:rPr lang="en-US" sz="3200" dirty="0" err="1"/>
              <a:t>pekiwt</a:t>
            </a:r>
            <a:r>
              <a:rPr lang="en-US" sz="3200" dirty="0"/>
              <a:t> `naja0oc</a:t>
            </a:r>
          </a:p>
        </p:txBody>
      </p:sp>
    </p:spTree>
    <p:extLst>
      <p:ext uri="{BB962C8B-B14F-4D97-AF65-F5344CB8AC3E}">
        <p14:creationId xmlns:p14="http://schemas.microsoft.com/office/powerpoint/2010/main" val="3737185141"/>
      </p:ext>
    </p:extLst>
  </p:cSld>
  <p:clrMapOvr>
    <a:masterClrMapping/>
  </p:clrMapOvr>
</p:sld>
</file>

<file path=ppt/slides/slide2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rmAutofit/>
          </a:bodyPr>
          <a:lstStyle/>
          <a:p>
            <a:r>
              <a:rPr lang="ar-EG" sz="4800" dirty="0"/>
              <a:t>والروح القدس لأنك صلبت وخلصتنا</a:t>
            </a:r>
            <a:endParaRPr lang="en-US" sz="4800" dirty="0"/>
          </a:p>
        </p:txBody>
      </p:sp>
      <p:sp>
        <p:nvSpPr>
          <p:cNvPr id="3" name="Text Placeholder 2"/>
          <p:cNvSpPr>
            <a:spLocks noGrp="1"/>
          </p:cNvSpPr>
          <p:nvPr>
            <p:ph type="body" idx="1"/>
          </p:nvPr>
        </p:nvSpPr>
        <p:spPr/>
        <p:txBody>
          <a:bodyPr/>
          <a:lstStyle/>
          <a:p>
            <a:r>
              <a:rPr lang="ar-EG" sz="4000" dirty="0"/>
              <a:t>نيم بي بنيفما اثوؤاب جى اف اشك أك سوتي اممون</a:t>
            </a:r>
          </a:p>
        </p:txBody>
      </p:sp>
      <p:sp>
        <p:nvSpPr>
          <p:cNvPr id="4" name="Text Placeholder 3"/>
          <p:cNvSpPr>
            <a:spLocks noGrp="1"/>
          </p:cNvSpPr>
          <p:nvPr>
            <p:ph type="body" sz="quarter" idx="3"/>
          </p:nvPr>
        </p:nvSpPr>
        <p:spPr>
          <a:xfrm>
            <a:off x="0" y="5568477"/>
            <a:ext cx="9144000" cy="682357"/>
          </a:xfrm>
        </p:spPr>
        <p:txBody>
          <a:bodyPr/>
          <a:lstStyle/>
          <a:p>
            <a:r>
              <a:rPr lang="en-US" dirty="0" err="1"/>
              <a:t>nem</a:t>
            </a:r>
            <a:r>
              <a:rPr lang="en-US" dirty="0"/>
              <a:t> </a:t>
            </a:r>
            <a:r>
              <a:rPr lang="en-US" dirty="0" err="1"/>
              <a:t>pipnevma</a:t>
            </a:r>
            <a:r>
              <a:rPr lang="en-US" dirty="0"/>
              <a:t> e0ovab:ge </a:t>
            </a:r>
            <a:r>
              <a:rPr lang="pt-BR" sz="3600" b="0" i="0" dirty="0">
                <a:solidFill>
                  <a:srgbClr val="FFC000"/>
                </a:solidFill>
                <a:latin typeface="Avva_Shenouda"/>
              </a:rPr>
              <a:t>a4a2k</a:t>
            </a:r>
            <a:r>
              <a:rPr lang="ar-EG" sz="3600" b="0" i="0" dirty="0">
                <a:solidFill>
                  <a:srgbClr val="FFC000"/>
                </a:solidFill>
                <a:latin typeface="Avva_Shenouda"/>
              </a:rPr>
              <a:t> </a:t>
            </a:r>
            <a:r>
              <a:rPr lang="en-US" dirty="0"/>
              <a:t>akcw5`mmon</a:t>
            </a:r>
          </a:p>
        </p:txBody>
      </p:sp>
    </p:spTree>
    <p:extLst>
      <p:ext uri="{BB962C8B-B14F-4D97-AF65-F5344CB8AC3E}">
        <p14:creationId xmlns:p14="http://schemas.microsoft.com/office/powerpoint/2010/main" val="985862941"/>
      </p:ext>
    </p:extLst>
  </p:cSld>
  <p:clrMapOvr>
    <a:masterClrMapping/>
  </p:clrMapOvr>
</p:sld>
</file>

<file path=ppt/slides/slide2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chemeClr val="lt1"/>
                          </a:solidFill>
                          <a:latin typeface="+mn-lt"/>
                          <a:ea typeface="+mn-ea"/>
                          <a:cs typeface="+mn-cs"/>
                        </a:rPr>
                        <a:t>أمين هلليلويا</a:t>
                      </a:r>
                      <a:endParaRPr lang="ar-SA" sz="6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5400" b="0" kern="1200" dirty="0">
                          <a:solidFill>
                            <a:srgbClr val="FFC000"/>
                          </a:solidFill>
                          <a:latin typeface="Avva_Shenouda" pitchFamily="34" charset="2"/>
                          <a:ea typeface="+mn-ea"/>
                          <a:cs typeface="+mn-cs"/>
                        </a:rPr>
                        <a:t>am3n ==a=l </a:t>
                      </a:r>
                      <a:endParaRPr lang="en-US" sz="54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chemeClr val="lt1"/>
                          </a:solidFill>
                          <a:latin typeface="+mn-lt"/>
                          <a:ea typeface="+mn-ea"/>
                          <a:cs typeface="+mn-cs"/>
                        </a:rPr>
                        <a:t>أمين الليلويا</a:t>
                      </a:r>
                      <a:endParaRPr lang="ar-EG"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62122644"/>
      </p:ext>
    </p:extLst>
  </p:cSld>
  <p:clrMapOvr>
    <a:masterClrMapping/>
  </p:clrMapOvr>
</p:sld>
</file>

<file path=ppt/slides/slide2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المجد للآب والإبن والروح القدس </a:t>
            </a:r>
            <a:endParaRPr lang="en-US" dirty="0"/>
          </a:p>
        </p:txBody>
      </p:sp>
      <p:sp>
        <p:nvSpPr>
          <p:cNvPr id="3" name="Text Placeholder 2"/>
          <p:cNvSpPr>
            <a:spLocks noGrp="1"/>
          </p:cNvSpPr>
          <p:nvPr>
            <p:ph type="body" idx="1"/>
          </p:nvPr>
        </p:nvSpPr>
        <p:spPr>
          <a:xfrm>
            <a:off x="1" y="5827038"/>
            <a:ext cx="9143999" cy="808893"/>
          </a:xfrm>
        </p:spPr>
        <p:txBody>
          <a:bodyPr/>
          <a:lstStyle/>
          <a:p>
            <a:r>
              <a:rPr lang="ar-EG" sz="4400" dirty="0"/>
              <a:t>ذوكسابترى كى إيو كى آجيو إبنيفماتى</a:t>
            </a:r>
          </a:p>
        </p:txBody>
      </p:sp>
      <p:sp>
        <p:nvSpPr>
          <p:cNvPr id="4" name="Text Placeholder 3"/>
          <p:cNvSpPr>
            <a:spLocks noGrp="1"/>
          </p:cNvSpPr>
          <p:nvPr>
            <p:ph type="body" sz="quarter" idx="3"/>
          </p:nvPr>
        </p:nvSpPr>
        <p:spPr/>
        <p:txBody>
          <a:bodyPr/>
          <a:lstStyle/>
          <a:p>
            <a:r>
              <a:rPr lang="pl-PL" sz="4400" dirty="0"/>
              <a:t>Do[a Patri ke ~Ui`w ke `agi`w</a:t>
            </a:r>
            <a:r>
              <a:rPr lang="ar-EG" sz="4400" dirty="0"/>
              <a:t> </a:t>
            </a:r>
            <a:r>
              <a:rPr lang="pl-PL" sz="4400" dirty="0"/>
              <a:t>~Pneumati</a:t>
            </a:r>
          </a:p>
        </p:txBody>
      </p:sp>
    </p:spTree>
    <p:extLst>
      <p:ext uri="{BB962C8B-B14F-4D97-AF65-F5344CB8AC3E}">
        <p14:creationId xmlns:p14="http://schemas.microsoft.com/office/powerpoint/2010/main" val="1223513109"/>
      </p:ext>
    </p:extLst>
  </p:cSld>
  <p:clrMapOvr>
    <a:masterClrMapping/>
  </p:clrMapOvr>
</p:sld>
</file>

<file path=ppt/slides/slide2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sz="4400" dirty="0"/>
              <a:t>الآن وكل أوان وإلى دهر الدهور</a:t>
            </a:r>
            <a:endParaRPr lang="en-US" sz="4400" dirty="0"/>
          </a:p>
        </p:txBody>
      </p:sp>
      <p:sp>
        <p:nvSpPr>
          <p:cNvPr id="3" name="Text Placeholder 2"/>
          <p:cNvSpPr>
            <a:spLocks noGrp="1"/>
          </p:cNvSpPr>
          <p:nvPr>
            <p:ph type="body" idx="1"/>
          </p:nvPr>
        </p:nvSpPr>
        <p:spPr>
          <a:xfrm>
            <a:off x="1" y="5925261"/>
            <a:ext cx="9143999" cy="808893"/>
          </a:xfrm>
        </p:spPr>
        <p:txBody>
          <a:bodyPr/>
          <a:lstStyle/>
          <a:p>
            <a:r>
              <a:rPr lang="ar-EG" sz="4000" dirty="0"/>
              <a:t>كى نين كى آإى كى إسطوس إى أوناس طون إى أونون </a:t>
            </a:r>
          </a:p>
        </p:txBody>
      </p:sp>
      <p:sp>
        <p:nvSpPr>
          <p:cNvPr id="4" name="Text Placeholder 3"/>
          <p:cNvSpPr>
            <a:spLocks noGrp="1"/>
          </p:cNvSpPr>
          <p:nvPr>
            <p:ph type="body" sz="quarter" idx="3"/>
          </p:nvPr>
        </p:nvSpPr>
        <p:spPr/>
        <p:txBody>
          <a:bodyPr/>
          <a:lstStyle/>
          <a:p>
            <a:r>
              <a:rPr lang="en-US" sz="4400" dirty="0"/>
              <a:t> </a:t>
            </a:r>
            <a:r>
              <a:rPr lang="en-US" sz="4400" dirty="0" err="1"/>
              <a:t>ke</a:t>
            </a:r>
            <a:r>
              <a:rPr lang="en-US" sz="4400" dirty="0"/>
              <a:t> nun </a:t>
            </a:r>
            <a:r>
              <a:rPr lang="en-US" sz="4400" dirty="0" err="1"/>
              <a:t>ke</a:t>
            </a:r>
            <a:r>
              <a:rPr lang="en-US" sz="4400" dirty="0"/>
              <a:t> `</a:t>
            </a:r>
            <a:r>
              <a:rPr lang="en-US" sz="4400" dirty="0" err="1"/>
              <a:t>a`i</a:t>
            </a:r>
            <a:r>
              <a:rPr lang="en-US" sz="4400" dirty="0"/>
              <a:t> </a:t>
            </a:r>
            <a:r>
              <a:rPr lang="en-US" sz="4400" dirty="0" err="1"/>
              <a:t>ke</a:t>
            </a:r>
            <a:r>
              <a:rPr lang="en-US" sz="4400" dirty="0"/>
              <a:t> </a:t>
            </a:r>
            <a:r>
              <a:rPr lang="en-US" sz="4400" dirty="0" err="1"/>
              <a:t>ic</a:t>
            </a:r>
            <a:r>
              <a:rPr lang="en-US" sz="4400" dirty="0"/>
              <a:t> </a:t>
            </a:r>
            <a:r>
              <a:rPr lang="en-US" sz="4400" dirty="0" err="1"/>
              <a:t>touc</a:t>
            </a:r>
            <a:r>
              <a:rPr lang="en-US" sz="4400" dirty="0"/>
              <a:t> `</a:t>
            </a:r>
            <a:r>
              <a:rPr lang="en-US" sz="4400" dirty="0" err="1"/>
              <a:t>e`wnac</a:t>
            </a:r>
            <a:r>
              <a:rPr lang="en-US" sz="4400" dirty="0"/>
              <a:t> </a:t>
            </a:r>
            <a:r>
              <a:rPr lang="en-US" sz="4400" dirty="0" err="1"/>
              <a:t>twn</a:t>
            </a:r>
            <a:r>
              <a:rPr lang="en-US" sz="4400" dirty="0"/>
              <a:t> `</a:t>
            </a:r>
            <a:r>
              <a:rPr lang="en-US" sz="4400" dirty="0" err="1"/>
              <a:t>ewnwn</a:t>
            </a:r>
            <a:endParaRPr lang="en-US" sz="4400" dirty="0"/>
          </a:p>
        </p:txBody>
      </p:sp>
    </p:spTree>
    <p:extLst>
      <p:ext uri="{BB962C8B-B14F-4D97-AF65-F5344CB8AC3E}">
        <p14:creationId xmlns:p14="http://schemas.microsoft.com/office/powerpoint/2010/main" val="4216394488"/>
      </p:ext>
    </p:extLst>
  </p:cSld>
  <p:clrMapOvr>
    <a:masterClrMapping/>
  </p:clrMapOvr>
</p:sld>
</file>

<file path=ppt/slides/slide2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0DC3D-0986-4014-818B-1D97829FC806}"/>
              </a:ext>
            </a:extLst>
          </p:cNvPr>
          <p:cNvSpPr>
            <a:spLocks noGrp="1"/>
          </p:cNvSpPr>
          <p:nvPr>
            <p:ph type="title"/>
          </p:nvPr>
        </p:nvSpPr>
        <p:spPr/>
        <p:txBody>
          <a:bodyPr>
            <a:normAutofit fontScale="90000"/>
          </a:bodyPr>
          <a:lstStyle/>
          <a:p>
            <a:r>
              <a:rPr lang="ar-EG" sz="5400" dirty="0"/>
              <a:t>نصرخ قائلين</a:t>
            </a:r>
            <a:endParaRPr lang="en-US" sz="5400" dirty="0"/>
          </a:p>
        </p:txBody>
      </p:sp>
      <p:sp>
        <p:nvSpPr>
          <p:cNvPr id="3" name="Text Placeholder 2">
            <a:extLst>
              <a:ext uri="{FF2B5EF4-FFF2-40B4-BE49-F238E27FC236}">
                <a16:creationId xmlns:a16="http://schemas.microsoft.com/office/drawing/2014/main" id="{288306E2-081C-4154-979A-F9CAEE97DA1D}"/>
              </a:ext>
            </a:extLst>
          </p:cNvPr>
          <p:cNvSpPr>
            <a:spLocks noGrp="1"/>
          </p:cNvSpPr>
          <p:nvPr>
            <p:ph type="body" idx="1"/>
          </p:nvPr>
        </p:nvSpPr>
        <p:spPr/>
        <p:txBody>
          <a:bodyPr/>
          <a:lstStyle/>
          <a:p>
            <a:r>
              <a:rPr lang="ar-EG" sz="4800" dirty="0"/>
              <a:t>تين أوش إيفول إنجو إمموس</a:t>
            </a:r>
          </a:p>
        </p:txBody>
      </p:sp>
      <p:sp>
        <p:nvSpPr>
          <p:cNvPr id="5" name="Text Placeholder 4">
            <a:extLst>
              <a:ext uri="{FF2B5EF4-FFF2-40B4-BE49-F238E27FC236}">
                <a16:creationId xmlns:a16="http://schemas.microsoft.com/office/drawing/2014/main" id="{57B2819C-50A1-40A8-85CD-13BD04FDD0D5}"/>
              </a:ext>
            </a:extLst>
          </p:cNvPr>
          <p:cNvSpPr>
            <a:spLocks noGrp="1"/>
          </p:cNvSpPr>
          <p:nvPr>
            <p:ph type="body" sz="quarter" idx="3"/>
          </p:nvPr>
        </p:nvSpPr>
        <p:spPr/>
        <p:txBody>
          <a:bodyPr/>
          <a:lstStyle/>
          <a:p>
            <a:r>
              <a:rPr lang="pl-PL" dirty="0"/>
              <a:t>ten w2 ebol engw `mmoc</a:t>
            </a:r>
          </a:p>
        </p:txBody>
      </p:sp>
    </p:spTree>
    <p:extLst>
      <p:ext uri="{BB962C8B-B14F-4D97-AF65-F5344CB8AC3E}">
        <p14:creationId xmlns:p14="http://schemas.microsoft.com/office/powerpoint/2010/main" val="4179287882"/>
      </p:ext>
    </p:extLst>
  </p:cSld>
  <p:clrMapOvr>
    <a:masterClrMapping/>
  </p:clrMapOvr>
</p:sld>
</file>

<file path=ppt/slides/slide2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8A47B-BC55-461E-B191-FB78A2FE5DF8}"/>
              </a:ext>
            </a:extLst>
          </p:cNvPr>
          <p:cNvSpPr>
            <a:spLocks noGrp="1"/>
          </p:cNvSpPr>
          <p:nvPr>
            <p:ph type="title"/>
          </p:nvPr>
        </p:nvSpPr>
        <p:spPr/>
        <p:txBody>
          <a:bodyPr>
            <a:noAutofit/>
          </a:bodyPr>
          <a:lstStyle/>
          <a:p>
            <a:r>
              <a:rPr lang="ar-EG" sz="4800" dirty="0"/>
              <a:t>يا ربنا يسوع المسيح</a:t>
            </a:r>
            <a:endParaRPr lang="en-US" sz="4800" dirty="0"/>
          </a:p>
        </p:txBody>
      </p:sp>
      <p:sp>
        <p:nvSpPr>
          <p:cNvPr id="3" name="Text Placeholder 2">
            <a:extLst>
              <a:ext uri="{FF2B5EF4-FFF2-40B4-BE49-F238E27FC236}">
                <a16:creationId xmlns:a16="http://schemas.microsoft.com/office/drawing/2014/main" id="{E5D4D6A6-35B7-4FCC-953F-D9E71B1CCEB8}"/>
              </a:ext>
            </a:extLst>
          </p:cNvPr>
          <p:cNvSpPr>
            <a:spLocks noGrp="1"/>
          </p:cNvSpPr>
          <p:nvPr>
            <p:ph type="body" idx="1"/>
          </p:nvPr>
        </p:nvSpPr>
        <p:spPr/>
        <p:txBody>
          <a:bodyPr/>
          <a:lstStyle/>
          <a:p>
            <a:r>
              <a:rPr lang="ar-EG" sz="4000" dirty="0"/>
              <a:t>جى أو بينشويس إيسوس بيخرستوس</a:t>
            </a:r>
          </a:p>
        </p:txBody>
      </p:sp>
      <p:sp>
        <p:nvSpPr>
          <p:cNvPr id="5" name="Text Placeholder 4">
            <a:extLst>
              <a:ext uri="{FF2B5EF4-FFF2-40B4-BE49-F238E27FC236}">
                <a16:creationId xmlns:a16="http://schemas.microsoft.com/office/drawing/2014/main" id="{022F8769-A2DE-48F9-9558-DD07DC67460C}"/>
              </a:ext>
            </a:extLst>
          </p:cNvPr>
          <p:cNvSpPr>
            <a:spLocks noGrp="1"/>
          </p:cNvSpPr>
          <p:nvPr>
            <p:ph type="body" sz="quarter" idx="3"/>
          </p:nvPr>
        </p:nvSpPr>
        <p:spPr/>
        <p:txBody>
          <a:bodyPr/>
          <a:lstStyle/>
          <a:p>
            <a:r>
              <a:rPr lang="en-US" dirty="0" err="1"/>
              <a:t>ge</a:t>
            </a:r>
            <a:r>
              <a:rPr lang="en-US" dirty="0"/>
              <a:t> w </a:t>
            </a:r>
            <a:r>
              <a:rPr lang="en-US" dirty="0" err="1"/>
              <a:t>Pensoic</a:t>
            </a:r>
            <a:r>
              <a:rPr lang="en-US" dirty="0"/>
              <a:t> I3covc </a:t>
            </a:r>
            <a:r>
              <a:rPr lang="en-US" dirty="0" err="1"/>
              <a:t>Pixrictoc</a:t>
            </a:r>
            <a:endParaRPr lang="en-US" dirty="0"/>
          </a:p>
        </p:txBody>
      </p:sp>
    </p:spTree>
    <p:extLst>
      <p:ext uri="{BB962C8B-B14F-4D97-AF65-F5344CB8AC3E}">
        <p14:creationId xmlns:p14="http://schemas.microsoft.com/office/powerpoint/2010/main" val="211345853"/>
      </p:ext>
    </p:extLst>
  </p:cSld>
  <p:clrMapOvr>
    <a:masterClrMapping/>
  </p:clrMapOvr>
</p:sld>
</file>

<file path=ppt/slides/slide2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C939B-8BE3-4C64-82C6-4611DCBA669C}"/>
              </a:ext>
            </a:extLst>
          </p:cNvPr>
          <p:cNvSpPr>
            <a:spLocks noGrp="1"/>
          </p:cNvSpPr>
          <p:nvPr>
            <p:ph type="title"/>
          </p:nvPr>
        </p:nvSpPr>
        <p:spPr/>
        <p:txBody>
          <a:bodyPr>
            <a:normAutofit/>
          </a:bodyPr>
          <a:lstStyle/>
          <a:p>
            <a:r>
              <a:rPr lang="ar-EG" sz="4800" dirty="0"/>
              <a:t>الذى صُلب على الصليب</a:t>
            </a:r>
            <a:endParaRPr lang="en-US" sz="4800" dirty="0"/>
          </a:p>
        </p:txBody>
      </p:sp>
      <p:sp>
        <p:nvSpPr>
          <p:cNvPr id="3" name="Text Placeholder 2">
            <a:extLst>
              <a:ext uri="{FF2B5EF4-FFF2-40B4-BE49-F238E27FC236}">
                <a16:creationId xmlns:a16="http://schemas.microsoft.com/office/drawing/2014/main" id="{92BCFC05-D3F8-44DB-9E28-2AA67606B795}"/>
              </a:ext>
            </a:extLst>
          </p:cNvPr>
          <p:cNvSpPr>
            <a:spLocks noGrp="1"/>
          </p:cNvSpPr>
          <p:nvPr>
            <p:ph type="body" idx="1"/>
          </p:nvPr>
        </p:nvSpPr>
        <p:spPr/>
        <p:txBody>
          <a:bodyPr/>
          <a:lstStyle/>
          <a:p>
            <a:r>
              <a:rPr lang="ar-EG" sz="4000" dirty="0"/>
              <a:t>فى إيطاف آشف إيبى ستافروس</a:t>
            </a:r>
          </a:p>
        </p:txBody>
      </p:sp>
      <p:sp>
        <p:nvSpPr>
          <p:cNvPr id="5" name="Text Placeholder 4">
            <a:extLst>
              <a:ext uri="{FF2B5EF4-FFF2-40B4-BE49-F238E27FC236}">
                <a16:creationId xmlns:a16="http://schemas.microsoft.com/office/drawing/2014/main" id="{21B33F31-9B23-4325-88DD-BC26FEB50F05}"/>
              </a:ext>
            </a:extLst>
          </p:cNvPr>
          <p:cNvSpPr>
            <a:spLocks noGrp="1"/>
          </p:cNvSpPr>
          <p:nvPr>
            <p:ph type="body" sz="quarter" idx="3"/>
          </p:nvPr>
        </p:nvSpPr>
        <p:spPr/>
        <p:txBody>
          <a:bodyPr/>
          <a:lstStyle/>
          <a:p>
            <a:r>
              <a:rPr lang="en-US" dirty="0"/>
              <a:t>f3etava24 `</a:t>
            </a:r>
            <a:r>
              <a:rPr lang="en-US" dirty="0" err="1"/>
              <a:t>epi`ctavroc</a:t>
            </a:r>
            <a:endParaRPr lang="en-US" dirty="0"/>
          </a:p>
        </p:txBody>
      </p:sp>
    </p:spTree>
    <p:extLst>
      <p:ext uri="{BB962C8B-B14F-4D97-AF65-F5344CB8AC3E}">
        <p14:creationId xmlns:p14="http://schemas.microsoft.com/office/powerpoint/2010/main" val="549129032"/>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253191253"/>
      </p:ext>
    </p:extLst>
  </p:cSld>
  <p:clrMapOvr>
    <a:masterClrMapping/>
  </p:clrMapOvr>
</p:sld>
</file>

<file path=ppt/slides/slide2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F4A61-8993-425A-920C-FF9DA355EE06}"/>
              </a:ext>
            </a:extLst>
          </p:cNvPr>
          <p:cNvSpPr>
            <a:spLocks noGrp="1"/>
          </p:cNvSpPr>
          <p:nvPr>
            <p:ph type="title"/>
          </p:nvPr>
        </p:nvSpPr>
        <p:spPr/>
        <p:txBody>
          <a:bodyPr>
            <a:normAutofit/>
          </a:bodyPr>
          <a:lstStyle/>
          <a:p>
            <a:r>
              <a:rPr lang="ar-EG" sz="4800" dirty="0"/>
              <a:t>إسحق الشيطان تحت أقدامنا</a:t>
            </a:r>
            <a:endParaRPr lang="en-US" sz="4800" dirty="0"/>
          </a:p>
        </p:txBody>
      </p:sp>
      <p:sp>
        <p:nvSpPr>
          <p:cNvPr id="3" name="Text Placeholder 2">
            <a:extLst>
              <a:ext uri="{FF2B5EF4-FFF2-40B4-BE49-F238E27FC236}">
                <a16:creationId xmlns:a16="http://schemas.microsoft.com/office/drawing/2014/main" id="{C43BE3FB-AA5A-4C5D-ACC4-5F6A4894186B}"/>
              </a:ext>
            </a:extLst>
          </p:cNvPr>
          <p:cNvSpPr>
            <a:spLocks noGrp="1"/>
          </p:cNvSpPr>
          <p:nvPr>
            <p:ph type="body" idx="1"/>
          </p:nvPr>
        </p:nvSpPr>
        <p:spPr/>
        <p:txBody>
          <a:bodyPr/>
          <a:lstStyle/>
          <a:p>
            <a:r>
              <a:rPr lang="ar-EG" sz="4000" dirty="0"/>
              <a:t>إك إى خومخيم إم إبساطاناس سا بيسيت إننين تشالافج</a:t>
            </a:r>
          </a:p>
        </p:txBody>
      </p:sp>
      <p:sp>
        <p:nvSpPr>
          <p:cNvPr id="5" name="Text Placeholder 4">
            <a:extLst>
              <a:ext uri="{FF2B5EF4-FFF2-40B4-BE49-F238E27FC236}">
                <a16:creationId xmlns:a16="http://schemas.microsoft.com/office/drawing/2014/main" id="{E5530B91-4CA6-4579-831A-F808A536D10B}"/>
              </a:ext>
            </a:extLst>
          </p:cNvPr>
          <p:cNvSpPr>
            <a:spLocks noGrp="1"/>
          </p:cNvSpPr>
          <p:nvPr>
            <p:ph type="body" sz="quarter" idx="3"/>
          </p:nvPr>
        </p:nvSpPr>
        <p:spPr/>
        <p:txBody>
          <a:bodyPr/>
          <a:lstStyle/>
          <a:p>
            <a:r>
              <a:rPr lang="en-US" sz="2400" dirty="0" err="1"/>
              <a:t>ek`eqomqem</a:t>
            </a:r>
            <a:r>
              <a:rPr lang="en-US" sz="2400" dirty="0"/>
              <a:t> `</a:t>
            </a:r>
            <a:r>
              <a:rPr lang="en-US" sz="2400" dirty="0" err="1"/>
              <a:t>m`pcatanac</a:t>
            </a:r>
            <a:r>
              <a:rPr lang="en-US" sz="2400" dirty="0"/>
              <a:t> : capec3t `</a:t>
            </a:r>
            <a:r>
              <a:rPr lang="en-US" sz="2400" dirty="0" err="1"/>
              <a:t>nnensalavg</a:t>
            </a:r>
            <a:endParaRPr lang="en-US" sz="2400" dirty="0"/>
          </a:p>
        </p:txBody>
      </p:sp>
    </p:spTree>
    <p:extLst>
      <p:ext uri="{BB962C8B-B14F-4D97-AF65-F5344CB8AC3E}">
        <p14:creationId xmlns:p14="http://schemas.microsoft.com/office/powerpoint/2010/main" val="2737578757"/>
      </p:ext>
    </p:extLst>
  </p:cSld>
  <p:clrMapOvr>
    <a:masterClrMapping/>
  </p:clrMapOvr>
</p:sld>
</file>

<file path=ppt/slides/slide2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A1D61-1BA6-4968-A0DD-95FAF4A87CD6}"/>
              </a:ext>
            </a:extLst>
          </p:cNvPr>
          <p:cNvSpPr>
            <a:spLocks noGrp="1"/>
          </p:cNvSpPr>
          <p:nvPr>
            <p:ph type="title"/>
          </p:nvPr>
        </p:nvSpPr>
        <p:spPr/>
        <p:txBody>
          <a:bodyPr>
            <a:noAutofit/>
          </a:bodyPr>
          <a:lstStyle/>
          <a:p>
            <a:r>
              <a:rPr lang="ar-EG" sz="5400" dirty="0"/>
              <a:t>خلصنا وارحمنا</a:t>
            </a:r>
            <a:endParaRPr lang="en-US" sz="5400" dirty="0"/>
          </a:p>
        </p:txBody>
      </p:sp>
      <p:sp>
        <p:nvSpPr>
          <p:cNvPr id="3" name="Text Placeholder 2">
            <a:extLst>
              <a:ext uri="{FF2B5EF4-FFF2-40B4-BE49-F238E27FC236}">
                <a16:creationId xmlns:a16="http://schemas.microsoft.com/office/drawing/2014/main" id="{0470395A-6EAC-478F-880C-6626967FD908}"/>
              </a:ext>
            </a:extLst>
          </p:cNvPr>
          <p:cNvSpPr>
            <a:spLocks noGrp="1"/>
          </p:cNvSpPr>
          <p:nvPr>
            <p:ph type="body" idx="1"/>
          </p:nvPr>
        </p:nvSpPr>
        <p:spPr/>
        <p:txBody>
          <a:bodyPr/>
          <a:lstStyle/>
          <a:p>
            <a:r>
              <a:rPr lang="ar-EG" sz="4400" dirty="0"/>
              <a:t>سوتى إممون أووه ناى نان</a:t>
            </a:r>
          </a:p>
        </p:txBody>
      </p:sp>
      <p:sp>
        <p:nvSpPr>
          <p:cNvPr id="5" name="Text Placeholder 4">
            <a:extLst>
              <a:ext uri="{FF2B5EF4-FFF2-40B4-BE49-F238E27FC236}">
                <a16:creationId xmlns:a16="http://schemas.microsoft.com/office/drawing/2014/main" id="{034F85A4-1958-4118-A9CC-EA354B84B1FD}"/>
              </a:ext>
            </a:extLst>
          </p:cNvPr>
          <p:cNvSpPr>
            <a:spLocks noGrp="1"/>
          </p:cNvSpPr>
          <p:nvPr>
            <p:ph type="body" sz="quarter" idx="3"/>
          </p:nvPr>
        </p:nvSpPr>
        <p:spPr/>
        <p:txBody>
          <a:bodyPr/>
          <a:lstStyle/>
          <a:p>
            <a:r>
              <a:rPr lang="fi-FI" dirty="0"/>
              <a:t>cw5 `mmon ovoh nai nan</a:t>
            </a:r>
          </a:p>
        </p:txBody>
      </p:sp>
    </p:spTree>
    <p:extLst>
      <p:ext uri="{BB962C8B-B14F-4D97-AF65-F5344CB8AC3E}">
        <p14:creationId xmlns:p14="http://schemas.microsoft.com/office/powerpoint/2010/main" val="1951642525"/>
      </p:ext>
    </p:extLst>
  </p:cSld>
  <p:clrMapOvr>
    <a:masterClrMapping/>
  </p:clrMapOvr>
</p:sld>
</file>

<file path=ppt/slides/slide2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8C28D-0795-480C-A090-90C95A926843}"/>
              </a:ext>
            </a:extLst>
          </p:cNvPr>
          <p:cNvSpPr>
            <a:spLocks noGrp="1"/>
          </p:cNvSpPr>
          <p:nvPr>
            <p:ph type="title"/>
          </p:nvPr>
        </p:nvSpPr>
        <p:spPr/>
        <p:txBody>
          <a:bodyPr>
            <a:normAutofit/>
          </a:bodyPr>
          <a:lstStyle/>
          <a:p>
            <a:r>
              <a:rPr lang="ar-EG" dirty="0"/>
              <a:t>يارب ارحم  يا رب ارحم يا رب بارك آمين</a:t>
            </a:r>
            <a:endParaRPr lang="en-US" dirty="0"/>
          </a:p>
        </p:txBody>
      </p:sp>
      <p:sp>
        <p:nvSpPr>
          <p:cNvPr id="3" name="Text Placeholder 2">
            <a:extLst>
              <a:ext uri="{FF2B5EF4-FFF2-40B4-BE49-F238E27FC236}">
                <a16:creationId xmlns:a16="http://schemas.microsoft.com/office/drawing/2014/main" id="{4723C15C-E3C6-40A0-AE78-09A01E983E94}"/>
              </a:ext>
            </a:extLst>
          </p:cNvPr>
          <p:cNvSpPr>
            <a:spLocks noGrp="1"/>
          </p:cNvSpPr>
          <p:nvPr>
            <p:ph type="body" idx="1"/>
          </p:nvPr>
        </p:nvSpPr>
        <p:spPr/>
        <p:txBody>
          <a:bodyPr/>
          <a:lstStyle/>
          <a:p>
            <a:r>
              <a:rPr lang="ar-EG" sz="4400" dirty="0"/>
              <a:t>كيرياليسون كيرياليسون كيريا إفلوجيسون آمين</a:t>
            </a:r>
          </a:p>
        </p:txBody>
      </p:sp>
      <p:sp>
        <p:nvSpPr>
          <p:cNvPr id="5" name="Text Placeholder 4">
            <a:extLst>
              <a:ext uri="{FF2B5EF4-FFF2-40B4-BE49-F238E27FC236}">
                <a16:creationId xmlns:a16="http://schemas.microsoft.com/office/drawing/2014/main" id="{CD3A5C8B-4A8B-4007-9CF5-4E6A55041E4E}"/>
              </a:ext>
            </a:extLst>
          </p:cNvPr>
          <p:cNvSpPr>
            <a:spLocks noGrp="1"/>
          </p:cNvSpPr>
          <p:nvPr>
            <p:ph type="body" sz="quarter" idx="3"/>
          </p:nvPr>
        </p:nvSpPr>
        <p:spPr/>
        <p:txBody>
          <a:bodyPr/>
          <a:lstStyle/>
          <a:p>
            <a:r>
              <a:rPr lang="it-IT" dirty="0"/>
              <a:t>k=e =k=e Kvrie evloj3con am3n</a:t>
            </a:r>
          </a:p>
        </p:txBody>
      </p:sp>
    </p:spTree>
    <p:extLst>
      <p:ext uri="{BB962C8B-B14F-4D97-AF65-F5344CB8AC3E}">
        <p14:creationId xmlns:p14="http://schemas.microsoft.com/office/powerpoint/2010/main" val="4279753752"/>
      </p:ext>
    </p:extLst>
  </p:cSld>
  <p:clrMapOvr>
    <a:masterClrMapping/>
  </p:clrMapOvr>
</p:sld>
</file>

<file path=ppt/slides/slide2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1FBCF-2050-4209-9C18-0691BDAFA06D}"/>
              </a:ext>
            </a:extLst>
          </p:cNvPr>
          <p:cNvSpPr>
            <a:spLocks noGrp="1"/>
          </p:cNvSpPr>
          <p:nvPr>
            <p:ph type="title"/>
          </p:nvPr>
        </p:nvSpPr>
        <p:spPr/>
        <p:txBody>
          <a:bodyPr>
            <a:normAutofit fontScale="90000"/>
          </a:bodyPr>
          <a:lstStyle/>
          <a:p>
            <a:r>
              <a:rPr lang="ar-EG" sz="5400" dirty="0"/>
              <a:t>باركواعلىَّ باركواعلىَّ  ها المطانية</a:t>
            </a:r>
            <a:endParaRPr lang="en-US" sz="5400" dirty="0"/>
          </a:p>
        </p:txBody>
      </p:sp>
      <p:sp>
        <p:nvSpPr>
          <p:cNvPr id="3" name="Text Placeholder 2">
            <a:extLst>
              <a:ext uri="{FF2B5EF4-FFF2-40B4-BE49-F238E27FC236}">
                <a16:creationId xmlns:a16="http://schemas.microsoft.com/office/drawing/2014/main" id="{62F3678E-2268-4568-B7EC-516A88F8AD98}"/>
              </a:ext>
            </a:extLst>
          </p:cNvPr>
          <p:cNvSpPr>
            <a:spLocks noGrp="1"/>
          </p:cNvSpPr>
          <p:nvPr>
            <p:ph type="body" idx="1"/>
          </p:nvPr>
        </p:nvSpPr>
        <p:spPr/>
        <p:txBody>
          <a:bodyPr/>
          <a:lstStyle/>
          <a:p>
            <a:r>
              <a:rPr lang="ar-EG" sz="4800" dirty="0"/>
              <a:t>إسمو إيروى إسمو إيروى  إستى ميطانيا</a:t>
            </a:r>
          </a:p>
        </p:txBody>
      </p:sp>
      <p:sp>
        <p:nvSpPr>
          <p:cNvPr id="5" name="Text Placeholder 4">
            <a:extLst>
              <a:ext uri="{FF2B5EF4-FFF2-40B4-BE49-F238E27FC236}">
                <a16:creationId xmlns:a16="http://schemas.microsoft.com/office/drawing/2014/main" id="{26715F2D-1BC8-42B8-AB78-E0948B543084}"/>
              </a:ext>
            </a:extLst>
          </p:cNvPr>
          <p:cNvSpPr>
            <a:spLocks noGrp="1"/>
          </p:cNvSpPr>
          <p:nvPr>
            <p:ph type="body" sz="quarter" idx="3"/>
          </p:nvPr>
        </p:nvSpPr>
        <p:spPr/>
        <p:txBody>
          <a:bodyPr/>
          <a:lstStyle/>
          <a:p>
            <a:r>
              <a:rPr lang="en-US" sz="3200" dirty="0"/>
              <a:t>`</a:t>
            </a:r>
            <a:r>
              <a:rPr lang="en-US" sz="3200" dirty="0" err="1"/>
              <a:t>cmov</a:t>
            </a:r>
            <a:r>
              <a:rPr lang="en-US" sz="3200" dirty="0"/>
              <a:t> </a:t>
            </a:r>
            <a:r>
              <a:rPr lang="en-US" sz="3200" dirty="0" err="1"/>
              <a:t>eroi</a:t>
            </a:r>
            <a:r>
              <a:rPr lang="en-US" sz="3200" dirty="0"/>
              <a:t> `</a:t>
            </a:r>
            <a:r>
              <a:rPr lang="en-US" sz="3200" dirty="0" err="1"/>
              <a:t>cmov</a:t>
            </a:r>
            <a:r>
              <a:rPr lang="en-US" sz="3200" dirty="0"/>
              <a:t> </a:t>
            </a:r>
            <a:r>
              <a:rPr lang="en-US" sz="3200" dirty="0" err="1"/>
              <a:t>eroi</a:t>
            </a:r>
            <a:r>
              <a:rPr lang="en-US" sz="3200" dirty="0"/>
              <a:t> : </a:t>
            </a:r>
            <a:r>
              <a:rPr lang="en-US" sz="3200" dirty="0" err="1"/>
              <a:t>ic</a:t>
            </a:r>
            <a:r>
              <a:rPr lang="ar-EG" sz="3200" dirty="0"/>
              <a:t> </a:t>
            </a:r>
            <a:r>
              <a:rPr lang="en-US" sz="3200" dirty="0"/>
              <a:t>5metanoia</a:t>
            </a:r>
          </a:p>
        </p:txBody>
      </p:sp>
    </p:spTree>
    <p:extLst>
      <p:ext uri="{BB962C8B-B14F-4D97-AF65-F5344CB8AC3E}">
        <p14:creationId xmlns:p14="http://schemas.microsoft.com/office/powerpoint/2010/main" val="3602963637"/>
      </p:ext>
    </p:extLst>
  </p:cSld>
  <p:clrMapOvr>
    <a:masterClrMapping/>
  </p:clrMapOvr>
</p:sld>
</file>

<file path=ppt/slides/slide2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CFC27-CAF9-48A3-84FB-6AC80DA65627}"/>
              </a:ext>
            </a:extLst>
          </p:cNvPr>
          <p:cNvSpPr>
            <a:spLocks noGrp="1"/>
          </p:cNvSpPr>
          <p:nvPr>
            <p:ph type="title"/>
          </p:nvPr>
        </p:nvSpPr>
        <p:spPr/>
        <p:txBody>
          <a:bodyPr>
            <a:noAutofit/>
          </a:bodyPr>
          <a:lstStyle/>
          <a:p>
            <a:r>
              <a:rPr lang="ar-EG" sz="5400" dirty="0"/>
              <a:t>إغفروا لي قُل البركة</a:t>
            </a:r>
            <a:endParaRPr lang="en-US" sz="5400" dirty="0"/>
          </a:p>
        </p:txBody>
      </p:sp>
      <p:sp>
        <p:nvSpPr>
          <p:cNvPr id="3" name="Text Placeholder 2">
            <a:extLst>
              <a:ext uri="{FF2B5EF4-FFF2-40B4-BE49-F238E27FC236}">
                <a16:creationId xmlns:a16="http://schemas.microsoft.com/office/drawing/2014/main" id="{FFF3043F-91AC-44E7-9444-2B733D2B9E7F}"/>
              </a:ext>
            </a:extLst>
          </p:cNvPr>
          <p:cNvSpPr>
            <a:spLocks noGrp="1"/>
          </p:cNvSpPr>
          <p:nvPr>
            <p:ph type="body" idx="1"/>
          </p:nvPr>
        </p:nvSpPr>
        <p:spPr/>
        <p:txBody>
          <a:bodyPr/>
          <a:lstStyle/>
          <a:p>
            <a:r>
              <a:rPr lang="ar-EG" sz="4400" dirty="0"/>
              <a:t>كوني إيفول جو إمبي إسمو</a:t>
            </a:r>
          </a:p>
        </p:txBody>
      </p:sp>
      <p:sp>
        <p:nvSpPr>
          <p:cNvPr id="5" name="Text Placeholder 4">
            <a:extLst>
              <a:ext uri="{FF2B5EF4-FFF2-40B4-BE49-F238E27FC236}">
                <a16:creationId xmlns:a16="http://schemas.microsoft.com/office/drawing/2014/main" id="{CA091372-7472-49C7-AA06-1B4E81330BBE}"/>
              </a:ext>
            </a:extLst>
          </p:cNvPr>
          <p:cNvSpPr>
            <a:spLocks noGrp="1"/>
          </p:cNvSpPr>
          <p:nvPr>
            <p:ph type="body" sz="quarter" idx="3"/>
          </p:nvPr>
        </p:nvSpPr>
        <p:spPr/>
        <p:txBody>
          <a:bodyPr/>
          <a:lstStyle/>
          <a:p>
            <a:r>
              <a:rPr lang="pt-BR" dirty="0"/>
              <a:t>xw n3i ebol : gw `mpi`cmov</a:t>
            </a:r>
          </a:p>
        </p:txBody>
      </p:sp>
    </p:spTree>
    <p:extLst>
      <p:ext uri="{BB962C8B-B14F-4D97-AF65-F5344CB8AC3E}">
        <p14:creationId xmlns:p14="http://schemas.microsoft.com/office/powerpoint/2010/main" val="4276670559"/>
      </p:ext>
    </p:extLst>
  </p:cSld>
  <p:clrMapOvr>
    <a:masterClrMapping/>
  </p:clrMapOvr>
</p:sld>
</file>

<file path=ppt/slides/slide2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590A6-E88D-4236-B294-BBF28F4D59A1}"/>
              </a:ext>
            </a:extLst>
          </p:cNvPr>
          <p:cNvSpPr>
            <a:spLocks noGrp="1"/>
          </p:cNvSpPr>
          <p:nvPr>
            <p:ph type="title"/>
          </p:nvPr>
        </p:nvSpPr>
        <p:spPr/>
        <p:txBody>
          <a:bodyPr>
            <a:normAutofit fontScale="90000"/>
          </a:bodyPr>
          <a:lstStyle/>
          <a:p>
            <a:r>
              <a:rPr lang="ar-EG" sz="5400" dirty="0"/>
              <a:t>المسيح إلهنا</a:t>
            </a:r>
            <a:endParaRPr lang="en-US" sz="5400" dirty="0"/>
          </a:p>
        </p:txBody>
      </p:sp>
      <p:sp>
        <p:nvSpPr>
          <p:cNvPr id="3" name="Text Placeholder 2">
            <a:extLst>
              <a:ext uri="{FF2B5EF4-FFF2-40B4-BE49-F238E27FC236}">
                <a16:creationId xmlns:a16="http://schemas.microsoft.com/office/drawing/2014/main" id="{75B2BAC0-A9C6-451C-AB5A-42F02B3E16C7}"/>
              </a:ext>
            </a:extLst>
          </p:cNvPr>
          <p:cNvSpPr>
            <a:spLocks noGrp="1"/>
          </p:cNvSpPr>
          <p:nvPr>
            <p:ph type="body" idx="1"/>
          </p:nvPr>
        </p:nvSpPr>
        <p:spPr/>
        <p:txBody>
          <a:bodyPr/>
          <a:lstStyle/>
          <a:p>
            <a:r>
              <a:rPr lang="ar-EG" sz="5400" dirty="0"/>
              <a:t>بخرستوس بنوتي</a:t>
            </a:r>
          </a:p>
        </p:txBody>
      </p:sp>
      <p:sp>
        <p:nvSpPr>
          <p:cNvPr id="5" name="Text Placeholder 4">
            <a:extLst>
              <a:ext uri="{FF2B5EF4-FFF2-40B4-BE49-F238E27FC236}">
                <a16:creationId xmlns:a16="http://schemas.microsoft.com/office/drawing/2014/main" id="{15A7792C-2C18-4CE8-86B2-AD500F7B4646}"/>
              </a:ext>
            </a:extLst>
          </p:cNvPr>
          <p:cNvSpPr>
            <a:spLocks noGrp="1"/>
          </p:cNvSpPr>
          <p:nvPr>
            <p:ph type="body" sz="quarter" idx="3"/>
          </p:nvPr>
        </p:nvSpPr>
        <p:spPr/>
        <p:txBody>
          <a:bodyPr/>
          <a:lstStyle/>
          <a:p>
            <a:r>
              <a:rPr lang="en-US" dirty="0" err="1"/>
              <a:t>Pi`xrictoc</a:t>
            </a:r>
            <a:r>
              <a:rPr lang="en-US" dirty="0"/>
              <a:t> Pennov5 </a:t>
            </a:r>
          </a:p>
        </p:txBody>
      </p:sp>
    </p:spTree>
    <p:extLst>
      <p:ext uri="{BB962C8B-B14F-4D97-AF65-F5344CB8AC3E}">
        <p14:creationId xmlns:p14="http://schemas.microsoft.com/office/powerpoint/2010/main" val="892334274"/>
      </p:ext>
    </p:extLst>
  </p:cSld>
  <p:clrMapOvr>
    <a:masterClrMapping/>
  </p:clrMapOvr>
</p:sld>
</file>

<file path=ppt/slides/slide2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1962A-F9CB-4E90-9868-F1C56AD0A001}"/>
              </a:ext>
            </a:extLst>
          </p:cNvPr>
          <p:cNvSpPr>
            <a:spLocks noGrp="1"/>
          </p:cNvSpPr>
          <p:nvPr>
            <p:ph type="title"/>
          </p:nvPr>
        </p:nvSpPr>
        <p:spPr>
          <a:xfrm>
            <a:off x="0" y="4396318"/>
            <a:ext cx="9144000" cy="782371"/>
          </a:xfrm>
        </p:spPr>
        <p:txBody>
          <a:bodyPr>
            <a:noAutofit/>
          </a:bodyPr>
          <a:lstStyle/>
          <a:p>
            <a:r>
              <a:rPr lang="ar-EG" sz="5400" dirty="0"/>
              <a:t>أمين يكون</a:t>
            </a:r>
            <a:endParaRPr lang="en-US" sz="5400" dirty="0"/>
          </a:p>
        </p:txBody>
      </p:sp>
      <p:sp>
        <p:nvSpPr>
          <p:cNvPr id="3" name="Text Placeholder 2">
            <a:extLst>
              <a:ext uri="{FF2B5EF4-FFF2-40B4-BE49-F238E27FC236}">
                <a16:creationId xmlns:a16="http://schemas.microsoft.com/office/drawing/2014/main" id="{D86D71A4-D0C9-44F2-9A50-6A0743A293FA}"/>
              </a:ext>
            </a:extLst>
          </p:cNvPr>
          <p:cNvSpPr>
            <a:spLocks noGrp="1"/>
          </p:cNvSpPr>
          <p:nvPr>
            <p:ph type="body" idx="1"/>
          </p:nvPr>
        </p:nvSpPr>
        <p:spPr/>
        <p:txBody>
          <a:bodyPr/>
          <a:lstStyle/>
          <a:p>
            <a:r>
              <a:rPr lang="ar-EG" sz="4400" dirty="0"/>
              <a:t>أمين يس إشوبى</a:t>
            </a:r>
          </a:p>
        </p:txBody>
      </p:sp>
      <p:sp>
        <p:nvSpPr>
          <p:cNvPr id="5" name="Text Placeholder 4">
            <a:extLst>
              <a:ext uri="{FF2B5EF4-FFF2-40B4-BE49-F238E27FC236}">
                <a16:creationId xmlns:a16="http://schemas.microsoft.com/office/drawing/2014/main" id="{6B586F05-15E5-4C75-943D-0BA1ECF72FD8}"/>
              </a:ext>
            </a:extLst>
          </p:cNvPr>
          <p:cNvSpPr>
            <a:spLocks noGrp="1"/>
          </p:cNvSpPr>
          <p:nvPr>
            <p:ph type="body" sz="quarter" idx="3"/>
          </p:nvPr>
        </p:nvSpPr>
        <p:spPr/>
        <p:txBody>
          <a:bodyPr/>
          <a:lstStyle/>
          <a:p>
            <a:r>
              <a:rPr lang="en-US" sz="4800" dirty="0"/>
              <a:t>am3n ece2wpi</a:t>
            </a:r>
          </a:p>
        </p:txBody>
      </p:sp>
    </p:spTree>
    <p:extLst>
      <p:ext uri="{BB962C8B-B14F-4D97-AF65-F5344CB8AC3E}">
        <p14:creationId xmlns:p14="http://schemas.microsoft.com/office/powerpoint/2010/main" val="2479749358"/>
      </p:ext>
    </p:extLst>
  </p:cSld>
  <p:clrMapOvr>
    <a:masterClrMapping/>
  </p:clrMapOvr>
</p:sld>
</file>

<file path=ppt/slides/slide2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38540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12" name="Rectangle 11">
            <a:hlinkClick r:id="rId3" action="ppaction://hlinksldjump"/>
          </p:cNvPr>
          <p:cNvSpPr/>
          <p:nvPr/>
        </p:nvSpPr>
        <p:spPr>
          <a:xfrm>
            <a:off x="8135260" y="6334780"/>
            <a:ext cx="862737"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الثالثة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3" name="Rectangle 12">
            <a:hlinkClick r:id="rId4" action="ppaction://hlinksldjump"/>
          </p:cNvPr>
          <p:cNvSpPr/>
          <p:nvPr/>
        </p:nvSpPr>
        <p:spPr>
          <a:xfrm>
            <a:off x="6993601" y="6310655"/>
            <a:ext cx="1141659"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السادسة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4" name="Rectangle 13">
            <a:hlinkClick r:id="rId5" action="ppaction://hlinksldjump"/>
          </p:cNvPr>
          <p:cNvSpPr/>
          <p:nvPr/>
        </p:nvSpPr>
        <p:spPr>
          <a:xfrm>
            <a:off x="5771948" y="6310655"/>
            <a:ext cx="1027845"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التاسعة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5" name="Rectangle 14">
            <a:hlinkClick r:id="rId6" action="ppaction://hlinksldjump"/>
          </p:cNvPr>
          <p:cNvSpPr/>
          <p:nvPr/>
        </p:nvSpPr>
        <p:spPr>
          <a:xfrm>
            <a:off x="3917099" y="6310655"/>
            <a:ext cx="1648208"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الحادية عشر</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6" name="Rectangle 15">
            <a:hlinkClick r:id="rId7" action="ppaction://hlinksldjump"/>
          </p:cNvPr>
          <p:cNvSpPr/>
          <p:nvPr/>
        </p:nvSpPr>
        <p:spPr>
          <a:xfrm>
            <a:off x="2566097" y="6289379"/>
            <a:ext cx="1463862"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امانة اللص</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7" name="Rectangle 16">
            <a:hlinkClick r:id="rId8" action="ppaction://hlinksldjump"/>
          </p:cNvPr>
          <p:cNvSpPr/>
          <p:nvPr/>
        </p:nvSpPr>
        <p:spPr>
          <a:xfrm>
            <a:off x="0" y="6310655"/>
            <a:ext cx="1099981"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غولغوثا</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8" name="Rectangle 17">
            <a:hlinkClick r:id="rId9" action="ppaction://hlinksldjump"/>
          </p:cNvPr>
          <p:cNvSpPr/>
          <p:nvPr/>
        </p:nvSpPr>
        <p:spPr>
          <a:xfrm>
            <a:off x="1099981" y="6283913"/>
            <a:ext cx="1497526"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الاثني عشر</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96234276"/>
      </p:ext>
    </p:extLst>
  </p:cSld>
  <p:clrMapOvr>
    <a:masterClrMapping/>
  </p:clrMapOvr>
</p:sld>
</file>

<file path=ppt/slides/slide2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من مراثى أرميا النبى 3 : 1- 66 </a:t>
            </a:r>
            <a:endParaRPr lang="en-US" dirty="0"/>
          </a:p>
        </p:txBody>
      </p:sp>
    </p:spTree>
    <p:extLst>
      <p:ext uri="{BB962C8B-B14F-4D97-AF65-F5344CB8AC3E}">
        <p14:creationId xmlns:p14="http://schemas.microsoft.com/office/powerpoint/2010/main" val="4011312701"/>
      </p:ext>
    </p:extLst>
  </p:cSld>
  <p:clrMapOvr>
    <a:masterClrMapping/>
  </p:clrMapOvr>
</p:sld>
</file>

<file path=ppt/slides/slide2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أنا هو الرجل الذى رأى المذلة. أتى علىّ بقضيب غضبه و قادنى و سيرنى فى الظلمة لا فى النور ، و الآن رد يده علىّ النهار كله. أبلى لحمى وجلدى وسحق عظامى. </a:t>
            </a:r>
            <a:endParaRPr lang="en-US" dirty="0"/>
          </a:p>
        </p:txBody>
      </p:sp>
    </p:spTree>
    <p:extLst>
      <p:ext uri="{BB962C8B-B14F-4D97-AF65-F5344CB8AC3E}">
        <p14:creationId xmlns:p14="http://schemas.microsoft.com/office/powerpoint/2010/main" val="2806000087"/>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735392245"/>
      </p:ext>
    </p:extLst>
  </p:cSld>
  <p:clrMapOvr>
    <a:masterClrMapping/>
  </p:clrMapOvr>
</p:sld>
</file>

<file path=ppt/slides/slide2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أحاط بى ونكّس رأسى ، و أذلنى و أجلسنى فى مواضع مظلمة، مثل الموتى منذ القدم . سيّج علىّ حتى لا أخرج ، ضاعف ربطى و وثق سلسلتى ، أدعوه فلم يستجب لى ، و أصرخ إليه</a:t>
            </a:r>
          </a:p>
        </p:txBody>
      </p:sp>
    </p:spTree>
    <p:extLst>
      <p:ext uri="{BB962C8B-B14F-4D97-AF65-F5344CB8AC3E}">
        <p14:creationId xmlns:p14="http://schemas.microsoft.com/office/powerpoint/2010/main" val="1724619877"/>
      </p:ext>
    </p:extLst>
  </p:cSld>
  <p:clrMapOvr>
    <a:masterClrMapping/>
  </p:clrMapOvr>
</p:sld>
</file>

<file path=ppt/slides/slide2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 فلم يُسر بصلاتى: سيّج سُبلى و أغلق طرقى المسلوكة. صار لى كدب كامن و كأسد فى موضع مختفى ، طاردنى و صرعنى و تركنى هالكاً ، أوتر قوسه و أقامنى هدفاً ليلقى فيّ سهامه. </a:t>
            </a:r>
            <a:endParaRPr lang="en-US" dirty="0"/>
          </a:p>
        </p:txBody>
      </p:sp>
    </p:spTree>
    <p:extLst>
      <p:ext uri="{BB962C8B-B14F-4D97-AF65-F5344CB8AC3E}">
        <p14:creationId xmlns:p14="http://schemas.microsoft.com/office/powerpoint/2010/main" val="539130476"/>
      </p:ext>
    </p:extLst>
  </p:cSld>
  <p:clrMapOvr>
    <a:masterClrMapping/>
  </p:clrMapOvr>
</p:sld>
</file>

<file path=ppt/slides/slide2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أدخل فى كليتىّ نبال جعبته، صرت ضحكة لكل شعبى و أغنية لهم النهار كله. جرّ عنى الحنظل ، و أسكرنى من العلقم (وروانى من الأفسنتين) هشّم </a:t>
            </a:r>
            <a:endParaRPr lang="en-US" dirty="0"/>
          </a:p>
        </p:txBody>
      </p:sp>
    </p:spTree>
    <p:extLst>
      <p:ext uri="{BB962C8B-B14F-4D97-AF65-F5344CB8AC3E}">
        <p14:creationId xmlns:p14="http://schemas.microsoft.com/office/powerpoint/2010/main" val="429876059"/>
      </p:ext>
    </p:extLst>
  </p:cSld>
  <p:clrMapOvr>
    <a:masterClrMapping/>
  </p:clrMapOvr>
</p:sld>
</file>

<file path=ppt/slides/slide2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بالحصى أسنانى و أطعمنى الرماد ، و أبعد نفسى عن السلام، و نسيت خيراتى ، و باد أقنومى و رجائى من الرب. أذكر بؤسى و شقائى و الأفسنتين و</a:t>
            </a:r>
          </a:p>
        </p:txBody>
      </p:sp>
    </p:spTree>
    <p:extLst>
      <p:ext uri="{BB962C8B-B14F-4D97-AF65-F5344CB8AC3E}">
        <p14:creationId xmlns:p14="http://schemas.microsoft.com/office/powerpoint/2010/main" val="1165266500"/>
      </p:ext>
    </p:extLst>
  </p:cSld>
  <p:clrMapOvr>
    <a:masterClrMapping/>
  </p:clrMapOvr>
</p:sld>
</file>

<file path=ppt/slides/slide2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المرارة التى  لم تبرح من ذاكرتى، هذا ما تردده نفسى فىّ، و أشعر به فى قلبى. من أجل ذلك أتمسك بمراحم الرب لأنه لم يتركنى عنه. لأن رأفته لا </a:t>
            </a:r>
            <a:endParaRPr lang="en-US" dirty="0"/>
          </a:p>
        </p:txBody>
      </p:sp>
    </p:spTree>
    <p:extLst>
      <p:ext uri="{BB962C8B-B14F-4D97-AF65-F5344CB8AC3E}">
        <p14:creationId xmlns:p14="http://schemas.microsoft.com/office/powerpoint/2010/main" val="1945597439"/>
      </p:ext>
    </p:extLst>
  </p:cSld>
  <p:clrMapOvr>
    <a:masterClrMapping/>
  </p:clrMapOvr>
</p:sld>
</file>

<file path=ppt/slides/slide2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تزول على ممر الشهور و الأيام كلها، إرحمنا يا رب فى فنائنا لأن رأفتك لا تفرغ و هى جديدة فى كل صباح. و عظيم هو إيمانك. قال نفسى: نصيبى هو الرب و لذلك أرجوه. </a:t>
            </a:r>
            <a:endParaRPr lang="en-US" dirty="0"/>
          </a:p>
        </p:txBody>
      </p:sp>
    </p:spTree>
    <p:extLst>
      <p:ext uri="{BB962C8B-B14F-4D97-AF65-F5344CB8AC3E}">
        <p14:creationId xmlns:p14="http://schemas.microsoft.com/office/powerpoint/2010/main" val="3117346321"/>
      </p:ext>
    </p:extLst>
  </p:cSld>
  <p:clrMapOvr>
    <a:masterClrMapping/>
  </p:clrMapOvr>
</p:sld>
</file>

<file path=ppt/slides/slide2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صالحُ هو الرب للذين يترجونه ، طيب هو للنفس التى تطلبه و تتوقع بسكوتٍ خلاص الرب. جيد للرجل أن يحمل النير فى صباه. يجلس وحده و يصمت لأنه قد وضعه</a:t>
            </a:r>
          </a:p>
        </p:txBody>
      </p:sp>
    </p:spTree>
    <p:extLst>
      <p:ext uri="{BB962C8B-B14F-4D97-AF65-F5344CB8AC3E}">
        <p14:creationId xmlns:p14="http://schemas.microsoft.com/office/powerpoint/2010/main" val="1658231964"/>
      </p:ext>
    </p:extLst>
  </p:cSld>
  <p:clrMapOvr>
    <a:masterClrMapping/>
  </p:clrMapOvr>
</p:sld>
</file>

<file path=ppt/slides/slide2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عليه يجعل فى التراب فمه لعله يجد رجاء ، يميل خده لمن يلطمه و يشبع تعييراً. إلا أن الرب لا يقصيه عنه إلى الأبد، فإنه لو وضعه يترأف عليه ككثرة رحمته </a:t>
            </a:r>
            <a:endParaRPr lang="en-US" dirty="0"/>
          </a:p>
        </p:txBody>
      </p:sp>
    </p:spTree>
    <p:extLst>
      <p:ext uri="{BB962C8B-B14F-4D97-AF65-F5344CB8AC3E}">
        <p14:creationId xmlns:p14="http://schemas.microsoft.com/office/powerpoint/2010/main" val="563284740"/>
      </p:ext>
    </p:extLst>
  </p:cSld>
  <p:clrMapOvr>
    <a:masterClrMapping/>
  </p:clrMapOvr>
</p:sld>
</file>

<file path=ppt/slides/slide2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لأنه لم يصغر قلبه بل تواضع لبنى البشر. ليذل تحت قدميه جميع المرتبطين بالأرض، أو حرّف حُكم الرجل أمام وجه العلى، ليلقى الإنسان إلى القضاء </a:t>
            </a:r>
            <a:endParaRPr lang="en-US" dirty="0"/>
          </a:p>
        </p:txBody>
      </p:sp>
    </p:spTree>
    <p:extLst>
      <p:ext uri="{BB962C8B-B14F-4D97-AF65-F5344CB8AC3E}">
        <p14:creationId xmlns:p14="http://schemas.microsoft.com/office/powerpoint/2010/main" val="3628907830"/>
      </p:ext>
    </p:extLst>
  </p:cSld>
  <p:clrMapOvr>
    <a:masterClrMapping/>
  </p:clrMapOvr>
</p:sld>
</file>

<file path=ppt/slides/slide2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عندما يحكم عليه أفما يقول الرب. من ذا الذى قال فكان ، و الرب لم يأمر. أليس من فم العلى تخرج الخيرات و الشرور كيف يتذمر الإنسان الحى الرجل المعاقب لأجل خطيته.</a:t>
            </a:r>
            <a:endParaRPr lang="en-US" dirty="0"/>
          </a:p>
        </p:txBody>
      </p:sp>
    </p:spTree>
    <p:extLst>
      <p:ext uri="{BB962C8B-B14F-4D97-AF65-F5344CB8AC3E}">
        <p14:creationId xmlns:p14="http://schemas.microsoft.com/office/powerpoint/2010/main" val="918203020"/>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5">
            <a:extLst>
              <a:ext uri="{FF2B5EF4-FFF2-40B4-BE49-F238E27FC236}">
                <a16:creationId xmlns:a16="http://schemas.microsoft.com/office/drawing/2014/main" id="{FFA5F9D9-00AC-D8C2-FA84-C16724C0E25F}"/>
              </a:ext>
            </a:extLst>
          </p:cNvPr>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193574514"/>
      </p:ext>
    </p:extLst>
  </p:cSld>
  <p:clrMapOvr>
    <a:masterClrMapping/>
  </p:clrMapOvr>
</p:sld>
</file>

<file path=ppt/slides/slide2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فلنفحص طرقنا و نختبر خطواتنا و نرجع إلى الرب لنرفع قلوبنا مع أيدينا لدى العلى الذى فى السماء . قد أخطأنا و نافقنا و أغضبنا و أنت لم تغفر لنا. </a:t>
            </a:r>
            <a:endParaRPr lang="en-US" dirty="0"/>
          </a:p>
        </p:txBody>
      </p:sp>
    </p:spTree>
    <p:extLst>
      <p:ext uri="{BB962C8B-B14F-4D97-AF65-F5344CB8AC3E}">
        <p14:creationId xmlns:p14="http://schemas.microsoft.com/office/powerpoint/2010/main" val="2981658230"/>
      </p:ext>
    </p:extLst>
  </p:cSld>
  <p:clrMapOvr>
    <a:masterClrMapping/>
  </p:clrMapOvr>
</p:sld>
</file>

<file path=ppt/slides/slide2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قد إلتحفت و حكمت بالغضب و طردتنا و قتلتنا و لم تشفق ، إلتحف بغمام لئلا تبلغ إليك صلاتى . لأتضع لكى لا أرى فأطرح. تركتنا فى وسط الشعوب ففتح جميع أعدئنا </a:t>
            </a:r>
            <a:endParaRPr lang="en-US" dirty="0"/>
          </a:p>
        </p:txBody>
      </p:sp>
    </p:spTree>
    <p:extLst>
      <p:ext uri="{BB962C8B-B14F-4D97-AF65-F5344CB8AC3E}">
        <p14:creationId xmlns:p14="http://schemas.microsoft.com/office/powerpoint/2010/main" val="1651284888"/>
      </p:ext>
    </p:extLst>
  </p:cSld>
  <p:clrMapOvr>
    <a:masterClrMapping/>
  </p:clrMapOvr>
</p:sld>
</file>

<file path=ppt/slides/slide2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أفواههم علينا فرفعونا ثم طرحونا فحل بنا خوف و سخط عيناى تسيل ينابيع مياه ، على سحق بنت شعبى. عينى حزنت و لا تكف، و لا أرفع رأسى حتى يتطلع الرب</a:t>
            </a:r>
            <a:endParaRPr lang="en-US" dirty="0"/>
          </a:p>
        </p:txBody>
      </p:sp>
    </p:spTree>
    <p:extLst>
      <p:ext uri="{BB962C8B-B14F-4D97-AF65-F5344CB8AC3E}">
        <p14:creationId xmlns:p14="http://schemas.microsoft.com/office/powerpoint/2010/main" val="3417383202"/>
      </p:ext>
    </p:extLst>
  </p:cSld>
  <p:clrMapOvr>
    <a:masterClrMapping/>
  </p:clrMapOvr>
</p:sld>
</file>

<file path=ppt/slides/slide2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و ينظر من السماء، عينى تحزن على نفسى أكثر من جميع بنى المدينة. قد إصطادنى أعدائى إصطياداً كعصفور بلا سبب، و قرضوا فى الجب حياتى و طرحوا علىّ شبكة. </a:t>
            </a:r>
            <a:endParaRPr lang="en-US" dirty="0"/>
          </a:p>
        </p:txBody>
      </p:sp>
    </p:spTree>
    <p:extLst>
      <p:ext uri="{BB962C8B-B14F-4D97-AF65-F5344CB8AC3E}">
        <p14:creationId xmlns:p14="http://schemas.microsoft.com/office/powerpoint/2010/main" val="3240856553"/>
      </p:ext>
    </p:extLst>
  </p:cSld>
  <p:clrMapOvr>
    <a:masterClrMapping/>
  </p:clrMapOvr>
</p:sld>
</file>

<file path=ppt/slides/slide2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فاضت المياه فوق رأسى و قلت: إنه تركنى عنه. صرخت بإسمك يا رب من جبٍ سفلى ، فسمعت صوتى ، لا تمل أذنك عن طلبتى فى اليوم الذى </a:t>
            </a:r>
            <a:endParaRPr lang="en-US" dirty="0"/>
          </a:p>
        </p:txBody>
      </p:sp>
    </p:spTree>
    <p:extLst>
      <p:ext uri="{BB962C8B-B14F-4D97-AF65-F5344CB8AC3E}">
        <p14:creationId xmlns:p14="http://schemas.microsoft.com/office/powerpoint/2010/main" val="2062680387"/>
      </p:ext>
    </p:extLst>
  </p:cSld>
  <p:clrMapOvr>
    <a:masterClrMapping/>
  </p:clrMapOvr>
</p:sld>
</file>

<file path=ppt/slides/slide2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صرخت إليك إقتربت من معونتى و قلت لى: لا تخف. حكمت يا رب لأحكام نفسى و خلصت حياتى.  نظرت يا رب إلى إضطرابى و حكم فى دعواى ، رأيت إنتقامه كله،</a:t>
            </a:r>
          </a:p>
        </p:txBody>
      </p:sp>
    </p:spTree>
    <p:extLst>
      <p:ext uri="{BB962C8B-B14F-4D97-AF65-F5344CB8AC3E}">
        <p14:creationId xmlns:p14="http://schemas.microsoft.com/office/powerpoint/2010/main" val="1195946728"/>
      </p:ext>
    </p:extLst>
  </p:cSld>
  <p:clrMapOvr>
    <a:masterClrMapping/>
  </p:clrMapOvr>
</p:sld>
</file>

<file path=ppt/slides/slide2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جميع أفكارهم الكائنة علىّ. سمعت تعييرهم و كل مؤامراتهم التى صنعوها بى اليوم كله و تحريك شفاه القائمين علىّ و كانت جميع تلاواتهم فى </a:t>
            </a:r>
            <a:endParaRPr lang="en-US" dirty="0"/>
          </a:p>
        </p:txBody>
      </p:sp>
    </p:spTree>
    <p:extLst>
      <p:ext uri="{BB962C8B-B14F-4D97-AF65-F5344CB8AC3E}">
        <p14:creationId xmlns:p14="http://schemas.microsoft.com/office/powerpoint/2010/main" val="3864175354"/>
      </p:ext>
    </p:extLst>
  </p:cSld>
  <p:clrMapOvr>
    <a:masterClrMapping/>
  </p:clrMapOvr>
</p:sld>
</file>

<file path=ppt/slides/slide2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النهار كله فى جلوسهم و قيامهم. أنظر يا رب إلى عيونهم و جازهم بالتعب على قساوة قلوبهم ، أطردهم بغضبك و أفنهم يا رب من تحت السماء. </a:t>
            </a:r>
            <a:endParaRPr lang="en-US" dirty="0"/>
          </a:p>
        </p:txBody>
      </p:sp>
    </p:spTree>
    <p:extLst>
      <p:ext uri="{BB962C8B-B14F-4D97-AF65-F5344CB8AC3E}">
        <p14:creationId xmlns:p14="http://schemas.microsoft.com/office/powerpoint/2010/main" val="3184938154"/>
      </p:ext>
    </p:extLst>
  </p:cSld>
  <p:clrMapOvr>
    <a:masterClrMapping/>
  </p:clrMapOvr>
</p:sld>
</file>

<file path=ppt/slides/slide2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6235946"/>
      </p:ext>
    </p:extLst>
  </p:cSld>
  <p:clrMapOvr>
    <a:masterClrMapping/>
  </p:clrMapOvr>
</p:sld>
</file>

<file path=ppt/slides/slide2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من يونان النبى 1: 10-2: 7</a:t>
            </a:r>
            <a:endParaRPr lang="en-US" dirty="0"/>
          </a:p>
        </p:txBody>
      </p:sp>
    </p:spTree>
    <p:extLst>
      <p:ext uri="{BB962C8B-B14F-4D97-AF65-F5344CB8AC3E}">
        <p14:creationId xmlns:p14="http://schemas.microsoft.com/office/powerpoint/2010/main" val="899602832"/>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10489570"/>
      </p:ext>
    </p:extLst>
  </p:cSld>
  <p:clrMapOvr>
    <a:masterClrMapping/>
  </p:clrMapOvr>
</p:sld>
</file>

<file path=ppt/slides/slide2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فخاف الرجال خوفا ً عظيما ً و قالوا له: ما هذا الذى فعلته لنا ؟ لأن الرجال قد علموا أنه هارب من وجه الرب لأنه أخبرهم. فقالوا له : ماذا نصنع بك حتى يسكن عنا البحر</a:t>
            </a:r>
            <a:endParaRPr lang="en-US" dirty="0"/>
          </a:p>
        </p:txBody>
      </p:sp>
    </p:spTree>
    <p:extLst>
      <p:ext uri="{BB962C8B-B14F-4D97-AF65-F5344CB8AC3E}">
        <p14:creationId xmlns:p14="http://schemas.microsoft.com/office/powerpoint/2010/main" val="3719536164"/>
      </p:ext>
    </p:extLst>
  </p:cSld>
  <p:clrMapOvr>
    <a:masterClrMapping/>
  </p:clrMapOvr>
</p:sld>
</file>

<file path=ppt/slides/slide2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 لأن البحر كان يزداد هياجاً فقال لهم يونان إطرحونى فى البحر ليسكن البحر عنكم لأنى عالم أن هذا الموج العظيم إنما كان عليكم بسببى. </a:t>
            </a:r>
            <a:endParaRPr lang="en-US" dirty="0"/>
          </a:p>
        </p:txBody>
      </p:sp>
    </p:spTree>
    <p:extLst>
      <p:ext uri="{BB962C8B-B14F-4D97-AF65-F5344CB8AC3E}">
        <p14:creationId xmlns:p14="http://schemas.microsoft.com/office/powerpoint/2010/main" val="3907184356"/>
      </p:ext>
    </p:extLst>
  </p:cSld>
  <p:clrMapOvr>
    <a:masterClrMapping/>
  </p:clrMapOvr>
</p:sld>
</file>

<file path=ppt/slides/slide2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و كان الرجال يقذفون ليرجعوا إلى الأرض ، فلم يستطيعوا لأن البحر إزداد هياجاً عليهم ، فصرخوا إلى الرب و قالوا: أيها الرب لا</a:t>
            </a:r>
          </a:p>
        </p:txBody>
      </p:sp>
    </p:spTree>
    <p:extLst>
      <p:ext uri="{BB962C8B-B14F-4D97-AF65-F5344CB8AC3E}">
        <p14:creationId xmlns:p14="http://schemas.microsoft.com/office/powerpoint/2010/main" val="2837462452"/>
      </p:ext>
    </p:extLst>
  </p:cSld>
  <p:clrMapOvr>
    <a:masterClrMapping/>
  </p:clrMapOvr>
</p:sld>
</file>

<file path=ppt/slides/slide2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فأحاطت بى الأنهار و جازت علىّ جميع تياراتك و أمواجك ، فقلت قد طُرحت عن وجهك فهل أعود أنظر هيكلك المقدس؟ قد إنسكبت على المياه حتى نفسى و غطانى الغمر الأقصى </a:t>
            </a:r>
            <a:endParaRPr lang="en-US" dirty="0"/>
          </a:p>
        </p:txBody>
      </p:sp>
    </p:spTree>
    <p:extLst>
      <p:ext uri="{BB962C8B-B14F-4D97-AF65-F5344CB8AC3E}">
        <p14:creationId xmlns:p14="http://schemas.microsoft.com/office/powerpoint/2010/main" val="2198832068"/>
      </p:ext>
    </p:extLst>
  </p:cSld>
  <p:clrMapOvr>
    <a:masterClrMapping/>
  </p:clrMapOvr>
</p:sld>
</file>

<file path=ppt/slides/slide2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و غطست رأسى فى شقوق جبال و نزلت  إلى أرض مزاليجها مثبته إلى الأبد ، فلتصعد من الفساد حياتى أيها الرب إلهى عند فناء نفسى منى تذكرت الرب فلتصعد إليك صلاتى أمام هيكلك المقدس. </a:t>
            </a:r>
            <a:endParaRPr lang="en-US" dirty="0"/>
          </a:p>
        </p:txBody>
      </p:sp>
    </p:spTree>
    <p:extLst>
      <p:ext uri="{BB962C8B-B14F-4D97-AF65-F5344CB8AC3E}">
        <p14:creationId xmlns:p14="http://schemas.microsoft.com/office/powerpoint/2010/main" val="1026257651"/>
      </p:ext>
    </p:extLst>
  </p:cSld>
  <p:clrMapOvr>
    <a:masterClrMapping/>
  </p:clrMapOvr>
</p:sld>
</file>

<file path=ppt/slides/slide2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57195073"/>
      </p:ext>
    </p:extLst>
  </p:cSld>
  <p:clrMapOvr>
    <a:masterClrMapping/>
  </p:clrMapOvr>
</p:sld>
</file>

<file path=ppt/slides/slide2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320276311"/>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kern="10" dirty="0">
                          <a:ln w="9525">
                            <a:noFill/>
                            <a:round/>
                            <a:headEnd/>
                            <a:tailEnd/>
                          </a:ln>
                          <a:solidFill>
                            <a:srgbClr val="FFC000"/>
                          </a:solidFill>
                          <a:effectLst/>
                          <a:latin typeface="Times New Roman"/>
                          <a:ea typeface="+mn-ea"/>
                          <a:cs typeface="Times New Roman"/>
                        </a:rPr>
                        <a:t>صلاة الساعة الثانية</a:t>
                      </a:r>
                      <a:r>
                        <a:rPr lang="ar-EG" sz="3600" b="1" kern="10" baseline="0" dirty="0">
                          <a:ln w="9525">
                            <a:noFill/>
                            <a:round/>
                            <a:headEnd/>
                            <a:tailEnd/>
                          </a:ln>
                          <a:solidFill>
                            <a:srgbClr val="FFC000"/>
                          </a:solidFill>
                          <a:effectLst/>
                          <a:latin typeface="Times New Roman"/>
                          <a:ea typeface="+mn-ea"/>
                          <a:cs typeface="Times New Roman"/>
                        </a:rPr>
                        <a:t> عشر</a:t>
                      </a:r>
                      <a:r>
                        <a:rPr lang="ar-EG" sz="3600" b="1" kern="10" dirty="0">
                          <a:ln w="9525">
                            <a:noFill/>
                            <a:round/>
                            <a:headEnd/>
                            <a:tailEnd/>
                          </a:ln>
                          <a:solidFill>
                            <a:srgbClr val="FFC000"/>
                          </a:solidFill>
                          <a:effectLst/>
                          <a:latin typeface="Times New Roman"/>
                          <a:ea typeface="+mn-ea"/>
                          <a:cs typeface="Times New Roman"/>
                        </a:rPr>
                        <a:t> من يوم الجمعة</a:t>
                      </a:r>
                      <a:r>
                        <a:rPr lang="en-US" sz="3600" b="1" kern="10" dirty="0">
                          <a:ln w="9525">
                            <a:noFill/>
                            <a:round/>
                            <a:headEnd/>
                            <a:tailEnd/>
                          </a:ln>
                          <a:solidFill>
                            <a:srgbClr val="FFC000"/>
                          </a:solidFill>
                          <a:effectLst/>
                          <a:latin typeface="Times New Roman"/>
                          <a:ea typeface="+mn-ea"/>
                          <a:cs typeface="Times New Roman"/>
                        </a:rPr>
                        <a:t> </a:t>
                      </a:r>
                      <a:r>
                        <a:rPr lang="ar-EG" sz="3600" b="1" kern="10" dirty="0">
                          <a:ln w="9525">
                            <a:noFill/>
                            <a:round/>
                            <a:headEnd/>
                            <a:tailEnd/>
                          </a:ln>
                          <a:solidFill>
                            <a:srgbClr val="FFC000"/>
                          </a:solidFill>
                          <a:effectLst/>
                          <a:latin typeface="Times New Roman"/>
                          <a:ea typeface="+mn-ea"/>
                          <a:cs typeface="Times New Roman"/>
                        </a:rPr>
                        <a:t>من البصخة المقدسة التي لمخلصنا الصالح بركاتها على جميعنا آمين</a:t>
                      </a:r>
                      <a:endParaRPr lang="en-US" sz="36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25595352"/>
      </p:ext>
    </p:extLst>
  </p:cSld>
  <p:clrMapOvr>
    <a:masterClrMapping/>
  </p:clrMapOvr>
</p:sld>
</file>

<file path=ppt/slides/slide2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846520563"/>
      </p:ext>
    </p:extLst>
  </p:cSld>
  <p:clrMapOvr>
    <a:masterClrMapping/>
  </p:clrMapOvr>
</p:sld>
</file>

<file path=ppt/slides/slide2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459503371"/>
      </p:ext>
    </p:extLst>
  </p:cSld>
  <p:clrMapOvr>
    <a:masterClrMapping/>
  </p:clrMapOvr>
</p:sld>
</file>

<file path=ppt/slides/slide2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099814992"/>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635763183"/>
      </p:ext>
    </p:extLst>
  </p:cSld>
  <p:clrMapOvr>
    <a:masterClrMapping/>
  </p:clrMapOvr>
</p:sld>
</file>

<file path=ppt/slides/slide2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079400969"/>
      </p:ext>
    </p:extLst>
  </p:cSld>
  <p:clrMapOvr>
    <a:masterClrMapping/>
  </p:clrMapOvr>
</p:sld>
</file>

<file path=ppt/slides/slide2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029803"/>
      </p:ext>
    </p:extLst>
  </p:cSld>
  <p:clrMapOvr>
    <a:masterClrMapping/>
  </p:clrMapOvr>
</p:sld>
</file>

<file path=ppt/slides/slide2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667904885"/>
      </p:ext>
    </p:extLst>
  </p:cSld>
  <p:clrMapOvr>
    <a:masterClrMapping/>
  </p:clrMapOvr>
</p:sld>
</file>

<file path=ppt/slides/slide2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796804871"/>
      </p:ext>
    </p:extLst>
  </p:cSld>
  <p:clrMapOvr>
    <a:masterClrMapping/>
  </p:clrMapOvr>
</p:sld>
</file>

<file path=ppt/slides/slide2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133864973"/>
      </p:ext>
    </p:extLst>
  </p:cSld>
  <p:clrMapOvr>
    <a:masterClrMapping/>
  </p:clrMapOvr>
</p:sld>
</file>

<file path=ppt/slides/slide2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646178569"/>
      </p:ext>
    </p:extLst>
  </p:cSld>
  <p:clrMapOvr>
    <a:masterClrMapping/>
  </p:clrMapOvr>
</p:sld>
</file>

<file path=ppt/slides/slide2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218961985"/>
      </p:ext>
    </p:extLst>
  </p:cSld>
  <p:clrMapOvr>
    <a:masterClrMapping/>
  </p:clrMapOvr>
</p:sld>
</file>

<file path=ppt/slides/slide2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3524827"/>
      </p:ext>
    </p:extLst>
  </p:cSld>
  <p:clrMapOvr>
    <a:masterClrMapping/>
  </p:clrMapOvr>
</p:sld>
</file>

<file path=ppt/slides/slide2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339585770"/>
      </p:ext>
    </p:extLst>
  </p:cSld>
  <p:clrMapOvr>
    <a:masterClrMapping/>
  </p:clrMapOvr>
</p:sld>
</file>

<file path=ppt/slides/slide2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10853270"/>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464930838"/>
      </p:ext>
    </p:extLst>
  </p:cSld>
  <p:clrMapOvr>
    <a:masterClrMapping/>
  </p:clrMapOvr>
</p:sld>
</file>

<file path=ppt/slides/slide2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723569761"/>
      </p:ext>
    </p:extLst>
  </p:cSld>
  <p:clrMapOvr>
    <a:masterClrMapping/>
  </p:clrMapOvr>
</p:sld>
</file>

<file path=ppt/slides/slide2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21676164"/>
      </p:ext>
    </p:extLst>
  </p:cSld>
  <p:clrMapOvr>
    <a:masterClrMapping/>
  </p:clrMapOvr>
</p:sld>
</file>

<file path=ppt/slides/slide2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301382039"/>
      </p:ext>
    </p:extLst>
  </p:cSld>
  <p:clrMapOvr>
    <a:masterClrMapping/>
  </p:clrMapOvr>
</p:sld>
</file>

<file path=ppt/slides/slide2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5890949"/>
      </p:ext>
    </p:extLst>
  </p:cSld>
  <p:clrMapOvr>
    <a:masterClrMapping/>
  </p:clrMapOvr>
</p:sld>
</file>

<file path=ppt/slides/slide2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909757028"/>
      </p:ext>
    </p:extLst>
  </p:cSld>
  <p:clrMapOvr>
    <a:masterClrMapping/>
  </p:clrMapOvr>
</p:sld>
</file>

<file path=ppt/slides/slide2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616978860"/>
      </p:ext>
    </p:extLst>
  </p:cSld>
  <p:clrMapOvr>
    <a:masterClrMapping/>
  </p:clrMapOvr>
</p:sld>
</file>

<file path=ppt/slides/slide2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451608239"/>
      </p:ext>
    </p:extLst>
  </p:cSld>
  <p:clrMapOvr>
    <a:masterClrMapping/>
  </p:clrMapOvr>
</p:sld>
</file>

<file path=ppt/slides/slide2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673612746"/>
      </p:ext>
    </p:extLst>
  </p:cSld>
  <p:clrMapOvr>
    <a:masterClrMapping/>
  </p:clrMapOvr>
</p:sld>
</file>

<file path=ppt/slides/slide2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88306139"/>
      </p:ext>
    </p:extLst>
  </p:cSld>
  <p:clrMapOvr>
    <a:masterClrMapping/>
  </p:clrMapOvr>
</p:sld>
</file>

<file path=ppt/slides/slide2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775931713"/>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241010591"/>
      </p:ext>
    </p:extLst>
  </p:cSld>
  <p:clrMapOvr>
    <a:masterClrMapping/>
  </p:clrMapOvr>
</p:sld>
</file>

<file path=ppt/slides/slide2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862919246"/>
      </p:ext>
    </p:extLst>
  </p:cSld>
  <p:clrMapOvr>
    <a:masterClrMapping/>
  </p:clrMapOvr>
</p:sld>
</file>

<file path=ppt/slides/slide2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09561957"/>
      </p:ext>
    </p:extLst>
  </p:cSld>
  <p:clrMapOvr>
    <a:masterClrMapping/>
  </p:clrMapOvr>
</p:sld>
</file>

<file path=ppt/slides/slide2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188487392"/>
      </p:ext>
    </p:extLst>
  </p:cSld>
  <p:clrMapOvr>
    <a:masterClrMapping/>
  </p:clrMapOvr>
</p:sld>
</file>

<file path=ppt/slides/slide2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327279320"/>
      </p:ext>
    </p:extLst>
  </p:cSld>
  <p:clrMapOvr>
    <a:masterClrMapping/>
  </p:clrMapOvr>
</p:sld>
</file>

<file path=ppt/slides/slide2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4004099"/>
      </p:ext>
    </p:extLst>
  </p:cSld>
  <p:clrMapOvr>
    <a:masterClrMapping/>
  </p:clrMapOvr>
</p:sld>
</file>

<file path=ppt/slides/slide2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155249411"/>
      </p:ext>
    </p:extLst>
  </p:cSld>
  <p:clrMapOvr>
    <a:masterClrMapping/>
  </p:clrMapOvr>
</p:sld>
</file>

<file path=ppt/slides/slide2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300085451"/>
      </p:ext>
    </p:extLst>
  </p:cSld>
  <p:clrMapOvr>
    <a:masterClrMapping/>
  </p:clrMapOvr>
</p:sld>
</file>

<file path=ppt/slides/slide2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56296"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808440929"/>
      </p:ext>
    </p:extLst>
  </p:cSld>
  <p:clrMapOvr>
    <a:masterClrMapping/>
  </p:clrMapOvr>
</p:sld>
</file>

<file path=ppt/slides/slide2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922354642"/>
      </p:ext>
    </p:extLst>
  </p:cSld>
  <p:clrMapOvr>
    <a:masterClrMapping/>
  </p:clrMapOvr>
</p:sld>
</file>

<file path=ppt/slides/slide2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369265989"/>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240374729"/>
      </p:ext>
    </p:extLst>
  </p:cSld>
  <p:clrMapOvr>
    <a:masterClrMapping/>
  </p:clrMapOvr>
</p:sld>
</file>

<file path=ppt/slides/slide2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185423323"/>
      </p:ext>
    </p:extLst>
  </p:cSld>
  <p:clrMapOvr>
    <a:masterClrMapping/>
  </p:clrMapOvr>
</p:sld>
</file>

<file path=ppt/slides/slide2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585677450"/>
      </p:ext>
    </p:extLst>
  </p:cSld>
  <p:clrMapOvr>
    <a:masterClrMapping/>
  </p:clrMapOvr>
</p:sld>
</file>

<file path=ppt/slides/slide2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288639843"/>
      </p:ext>
    </p:extLst>
  </p:cSld>
  <p:clrMapOvr>
    <a:masterClrMapping/>
  </p:clrMapOvr>
</p:sld>
</file>

<file path=ppt/slides/slide2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753440593"/>
      </p:ext>
    </p:extLst>
  </p:cSld>
  <p:clrMapOvr>
    <a:masterClrMapping/>
  </p:clrMapOvr>
</p:sld>
</file>

<file path=ppt/slides/slide2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551300258"/>
      </p:ext>
    </p:extLst>
  </p:cSld>
  <p:clrMapOvr>
    <a:masterClrMapping/>
  </p:clrMapOvr>
</p:sld>
</file>

<file path=ppt/slides/slide2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753691004"/>
      </p:ext>
    </p:extLst>
  </p:cSld>
  <p:clrMapOvr>
    <a:masterClrMapping/>
  </p:clrMapOvr>
</p:sld>
</file>

<file path=ppt/slides/slide2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1307167"/>
      </p:ext>
    </p:extLst>
  </p:cSld>
  <p:clrMapOvr>
    <a:masterClrMapping/>
  </p:clrMapOvr>
</p:sld>
</file>

<file path=ppt/slides/slide2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417189426"/>
      </p:ext>
    </p:extLst>
  </p:cSld>
  <p:clrMapOvr>
    <a:masterClrMapping/>
  </p:clrMapOvr>
</p:sld>
</file>

<file path=ppt/slides/slide2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925033657"/>
      </p:ext>
    </p:extLst>
  </p:cSld>
  <p:clrMapOvr>
    <a:masterClrMapping/>
  </p:clrMapOvr>
</p:sld>
</file>

<file path=ppt/slides/slide2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0873517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 وصعدت إلى الجبل لآخذ</a:t>
            </a:r>
            <a:r>
              <a:rPr lang="en-US" dirty="0"/>
              <a:t> </a:t>
            </a:r>
            <a:r>
              <a:rPr lang="ar-SA" dirty="0"/>
              <a:t>العهد الذي عاهدكم الرب.</a:t>
            </a:r>
            <a:r>
              <a:rPr lang="ar-EG" dirty="0"/>
              <a:t>زمن</a:t>
            </a:r>
            <a:r>
              <a:rPr lang="ar-SA" dirty="0"/>
              <a:t> ومكثت على</a:t>
            </a:r>
            <a:endParaRPr lang="en-US" dirty="0"/>
          </a:p>
        </p:txBody>
      </p:sp>
    </p:spTree>
    <p:extLst>
      <p:ext uri="{BB962C8B-B14F-4D97-AF65-F5344CB8AC3E}">
        <p14:creationId xmlns:p14="http://schemas.microsoft.com/office/powerpoint/2010/main" val="3330781480"/>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201558049"/>
      </p:ext>
    </p:extLst>
  </p:cSld>
  <p:clrMapOvr>
    <a:masterClrMapping/>
  </p:clrMapOvr>
</p:sld>
</file>

<file path=ppt/slides/slide2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153048798"/>
      </p:ext>
    </p:extLst>
  </p:cSld>
  <p:clrMapOvr>
    <a:masterClrMapping/>
  </p:clrMapOvr>
</p:sld>
</file>

<file path=ppt/slides/slide2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073401456"/>
      </p:ext>
    </p:extLst>
  </p:cSld>
  <p:clrMapOvr>
    <a:masterClrMapping/>
  </p:clrMapOvr>
</p:sld>
</file>

<file path=ppt/slides/slide2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244620917"/>
      </p:ext>
    </p:extLst>
  </p:cSld>
  <p:clrMapOvr>
    <a:masterClrMapping/>
  </p:clrMapOvr>
</p:sld>
</file>

<file path=ppt/slides/slide2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436759623"/>
      </p:ext>
    </p:extLst>
  </p:cSld>
  <p:clrMapOvr>
    <a:masterClrMapping/>
  </p:clrMapOvr>
</p:sld>
</file>

<file path=ppt/slides/slide2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041577257"/>
      </p:ext>
    </p:extLst>
  </p:cSld>
  <p:clrMapOvr>
    <a:masterClrMapping/>
  </p:clrMapOvr>
</p:sld>
</file>

<file path=ppt/slides/slide2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281346100"/>
      </p:ext>
    </p:extLst>
  </p:cSld>
  <p:clrMapOvr>
    <a:masterClrMapping/>
  </p:clrMapOvr>
</p:sld>
</file>

<file path=ppt/slides/slide2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907770586"/>
      </p:ext>
    </p:extLst>
  </p:cSld>
  <p:clrMapOvr>
    <a:masterClrMapping/>
  </p:clrMapOvr>
</p:sld>
</file>

<file path=ppt/slides/slide2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185784610"/>
      </p:ext>
    </p:extLst>
  </p:cSld>
  <p:clrMapOvr>
    <a:masterClrMapping/>
  </p:clrMapOvr>
</p:sld>
</file>

<file path=ppt/slides/slide2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907273872"/>
      </p:ext>
    </p:extLst>
  </p:cSld>
  <p:clrMapOvr>
    <a:masterClrMapping/>
  </p:clrMapOvr>
</p:sld>
</file>

<file path=ppt/slides/slide2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650823114"/>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651724030"/>
      </p:ext>
    </p:extLst>
  </p:cSld>
  <p:clrMapOvr>
    <a:masterClrMapping/>
  </p:clrMapOvr>
</p:sld>
</file>

<file path=ppt/slides/slide2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065660310"/>
      </p:ext>
    </p:extLst>
  </p:cSld>
  <p:clrMapOvr>
    <a:masterClrMapping/>
  </p:clrMapOvr>
</p:sld>
</file>

<file path=ppt/slides/slide2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349452049"/>
      </p:ext>
    </p:extLst>
  </p:cSld>
  <p:clrMapOvr>
    <a:masterClrMapping/>
  </p:clrMapOvr>
</p:sld>
</file>

<file path=ppt/slides/slide2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919773821"/>
      </p:ext>
    </p:extLst>
  </p:cSld>
  <p:clrMapOvr>
    <a:masterClrMapping/>
  </p:clrMapOvr>
</p:sld>
</file>

<file path=ppt/slides/slide2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990037186"/>
      </p:ext>
    </p:extLst>
  </p:cSld>
  <p:clrMapOvr>
    <a:masterClrMapping/>
  </p:clrMapOvr>
</p:sld>
</file>

<file path=ppt/slides/slide2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37541635"/>
      </p:ext>
    </p:extLst>
  </p:cSld>
  <p:clrMapOvr>
    <a:masterClrMapping/>
  </p:clrMapOvr>
</p:sld>
</file>

<file path=ppt/slides/slide2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369248859"/>
      </p:ext>
    </p:extLst>
  </p:cSld>
  <p:clrMapOvr>
    <a:masterClrMapping/>
  </p:clrMapOvr>
</p:sld>
</file>

<file path=ppt/slides/slide2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874931163"/>
      </p:ext>
    </p:extLst>
  </p:cSld>
  <p:clrMapOvr>
    <a:masterClrMapping/>
  </p:clrMapOvr>
</p:sld>
</file>

<file path=ppt/slides/slide2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611649593"/>
      </p:ext>
    </p:extLst>
  </p:cSld>
  <p:clrMapOvr>
    <a:masterClrMapping/>
  </p:clrMapOvr>
</p:sld>
</file>

<file path=ppt/slides/slide2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323905789"/>
      </p:ext>
    </p:extLst>
  </p:cSld>
  <p:clrMapOvr>
    <a:masterClrMapping/>
  </p:clrMapOvr>
</p:sld>
</file>

<file path=ppt/slides/slide2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87234530"/>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690272213"/>
      </p:ext>
    </p:extLst>
  </p:cSld>
  <p:clrMapOvr>
    <a:masterClrMapping/>
  </p:clrMapOvr>
</p:sld>
</file>

<file path=ppt/slides/slide2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65399976"/>
      </p:ext>
    </p:extLst>
  </p:cSld>
  <p:clrMapOvr>
    <a:masterClrMapping/>
  </p:clrMapOvr>
</p:sld>
</file>

<file path=ppt/slides/slide2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842036059"/>
      </p:ext>
    </p:extLst>
  </p:cSld>
  <p:clrMapOvr>
    <a:masterClrMapping/>
  </p:clrMapOvr>
</p:sld>
</file>

<file path=ppt/slides/slide2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479479834"/>
      </p:ext>
    </p:extLst>
  </p:cSld>
  <p:clrMapOvr>
    <a:masterClrMapping/>
  </p:clrMapOvr>
</p:sld>
</file>

<file path=ppt/slides/slide2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r>
                        <a:rPr lang="en-US" sz="4400" b="1" i="0" kern="1200" dirty="0">
                          <a:solidFill>
                            <a:schemeClr val="lt1"/>
                          </a:solidFill>
                          <a:latin typeface="+mn-lt"/>
                          <a:ea typeface="+mn-ea"/>
                          <a:cs typeface="+mn-cs"/>
                        </a:rPr>
                        <a:t> </a:t>
                      </a:r>
                      <a:r>
                        <a:rPr lang="ar-EG" sz="4400" b="1" i="0" kern="1200" dirty="0">
                          <a:solidFill>
                            <a:schemeClr val="lt1"/>
                          </a:solidFill>
                          <a:latin typeface="+mn-lt"/>
                          <a:ea typeface="+mn-ea"/>
                          <a:cs typeface="+mn-cs"/>
                        </a:rPr>
                        <a:t>عمانوئيل إلهنا و ملكنا</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1956299511"/>
      </p:ext>
    </p:extLst>
  </p:cSld>
  <p:clrMapOvr>
    <a:masterClrMapping/>
  </p:clrMapOvr>
</p:sld>
</file>

<file path=ppt/slides/slide2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endParaRPr lang="en-US" sz="4400" b="1" i="0" kern="1200" dirty="0">
                        <a:solidFill>
                          <a:schemeClr val="lt1"/>
                        </a:solidFill>
                        <a:latin typeface="+mn-lt"/>
                        <a:ea typeface="+mn-ea"/>
                        <a:cs typeface="+mn-cs"/>
                      </a:endParaRPr>
                    </a:p>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يا ربى يسوع المسيح مخلصي الصالح</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178313531"/>
      </p:ext>
    </p:extLst>
  </p:cSld>
  <p:clrMapOvr>
    <a:masterClrMapping/>
  </p:clrMapOvr>
</p:sld>
</file>

<file path=ppt/slides/slide2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effectLst/>
                          <a:latin typeface="+mn-lt"/>
                          <a:ea typeface="+mn-ea"/>
                          <a:cs typeface="+mn-cs"/>
                        </a:rPr>
                        <a:t>قوتي وتسبحتي هو الرب صار لي خلاصا مقدسا</a:t>
                      </a:r>
                      <a:endParaRPr lang="ar-EG" sz="400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2845724842"/>
      </p:ext>
    </p:extLst>
  </p:cSld>
  <p:clrMapOvr>
    <a:masterClrMapping/>
  </p:clrMapOvr>
</p:sld>
</file>

<file path=ppt/slides/slide2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1827882680"/>
      </p:ext>
    </p:extLst>
  </p:cSld>
  <p:clrMapOvr>
    <a:masterClrMapping/>
  </p:clrMapOvr>
</p:sld>
</file>

<file path=ppt/slides/slide2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3669769"/>
      </p:ext>
    </p:extLst>
  </p:cSld>
  <p:clrMapOvr>
    <a:masterClrMapping/>
  </p:clrMapOvr>
</p:sld>
</file>

<file path=ppt/slides/slide2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1073432"/>
      </p:ext>
    </p:extLst>
  </p:cSld>
  <p:clrMapOvr>
    <a:masterClrMapping/>
  </p:clrMapOvr>
</p:sld>
</file>

<file path=ppt/slides/slide2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r>
              <a:rPr lang="ar-EG" sz="4800" dirty="0"/>
              <a:t>كرسيك يا الله الى دهر الدهور</a:t>
            </a:r>
            <a:endParaRPr lang="en-US" sz="4800" dirty="0"/>
          </a:p>
        </p:txBody>
      </p:sp>
      <p:sp>
        <p:nvSpPr>
          <p:cNvPr id="5" name="Text Placeholder 4"/>
          <p:cNvSpPr>
            <a:spLocks noGrp="1"/>
          </p:cNvSpPr>
          <p:nvPr>
            <p:ph type="body" idx="1"/>
          </p:nvPr>
        </p:nvSpPr>
        <p:spPr/>
        <p:txBody>
          <a:bodyPr/>
          <a:lstStyle/>
          <a:p>
            <a:r>
              <a:rPr lang="ar-EG" sz="5400" dirty="0"/>
              <a:t>بيك اثرونوس افنوتى شا اينيه</a:t>
            </a:r>
            <a:endParaRPr lang="en-US" sz="5400" dirty="0"/>
          </a:p>
        </p:txBody>
      </p:sp>
      <p:sp>
        <p:nvSpPr>
          <p:cNvPr id="6" name="Text Placeholder 5"/>
          <p:cNvSpPr>
            <a:spLocks noGrp="1"/>
          </p:cNvSpPr>
          <p:nvPr>
            <p:ph type="body" sz="quarter" idx="3"/>
          </p:nvPr>
        </p:nvSpPr>
        <p:spPr/>
        <p:txBody>
          <a:bodyPr/>
          <a:lstStyle/>
          <a:p>
            <a:r>
              <a:rPr lang="en-US" sz="4800" dirty="0" err="1"/>
              <a:t>Pek`qronoc</a:t>
            </a:r>
            <a:r>
              <a:rPr lang="en-US" sz="4800" dirty="0"/>
              <a:t> V; ]a `</a:t>
            </a:r>
            <a:r>
              <a:rPr lang="en-US" sz="4800" dirty="0" err="1"/>
              <a:t>ene</a:t>
            </a:r>
            <a:r>
              <a:rPr lang="en-US" sz="4800" dirty="0"/>
              <a:t>\ </a:t>
            </a:r>
          </a:p>
        </p:txBody>
      </p:sp>
    </p:spTree>
    <p:extLst>
      <p:ext uri="{BB962C8B-B14F-4D97-AF65-F5344CB8AC3E}">
        <p14:creationId xmlns:p14="http://schemas.microsoft.com/office/powerpoint/2010/main" val="1318857356"/>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376478740"/>
      </p:ext>
    </p:extLst>
  </p:cSld>
  <p:clrMapOvr>
    <a:masterClrMapping/>
  </p:clrMapOvr>
</p:sld>
</file>

<file path=ppt/slides/slide2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ar-EG" dirty="0"/>
              <a:t>قضيب الاستقامة هو قضيب ملكك</a:t>
            </a:r>
            <a:endParaRPr lang="en-US" dirty="0"/>
          </a:p>
        </p:txBody>
      </p:sp>
      <p:sp>
        <p:nvSpPr>
          <p:cNvPr id="5" name="Text Placeholder 4"/>
          <p:cNvSpPr>
            <a:spLocks noGrp="1"/>
          </p:cNvSpPr>
          <p:nvPr>
            <p:ph type="body" idx="1"/>
          </p:nvPr>
        </p:nvSpPr>
        <p:spPr/>
        <p:txBody>
          <a:bodyPr/>
          <a:lstStyle/>
          <a:p>
            <a:r>
              <a:rPr lang="ar-EG" sz="3600" dirty="0"/>
              <a:t>اووه بى اشفوت ام ابسوتين بى اب اشفوت انتى تيك ميت اورو</a:t>
            </a:r>
            <a:endParaRPr lang="en-US" sz="3600" dirty="0"/>
          </a:p>
        </p:txBody>
      </p:sp>
      <p:sp>
        <p:nvSpPr>
          <p:cNvPr id="6" name="Text Placeholder 5"/>
          <p:cNvSpPr>
            <a:spLocks noGrp="1"/>
          </p:cNvSpPr>
          <p:nvPr>
            <p:ph type="body" sz="quarter" idx="3"/>
          </p:nvPr>
        </p:nvSpPr>
        <p:spPr/>
        <p:txBody>
          <a:bodyPr/>
          <a:lstStyle/>
          <a:p>
            <a:r>
              <a:rPr lang="pt-BR" altLang="en-US" sz="3600" dirty="0">
                <a:latin typeface="Abraam" pitchFamily="2" charset="0"/>
                <a:cs typeface="Times New Roman" panose="02020603050405020304" pitchFamily="18" charset="0"/>
              </a:rPr>
              <a:t>ouo\  pi`]bwt `nte `m`pcwouten  `nte tekmetouro</a:t>
            </a:r>
            <a:endParaRPr lang="en-US" sz="3600" dirty="0"/>
          </a:p>
        </p:txBody>
      </p:sp>
    </p:spTree>
    <p:extLst>
      <p:ext uri="{BB962C8B-B14F-4D97-AF65-F5344CB8AC3E}">
        <p14:creationId xmlns:p14="http://schemas.microsoft.com/office/powerpoint/2010/main" val="1587856919"/>
      </p:ext>
    </p:extLst>
  </p:cSld>
  <p:clrMapOvr>
    <a:masterClrMapping/>
  </p:clrMapOvr>
</p:sld>
</file>

<file path=ppt/slides/slide2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4344715"/>
            <a:ext cx="9144000" cy="733207"/>
          </a:xfrm>
        </p:spPr>
        <p:txBody>
          <a:bodyPr/>
          <a:lstStyle/>
          <a:p>
            <a:r>
              <a:rPr lang="ar-EG" dirty="0"/>
              <a:t>المر و الميعة و السليخة من ثيابك</a:t>
            </a:r>
            <a:endParaRPr lang="en-US" dirty="0"/>
          </a:p>
        </p:txBody>
      </p:sp>
      <p:sp>
        <p:nvSpPr>
          <p:cNvPr id="5" name="Text Placeholder 4"/>
          <p:cNvSpPr>
            <a:spLocks noGrp="1"/>
          </p:cNvSpPr>
          <p:nvPr>
            <p:ph type="body" idx="1"/>
          </p:nvPr>
        </p:nvSpPr>
        <p:spPr/>
        <p:txBody>
          <a:bodyPr/>
          <a:lstStyle/>
          <a:p>
            <a:r>
              <a:rPr lang="ar-EG" sz="3600" dirty="0"/>
              <a:t>او ازميرنا نيم او استاكتى نيم اوكاسيا ايفول خين نيك اهفوس</a:t>
            </a:r>
            <a:endParaRPr lang="en-US" sz="3600" dirty="0"/>
          </a:p>
        </p:txBody>
      </p:sp>
      <p:sp>
        <p:nvSpPr>
          <p:cNvPr id="6" name="Text Placeholder 5"/>
          <p:cNvSpPr>
            <a:spLocks noGrp="1"/>
          </p:cNvSpPr>
          <p:nvPr>
            <p:ph type="body" sz="quarter" idx="3"/>
          </p:nvPr>
        </p:nvSpPr>
        <p:spPr>
          <a:xfrm>
            <a:off x="-1" y="5366750"/>
            <a:ext cx="9144000" cy="682357"/>
          </a:xfrm>
        </p:spPr>
        <p:txBody>
          <a:bodyPr/>
          <a:lstStyle/>
          <a:p>
            <a:r>
              <a:rPr lang="pt-BR" dirty="0"/>
              <a:t>Ou`cmirna nem ou`ctakth nem oukacia `ebol 'en nek`\bwc</a:t>
            </a:r>
          </a:p>
        </p:txBody>
      </p:sp>
    </p:spTree>
    <p:extLst>
      <p:ext uri="{BB962C8B-B14F-4D97-AF65-F5344CB8AC3E}">
        <p14:creationId xmlns:p14="http://schemas.microsoft.com/office/powerpoint/2010/main" val="3911846734"/>
      </p:ext>
    </p:extLst>
  </p:cSld>
  <p:clrMapOvr>
    <a:masterClrMapping/>
  </p:clrMapOvr>
</p:sld>
</file>

<file path=ppt/slides/slide2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89237934"/>
      </p:ext>
    </p:extLst>
  </p:cSld>
  <p:clrMapOvr>
    <a:masterClrMapping/>
  </p:clrMapOvr>
</p:sld>
</file>

<file path=ppt/slides/slide2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585495"/>
      </p:ext>
    </p:extLst>
  </p:cSld>
  <p:clrMapOvr>
    <a:masterClrMapping/>
  </p:clrMapOvr>
</p:sld>
</file>

<file path=ppt/slides/slide2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59697312"/>
      </p:ext>
    </p:extLst>
  </p:cSld>
  <p:clrMapOvr>
    <a:masterClrMapping/>
  </p:clrMapOvr>
</p:sld>
</file>

<file path=ppt/slides/slide2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8569695"/>
      </p:ext>
    </p:extLst>
  </p:cSld>
  <p:clrMapOvr>
    <a:masterClrMapping/>
  </p:clrMapOvr>
</p:sld>
</file>

<file path=ppt/slides/slide2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5085483"/>
      </p:ext>
    </p:extLst>
  </p:cSld>
  <p:clrMapOvr>
    <a:masterClrMapping/>
  </p:clrMapOvr>
</p:sld>
</file>

<file path=ppt/slides/slide2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6324699"/>
      </p:ext>
    </p:extLst>
  </p:cSld>
  <p:clrMapOvr>
    <a:masterClrMapping/>
  </p:clrMapOvr>
</p:sld>
</file>

<file path=ppt/slides/slide2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3278219"/>
      </p:ext>
    </p:extLst>
  </p:cSld>
  <p:clrMapOvr>
    <a:masterClrMapping/>
  </p:clrMapOvr>
</p:sld>
</file>

<file path=ppt/slides/slide2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05590701"/>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545549701"/>
      </p:ext>
    </p:extLst>
  </p:cSld>
  <p:clrMapOvr>
    <a:masterClrMapping/>
  </p:clrMapOvr>
</p:sld>
</file>

<file path=ppt/slides/slide2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99809837"/>
      </p:ext>
    </p:extLst>
  </p:cSld>
  <p:clrMapOvr>
    <a:masterClrMapping/>
  </p:clrMapOvr>
</p:sld>
</file>

<file path=ppt/slides/slide2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Tree>
    <p:extLst>
      <p:ext uri="{BB962C8B-B14F-4D97-AF65-F5344CB8AC3E}">
        <p14:creationId xmlns:p14="http://schemas.microsoft.com/office/powerpoint/2010/main" val="1116998456"/>
      </p:ext>
    </p:extLst>
  </p:cSld>
  <p:clrMapOvr>
    <a:masterClrMapping/>
  </p:clrMapOvr>
</p:sld>
</file>

<file path=ppt/slides/slide2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7319167"/>
      </p:ext>
    </p:extLst>
  </p:cSld>
  <p:clrMapOvr>
    <a:masterClrMapping/>
  </p:clrMapOvr>
</p:sld>
</file>

<file path=ppt/slides/slide2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إت آروهي ذي شوبي آف إي إنجي أو رومي إنراماؤ إيفول خين آري ماثياس: إي بيف ران بي يوسيف: فاي هوف ني آف إيرماثيتيس إن إيسوس. فاي آفئي ها بيلاتوس</a:t>
            </a:r>
          </a:p>
        </p:txBody>
      </p:sp>
    </p:spTree>
    <p:extLst>
      <p:ext uri="{BB962C8B-B14F-4D97-AF65-F5344CB8AC3E}">
        <p14:creationId xmlns:p14="http://schemas.microsoft.com/office/powerpoint/2010/main" val="4089891939"/>
      </p:ext>
    </p:extLst>
  </p:cSld>
  <p:clrMapOvr>
    <a:masterClrMapping/>
  </p:clrMapOvr>
</p:sld>
</file>

<file path=ppt/slides/slide2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آف إيريتين إم بي سوما إنتي إيسوس توتي بيلاتوس آفؤواه ساهني إنييف. </a:t>
            </a:r>
          </a:p>
        </p:txBody>
      </p:sp>
    </p:spTree>
    <p:extLst>
      <p:ext uri="{BB962C8B-B14F-4D97-AF65-F5344CB8AC3E}">
        <p14:creationId xmlns:p14="http://schemas.microsoft.com/office/powerpoint/2010/main" val="2407732897"/>
      </p:ext>
    </p:extLst>
  </p:cSld>
  <p:clrMapOvr>
    <a:masterClrMapping/>
  </p:clrMapOvr>
</p:sld>
</file>

<file path=ppt/slides/slide2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3830032"/>
      </p:ext>
    </p:extLst>
  </p:cSld>
  <p:clrMapOvr>
    <a:masterClrMapping/>
  </p:clrMapOvr>
</p:sld>
</file>

<file path=ppt/slides/slide2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أووه هيذي إت آروهي شوبي : إيبي ذي ني إتباراسكيفئي تي إتخاجوف إمبي ساففاتون : إيطافئي إنجي يوسيف إفول  خين آري ماثياس : </a:t>
            </a:r>
          </a:p>
        </p:txBody>
      </p:sp>
    </p:spTree>
    <p:extLst>
      <p:ext uri="{BB962C8B-B14F-4D97-AF65-F5344CB8AC3E}">
        <p14:creationId xmlns:p14="http://schemas.microsoft.com/office/powerpoint/2010/main" val="3334786976"/>
      </p:ext>
    </p:extLst>
  </p:cSld>
  <p:clrMapOvr>
    <a:masterClrMapping/>
  </p:clrMapOvr>
</p:sld>
</file>

<file path=ppt/slides/slide2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إي أو إف إسكيمون بي إمفوليفتيس :  فاي إيتي إنثوف هوف ناف جوشت إفول خا إتهي إنتي ميت أورو أنتي إفنوتي : </a:t>
            </a:r>
          </a:p>
        </p:txBody>
      </p:sp>
    </p:spTree>
    <p:extLst>
      <p:ext uri="{BB962C8B-B14F-4D97-AF65-F5344CB8AC3E}">
        <p14:creationId xmlns:p14="http://schemas.microsoft.com/office/powerpoint/2010/main" val="735025671"/>
      </p:ext>
    </p:extLst>
  </p:cSld>
  <p:clrMapOvr>
    <a:masterClrMapping/>
  </p:clrMapOvr>
</p:sld>
</file>

<file path=ppt/slides/slide2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3353239"/>
      </p:ext>
    </p:extLst>
  </p:cSld>
  <p:clrMapOvr>
    <a:masterClrMapping/>
  </p:clrMapOvr>
</p:sld>
</file>

<file path=ppt/slides/slide2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4320279"/>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816106534"/>
      </p:ext>
    </p:extLst>
  </p:cSld>
  <p:clrMapOvr>
    <a:masterClrMapping/>
  </p:clrMapOvr>
</p:sld>
</file>

<file path=ppt/slides/slide2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كرسيك يا الله إلى دهر الدهور، قضيب الإستقامة  هو قضيب ملكك.المر و الميعة و السليخة من ثيابك. </a:t>
            </a:r>
          </a:p>
        </p:txBody>
      </p:sp>
    </p:spTree>
    <p:extLst>
      <p:ext uri="{BB962C8B-B14F-4D97-AF65-F5344CB8AC3E}">
        <p14:creationId xmlns:p14="http://schemas.microsoft.com/office/powerpoint/2010/main" val="833788065"/>
      </p:ext>
    </p:extLst>
  </p:cSld>
  <p:clrMapOvr>
    <a:masterClrMapping/>
  </p:clrMapOvr>
</p:sld>
</file>

<file path=ppt/slides/slide2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17595585"/>
      </p:ext>
    </p:extLst>
  </p:cSld>
  <p:clrMapOvr>
    <a:masterClrMapping/>
  </p:clrMapOvr>
</p:sld>
</file>

<file path=ppt/slides/slide2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4769911"/>
      </p:ext>
    </p:extLst>
  </p:cSld>
  <p:clrMapOvr>
    <a:masterClrMapping/>
  </p:clrMapOvr>
</p:sld>
</file>

<file path=ppt/slides/slide2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6247162"/>
      </p:ext>
    </p:extLst>
  </p:cSld>
  <p:clrMapOvr>
    <a:masterClrMapping/>
  </p:clrMapOvr>
</p:sld>
</file>

<file path=ppt/slides/slide2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و لما كان المساء جاء رجل غني من الرامة اسمه يوسف . و كان هذا أيضا ً تلميذا ً ليسوع فهذا جاء إلي بيلاطس و طلب جسد يسوع ، فأمر بيلاطس حينئذ أن يعطى الجسد. </a:t>
            </a:r>
            <a:endParaRPr lang="en-US" dirty="0"/>
          </a:p>
        </p:txBody>
      </p:sp>
    </p:spTree>
    <p:extLst>
      <p:ext uri="{BB962C8B-B14F-4D97-AF65-F5344CB8AC3E}">
        <p14:creationId xmlns:p14="http://schemas.microsoft.com/office/powerpoint/2010/main" val="4159512236"/>
      </p:ext>
    </p:extLst>
  </p:cSld>
  <p:clrMapOvr>
    <a:masterClrMapping/>
  </p:clrMapOvr>
</p:sld>
</file>

<file path=ppt/slides/slide2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ar-EG" sz="4000" dirty="0"/>
              <a:t>فأخذ يوسف الجسد و لفة بلفائف من الكتان النقي ، ووضعه في قبرة الجديد الذي كان قد نحته في الصخر. ثم دحرج حجرا عظيما ً على باب القبر و مضى. و كانت هناك مريم  المجدلية و مريم الاخرى جالستين تجاه القبر.</a:t>
            </a:r>
            <a:endParaRPr lang="en-US" sz="4000" dirty="0"/>
          </a:p>
        </p:txBody>
      </p:sp>
    </p:spTree>
    <p:extLst>
      <p:ext uri="{BB962C8B-B14F-4D97-AF65-F5344CB8AC3E}">
        <p14:creationId xmlns:p14="http://schemas.microsoft.com/office/powerpoint/2010/main" val="2721810240"/>
      </p:ext>
    </p:extLst>
  </p:cSld>
  <p:clrMapOvr>
    <a:masterClrMapping/>
  </p:clrMapOvr>
</p:sld>
</file>

<file path=ppt/slides/slide2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0234808"/>
      </p:ext>
    </p:extLst>
  </p:cSld>
  <p:clrMapOvr>
    <a:masterClrMapping/>
  </p:clrMapOvr>
</p:sld>
</file>

<file path=ppt/slides/slide2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2145177"/>
      </p:ext>
    </p:extLst>
  </p:cSld>
  <p:clrMapOvr>
    <a:masterClrMapping/>
  </p:clrMapOvr>
</p:sld>
</file>

<file path=ppt/slides/slide2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ولما كان المساء ولإنها كانت الجمعة التي هي قبل السبت. جاء يوسف الذي من الرامة, وكان حسن الزى ذا مشورة. و كان هو أيضا ً يترجى ملكوت الله </a:t>
            </a:r>
            <a:endParaRPr lang="en-US" dirty="0"/>
          </a:p>
        </p:txBody>
      </p:sp>
    </p:spTree>
    <p:extLst>
      <p:ext uri="{BB962C8B-B14F-4D97-AF65-F5344CB8AC3E}">
        <p14:creationId xmlns:p14="http://schemas.microsoft.com/office/powerpoint/2010/main" val="1699467619"/>
      </p:ext>
    </p:extLst>
  </p:cSld>
  <p:clrMapOvr>
    <a:masterClrMapping/>
  </p:clrMapOvr>
</p:sld>
</file>

<file path=ppt/slides/slide2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فتجاسر و دخل إلي بيلاطس  وطلب جسد يسوع فتعجب بيلاطس أنه قد مات هكذا سريعا ً فإستدعي قائد المئة و سأله هل له زمان قد مات ؟ </a:t>
            </a:r>
            <a:endParaRPr lang="en-US" dirty="0"/>
          </a:p>
        </p:txBody>
      </p:sp>
    </p:spTree>
    <p:extLst>
      <p:ext uri="{BB962C8B-B14F-4D97-AF65-F5344CB8AC3E}">
        <p14:creationId xmlns:p14="http://schemas.microsoft.com/office/powerpoint/2010/main" val="99162154"/>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824195725"/>
      </p:ext>
    </p:extLst>
  </p:cSld>
  <p:clrMapOvr>
    <a:masterClrMapping/>
  </p:clrMapOvr>
</p:sld>
</file>

<file path=ppt/slides/slide2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و لما عرف من قائد المئة أعطى جسد يسوع ليوسف فإشترى يوسف لفافة من الكتان ثم أنزله و لفه به، ووضعه بقبر كان منحوتا في صخرة</a:t>
            </a:r>
          </a:p>
        </p:txBody>
      </p:sp>
    </p:spTree>
    <p:extLst>
      <p:ext uri="{BB962C8B-B14F-4D97-AF65-F5344CB8AC3E}">
        <p14:creationId xmlns:p14="http://schemas.microsoft.com/office/powerpoint/2010/main" val="526224387"/>
      </p:ext>
    </p:extLst>
  </p:cSld>
  <p:clrMapOvr>
    <a:masterClrMapping/>
  </p:clrMapOvr>
</p:sld>
</file>

<file path=ppt/slides/slide2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 ودحرج  حجراً علي باب القبر، وكانت مريم المجدلية و مريم أم يوسي تنظران أين وضع ولما إنقضى السبت إشترت مريم المجدلية ومريم أم يعقوب وسلومه حنوطا ليأتين ويحنطنه.</a:t>
            </a:r>
          </a:p>
        </p:txBody>
      </p:sp>
    </p:spTree>
    <p:extLst>
      <p:ext uri="{BB962C8B-B14F-4D97-AF65-F5344CB8AC3E}">
        <p14:creationId xmlns:p14="http://schemas.microsoft.com/office/powerpoint/2010/main" val="3130893211"/>
      </p:ext>
    </p:extLst>
  </p:cSld>
  <p:clrMapOvr>
    <a:masterClrMapping/>
  </p:clrMapOvr>
</p:sld>
</file>

<file path=ppt/slides/slide2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79943869"/>
      </p:ext>
    </p:extLst>
  </p:cSld>
  <p:clrMapOvr>
    <a:masterClrMapping/>
  </p:clrMapOvr>
</p:sld>
</file>

<file path=ppt/slides/slide2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8794326"/>
      </p:ext>
    </p:extLst>
  </p:cSld>
  <p:clrMapOvr>
    <a:masterClrMapping/>
  </p:clrMapOvr>
</p:sld>
</file>

<file path=ppt/slides/slide2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ar-EG" dirty="0"/>
              <a:t> جعلوني في جبِ سفليّ</a:t>
            </a:r>
            <a:endParaRPr lang="en-US" dirty="0"/>
          </a:p>
        </p:txBody>
      </p:sp>
      <p:sp>
        <p:nvSpPr>
          <p:cNvPr id="7" name="Text Placeholder 6"/>
          <p:cNvSpPr>
            <a:spLocks noGrp="1"/>
          </p:cNvSpPr>
          <p:nvPr>
            <p:ph type="body" idx="1"/>
          </p:nvPr>
        </p:nvSpPr>
        <p:spPr/>
        <p:txBody>
          <a:bodyPr/>
          <a:lstStyle/>
          <a:p>
            <a:r>
              <a:rPr lang="ar-EG" dirty="0"/>
              <a:t>افكاتى خين او لاكووس اف سا بى سيت </a:t>
            </a:r>
          </a:p>
        </p:txBody>
      </p:sp>
      <p:sp>
        <p:nvSpPr>
          <p:cNvPr id="8" name="Text Placeholder 7"/>
          <p:cNvSpPr>
            <a:spLocks noGrp="1"/>
          </p:cNvSpPr>
          <p:nvPr>
            <p:ph type="body" sz="quarter" idx="3"/>
          </p:nvPr>
        </p:nvSpPr>
        <p:spPr/>
        <p:txBody>
          <a:bodyPr/>
          <a:lstStyle/>
          <a:p>
            <a:r>
              <a:rPr lang="en-US" dirty="0" err="1"/>
              <a:t>Auxat</a:t>
            </a:r>
            <a:r>
              <a:rPr lang="en-US" dirty="0"/>
              <a:t> '</a:t>
            </a:r>
            <a:r>
              <a:rPr lang="en-US" dirty="0" err="1"/>
              <a:t>en</a:t>
            </a:r>
            <a:r>
              <a:rPr lang="en-US" dirty="0"/>
              <a:t> </a:t>
            </a:r>
            <a:r>
              <a:rPr lang="en-US" dirty="0" err="1"/>
              <a:t>oulakkoc</a:t>
            </a:r>
            <a:r>
              <a:rPr lang="en-US" dirty="0"/>
              <a:t> </a:t>
            </a:r>
            <a:r>
              <a:rPr lang="en-US" dirty="0" err="1"/>
              <a:t>efcapecht</a:t>
            </a:r>
            <a:endParaRPr lang="en-US" dirty="0"/>
          </a:p>
        </p:txBody>
      </p:sp>
    </p:spTree>
    <p:extLst>
      <p:ext uri="{BB962C8B-B14F-4D97-AF65-F5344CB8AC3E}">
        <p14:creationId xmlns:p14="http://schemas.microsoft.com/office/powerpoint/2010/main" val="229467754"/>
      </p:ext>
    </p:extLst>
  </p:cSld>
  <p:clrMapOvr>
    <a:masterClrMapping/>
  </p:clrMapOvr>
</p:sld>
</file>

<file path=ppt/slides/slide2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ar-EG" dirty="0"/>
              <a:t>و مواضع مظلمة، وظلال الموت.</a:t>
            </a:r>
            <a:endParaRPr lang="en-US" dirty="0"/>
          </a:p>
        </p:txBody>
      </p:sp>
      <p:sp>
        <p:nvSpPr>
          <p:cNvPr id="7" name="Text Placeholder 6"/>
          <p:cNvSpPr>
            <a:spLocks noGrp="1"/>
          </p:cNvSpPr>
          <p:nvPr>
            <p:ph type="body" idx="1"/>
          </p:nvPr>
        </p:nvSpPr>
        <p:spPr/>
        <p:txBody>
          <a:bodyPr/>
          <a:lstStyle/>
          <a:p>
            <a:r>
              <a:rPr lang="ar-EG" dirty="0"/>
              <a:t>خين هان ما ان كاكى نيم تى خي بي ام افموؤو </a:t>
            </a:r>
          </a:p>
        </p:txBody>
      </p:sp>
      <p:sp>
        <p:nvSpPr>
          <p:cNvPr id="8" name="Text Placeholder 7"/>
          <p:cNvSpPr>
            <a:spLocks noGrp="1"/>
          </p:cNvSpPr>
          <p:nvPr>
            <p:ph type="body" sz="quarter" idx="3"/>
          </p:nvPr>
        </p:nvSpPr>
        <p:spPr/>
        <p:txBody>
          <a:bodyPr/>
          <a:lstStyle/>
          <a:p>
            <a:r>
              <a:rPr lang="sv-SE" dirty="0"/>
              <a:t>'en \anma `nxaki nem t'hibi `m`vmou</a:t>
            </a:r>
          </a:p>
        </p:txBody>
      </p:sp>
    </p:spTree>
    <p:extLst>
      <p:ext uri="{BB962C8B-B14F-4D97-AF65-F5344CB8AC3E}">
        <p14:creationId xmlns:p14="http://schemas.microsoft.com/office/powerpoint/2010/main" val="4091985192"/>
      </p:ext>
    </p:extLst>
  </p:cSld>
  <p:clrMapOvr>
    <a:masterClrMapping/>
  </p:clrMapOvr>
</p:sld>
</file>

<file path=ppt/slides/slide2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ar-EG" dirty="0"/>
              <a:t> إن سلكتُ في وسط ظلال الموت </a:t>
            </a:r>
            <a:endParaRPr lang="en-US" dirty="0"/>
          </a:p>
        </p:txBody>
      </p:sp>
      <p:sp>
        <p:nvSpPr>
          <p:cNvPr id="7" name="Text Placeholder 6"/>
          <p:cNvSpPr>
            <a:spLocks noGrp="1"/>
          </p:cNvSpPr>
          <p:nvPr>
            <p:ph type="body" idx="1"/>
          </p:nvPr>
        </p:nvSpPr>
        <p:spPr/>
        <p:txBody>
          <a:bodyPr/>
          <a:lstStyle/>
          <a:p>
            <a:r>
              <a:rPr lang="ar-EG" sz="3600" dirty="0"/>
              <a:t>ايه شوب اى شان موشى خين اثميتى ان تى خيبى ام افموؤو</a:t>
            </a:r>
          </a:p>
        </p:txBody>
      </p:sp>
      <p:sp>
        <p:nvSpPr>
          <p:cNvPr id="8" name="Text Placeholder 7"/>
          <p:cNvSpPr>
            <a:spLocks noGrp="1"/>
          </p:cNvSpPr>
          <p:nvPr>
            <p:ph type="body" sz="quarter" idx="3"/>
          </p:nvPr>
        </p:nvSpPr>
        <p:spPr/>
        <p:txBody>
          <a:bodyPr/>
          <a:lstStyle/>
          <a:p>
            <a:r>
              <a:rPr lang="it-IT" dirty="0"/>
              <a:t>` E]wp ai]anmo]i 'en `qmh; `nt'hibi   `m`vmou</a:t>
            </a:r>
          </a:p>
        </p:txBody>
      </p:sp>
    </p:spTree>
    <p:extLst>
      <p:ext uri="{BB962C8B-B14F-4D97-AF65-F5344CB8AC3E}">
        <p14:creationId xmlns:p14="http://schemas.microsoft.com/office/powerpoint/2010/main" val="1043411238"/>
      </p:ext>
    </p:extLst>
  </p:cSld>
  <p:clrMapOvr>
    <a:masterClrMapping/>
  </p:clrMapOvr>
</p:sld>
</file>

<file path=ppt/slides/slide2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ar-EG" dirty="0"/>
              <a:t>فلا اخشى من الشر لانك معى</a:t>
            </a:r>
            <a:endParaRPr lang="en-US" dirty="0"/>
          </a:p>
        </p:txBody>
      </p:sp>
      <p:sp>
        <p:nvSpPr>
          <p:cNvPr id="7" name="Text Placeholder 6"/>
          <p:cNvSpPr>
            <a:spLocks noGrp="1"/>
          </p:cNvSpPr>
          <p:nvPr>
            <p:ph type="body" idx="1"/>
          </p:nvPr>
        </p:nvSpPr>
        <p:spPr/>
        <p:txBody>
          <a:bodyPr/>
          <a:lstStyle/>
          <a:p>
            <a:r>
              <a:rPr lang="ar-EG" sz="3200" dirty="0"/>
              <a:t>ان نا ايرهوتى خا اتهى ان هان بت هوؤو جى انثوك اك كى نيمى</a:t>
            </a:r>
          </a:p>
        </p:txBody>
      </p:sp>
      <p:sp>
        <p:nvSpPr>
          <p:cNvPr id="8" name="Text Placeholder 7"/>
          <p:cNvSpPr>
            <a:spLocks noGrp="1"/>
          </p:cNvSpPr>
          <p:nvPr>
            <p:ph type="body" sz="quarter" idx="3"/>
          </p:nvPr>
        </p:nvSpPr>
        <p:spPr/>
        <p:txBody>
          <a:bodyPr/>
          <a:lstStyle/>
          <a:p>
            <a:r>
              <a:rPr lang="pt-BR" sz="3600" dirty="0"/>
              <a:t>`nnaer\o; 'a`t\h `n\an pet\wou je `nqok `kxh nemhi?</a:t>
            </a:r>
          </a:p>
        </p:txBody>
      </p:sp>
    </p:spTree>
    <p:extLst>
      <p:ext uri="{BB962C8B-B14F-4D97-AF65-F5344CB8AC3E}">
        <p14:creationId xmlns:p14="http://schemas.microsoft.com/office/powerpoint/2010/main" val="2383833157"/>
      </p:ext>
    </p:extLst>
  </p:cSld>
  <p:clrMapOvr>
    <a:masterClrMapping/>
  </p:clrMapOvr>
</p:sld>
</file>

<file path=ppt/slides/slide2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392204"/>
      </p:ext>
    </p:extLst>
  </p:cSld>
  <p:clrMapOvr>
    <a:masterClrMapping/>
  </p:clrMapOvr>
</p:sld>
</file>

<file path=ppt/slides/slide2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5628218"/>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547018346"/>
      </p:ext>
    </p:extLst>
  </p:cSld>
  <p:clrMapOvr>
    <a:masterClrMapping/>
  </p:clrMapOvr>
</p:sld>
</file>

<file path=ppt/slides/slide2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4572505"/>
      </p:ext>
    </p:extLst>
  </p:cSld>
  <p:clrMapOvr>
    <a:masterClrMapping/>
  </p:clrMapOvr>
</p:sld>
</file>

<file path=ppt/slides/slide2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7900794"/>
      </p:ext>
    </p:extLst>
  </p:cSld>
  <p:clrMapOvr>
    <a:masterClrMapping/>
  </p:clrMapOvr>
</p:sld>
</file>

<file path=ppt/slides/slide2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5544758"/>
      </p:ext>
    </p:extLst>
  </p:cSld>
  <p:clrMapOvr>
    <a:masterClrMapping/>
  </p:clrMapOvr>
</p:sld>
</file>

<file path=ppt/slides/slide2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7917618"/>
      </p:ext>
    </p:extLst>
  </p:cSld>
  <p:clrMapOvr>
    <a:masterClrMapping/>
  </p:clrMapOvr>
</p:sld>
</file>

<file path=ppt/slides/slide2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98633072"/>
      </p:ext>
    </p:extLst>
  </p:cSld>
  <p:clrMapOvr>
    <a:masterClrMapping/>
  </p:clrMapOvr>
</p:sld>
</file>

<file path=ppt/slides/slide2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6997686"/>
      </p:ext>
    </p:extLst>
  </p:cSld>
  <p:clrMapOvr>
    <a:masterClrMapping/>
  </p:clrMapOvr>
</p:sld>
</file>

<file path=ppt/slides/slide2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0029148"/>
      </p:ext>
    </p:extLst>
  </p:cSld>
  <p:clrMapOvr>
    <a:masterClrMapping/>
  </p:clrMapOvr>
</p:sld>
</file>

<file path=ppt/slides/slide2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أووه هيبي يس أورومي إي بيف ران بي يوسف : إي أفول إفتيس بي : أو رومي إن آغاثوس أووه إن إثمي : </a:t>
            </a:r>
          </a:p>
        </p:txBody>
      </p:sp>
    </p:spTree>
    <p:extLst>
      <p:ext uri="{BB962C8B-B14F-4D97-AF65-F5344CB8AC3E}">
        <p14:creationId xmlns:p14="http://schemas.microsoft.com/office/powerpoint/2010/main" val="1432798564"/>
      </p:ext>
    </p:extLst>
  </p:cSld>
  <p:clrMapOvr>
    <a:masterClrMapping/>
  </p:clrMapOvr>
</p:sld>
</file>

<file path=ppt/slides/slide2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فاي إن آفتي ماتي آن بي خين بوسوتشني نيم تو إبراكسيس ني أوإفول خين آري ماثياس  أو فاكي إنتي ني يوداي : </a:t>
            </a:r>
          </a:p>
        </p:txBody>
      </p:sp>
    </p:spTree>
    <p:extLst>
      <p:ext uri="{BB962C8B-B14F-4D97-AF65-F5344CB8AC3E}">
        <p14:creationId xmlns:p14="http://schemas.microsoft.com/office/powerpoint/2010/main" val="3140934250"/>
      </p:ext>
    </p:extLst>
  </p:cSld>
  <p:clrMapOvr>
    <a:masterClrMapping/>
  </p:clrMapOvr>
</p:sld>
</file>

<file path=ppt/slides/slide2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2425443"/>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56296"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930414360"/>
      </p:ext>
    </p:extLst>
  </p:cSld>
  <p:clrMapOvr>
    <a:masterClrMapping/>
  </p:clrMapOvr>
</p:sld>
</file>

<file path=ppt/slides/slide2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ميننسا ناي ذي أفئي إنجي يوسيف بي ريم أري ماثياس افتيهو اي بيلاتوس: أي اوزماسيتيس هوف أنتي إيسوس ،نا فشيب ذي بي إثقي إتهوتي إن ني يو داي : </a:t>
            </a:r>
          </a:p>
        </p:txBody>
      </p:sp>
    </p:spTree>
    <p:extLst>
      <p:ext uri="{BB962C8B-B14F-4D97-AF65-F5344CB8AC3E}">
        <p14:creationId xmlns:p14="http://schemas.microsoft.com/office/powerpoint/2010/main" val="2847358750"/>
      </p:ext>
    </p:extLst>
  </p:cSld>
  <p:clrMapOvr>
    <a:masterClrMapping/>
  </p:clrMapOvr>
</p:sld>
</file>

<file path=ppt/slides/slide2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هينا إنتيف أوليس إمبي سوما إنتي إيسوس: اووة أفواة ساهني أنجي بيلاطوس إيتيف ناف أفئي اون اووة أفولي إمبي سوما إنتي إيسوس </a:t>
            </a:r>
          </a:p>
        </p:txBody>
      </p:sp>
    </p:spTree>
    <p:extLst>
      <p:ext uri="{BB962C8B-B14F-4D97-AF65-F5344CB8AC3E}">
        <p14:creationId xmlns:p14="http://schemas.microsoft.com/office/powerpoint/2010/main" val="3037922071"/>
      </p:ext>
    </p:extLst>
  </p:cSld>
  <p:clrMapOvr>
    <a:masterClrMapping/>
  </p:clrMapOvr>
</p:sld>
</file>

<file path=ppt/slides/slide2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4088439"/>
      </p:ext>
    </p:extLst>
  </p:cSld>
  <p:clrMapOvr>
    <a:masterClrMapping/>
  </p:clrMapOvr>
</p:sld>
</file>

<file path=ppt/slides/slide2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9007076"/>
      </p:ext>
    </p:extLst>
  </p:cSld>
  <p:clrMapOvr>
    <a:masterClrMapping/>
  </p:clrMapOvr>
</p:sld>
</file>

<file path=ppt/slides/slide2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ar-EG" dirty="0"/>
              <a:t>جعلونى فى جب سفلي . فى مواضع مظلمة و ظلال الموت. و ان سلكت فى وسط ظلال الموت فلا أخشى من الشر لأنك معى . </a:t>
            </a:r>
            <a:endParaRPr lang="en-US" dirty="0"/>
          </a:p>
        </p:txBody>
      </p:sp>
    </p:spTree>
    <p:extLst>
      <p:ext uri="{BB962C8B-B14F-4D97-AF65-F5344CB8AC3E}">
        <p14:creationId xmlns:p14="http://schemas.microsoft.com/office/powerpoint/2010/main" val="3005574191"/>
      </p:ext>
    </p:extLst>
  </p:cSld>
  <p:clrMapOvr>
    <a:masterClrMapping/>
  </p:clrMapOvr>
</p:sld>
</file>

<file path=ppt/slides/slide2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9658469"/>
      </p:ext>
    </p:extLst>
  </p:cSld>
  <p:clrMapOvr>
    <a:masterClrMapping/>
  </p:clrMapOvr>
</p:sld>
</file>

<file path=ppt/slides/slide2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2536142"/>
      </p:ext>
    </p:extLst>
  </p:cSld>
  <p:clrMapOvr>
    <a:masterClrMapping/>
  </p:clrMapOvr>
</p:sld>
</file>

<file path=ppt/slides/slide2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4702268"/>
      </p:ext>
    </p:extLst>
  </p:cSld>
  <p:clrMapOvr>
    <a:masterClrMapping/>
  </p:clrMapOvr>
</p:sld>
</file>

<file path=ppt/slides/slide2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 وإذا برجل اسمه يوسف وكان مشيراً ورجلاً صالحاً باراً هذا لم يكن موافقا لرأيهم وعملهم . وكان من الرامة مدينة لليهود وكان هو أيضا ً ينتظر ملكوت الله. </a:t>
            </a:r>
            <a:endParaRPr lang="en-US" dirty="0"/>
          </a:p>
        </p:txBody>
      </p:sp>
    </p:spTree>
    <p:extLst>
      <p:ext uri="{BB962C8B-B14F-4D97-AF65-F5344CB8AC3E}">
        <p14:creationId xmlns:p14="http://schemas.microsoft.com/office/powerpoint/2010/main" val="903084255"/>
      </p:ext>
    </p:extLst>
  </p:cSld>
  <p:clrMapOvr>
    <a:masterClrMapping/>
  </p:clrMapOvr>
</p:sld>
</file>

<file path=ppt/slides/slide2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هذا تقدم إلي بيلاطس وطلب جسد يسوع فأنزله و لفه في لفائف من الكتان ووضعه في قبر  قد نحته ولم يكن قد وضع فيه أحد. </a:t>
            </a:r>
            <a:endParaRPr lang="en-US" dirty="0"/>
          </a:p>
        </p:txBody>
      </p:sp>
    </p:spTree>
    <p:extLst>
      <p:ext uri="{BB962C8B-B14F-4D97-AF65-F5344CB8AC3E}">
        <p14:creationId xmlns:p14="http://schemas.microsoft.com/office/powerpoint/2010/main" val="3046947769"/>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518515970"/>
      </p:ext>
    </p:extLst>
  </p:cSld>
  <p:clrMapOvr>
    <a:masterClrMapping/>
  </p:clrMapOvr>
</p:sld>
</file>

<file path=ppt/slides/slide2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ودحرج حجراً عظيماً على باب القبر وكان يوم الجمعة وقد أخذ السبت يلوح. وتبعنه النسوة اللواتي جئن معه من الجليل. فأبصرن القبر</a:t>
            </a:r>
            <a:br>
              <a:rPr lang="ar-EG" dirty="0"/>
            </a:br>
            <a:endParaRPr lang="ar-EG" dirty="0"/>
          </a:p>
        </p:txBody>
      </p:sp>
    </p:spTree>
    <p:extLst>
      <p:ext uri="{BB962C8B-B14F-4D97-AF65-F5344CB8AC3E}">
        <p14:creationId xmlns:p14="http://schemas.microsoft.com/office/powerpoint/2010/main" val="1130280750"/>
      </p:ext>
    </p:extLst>
  </p:cSld>
  <p:clrMapOvr>
    <a:masterClrMapping/>
  </p:clrMapOvr>
</p:sld>
</file>

<file path=ppt/slides/slide2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 وكيف وضع فيه جسده فرجعن و أعددن حنوطاً     وأطياباً ، وفي السبت أسترحن حسب الوصية.</a:t>
            </a:r>
          </a:p>
        </p:txBody>
      </p:sp>
    </p:spTree>
    <p:extLst>
      <p:ext uri="{BB962C8B-B14F-4D97-AF65-F5344CB8AC3E}">
        <p14:creationId xmlns:p14="http://schemas.microsoft.com/office/powerpoint/2010/main" val="3675621260"/>
      </p:ext>
    </p:extLst>
  </p:cSld>
  <p:clrMapOvr>
    <a:masterClrMapping/>
  </p:clrMapOvr>
</p:sld>
</file>

<file path=ppt/slides/slide2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80418063"/>
      </p:ext>
    </p:extLst>
  </p:cSld>
  <p:clrMapOvr>
    <a:masterClrMapping/>
  </p:clrMapOvr>
</p:sld>
</file>

<file path=ppt/slides/slide2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9005739"/>
      </p:ext>
    </p:extLst>
  </p:cSld>
  <p:clrMapOvr>
    <a:masterClrMapping/>
  </p:clrMapOvr>
</p:sld>
</file>

<file path=ppt/slides/slide2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ومن بعد هذا جاء يوسف الذي من الرامة وهو تلميذ ليسوع و لكنه كان يستتر خوفاً من اليهود سأل بيلاطس أن يأخذ جسد يسوع فأذن له بيلاطس أن يعطى له فجاء و حمل جسد يسوع ، </a:t>
            </a:r>
            <a:endParaRPr lang="en-US" dirty="0"/>
          </a:p>
        </p:txBody>
      </p:sp>
    </p:spTree>
    <p:extLst>
      <p:ext uri="{BB962C8B-B14F-4D97-AF65-F5344CB8AC3E}">
        <p14:creationId xmlns:p14="http://schemas.microsoft.com/office/powerpoint/2010/main" val="1888231923"/>
      </p:ext>
    </p:extLst>
  </p:cSld>
  <p:clrMapOvr>
    <a:masterClrMapping/>
  </p:clrMapOvr>
</p:sld>
</file>

<file path=ppt/slides/slide2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وجاء أيضاً نيقوديموس الذي كان قد جاء أولا ً إلى يسوع ليلا ً ومعه حنوط مر وصبر نحو مئة رطل فأخذ جسد يسوع ولفاه في لفائف من الكتان </a:t>
            </a:r>
            <a:endParaRPr lang="en-US" dirty="0"/>
          </a:p>
        </p:txBody>
      </p:sp>
    </p:spTree>
    <p:extLst>
      <p:ext uri="{BB962C8B-B14F-4D97-AF65-F5344CB8AC3E}">
        <p14:creationId xmlns:p14="http://schemas.microsoft.com/office/powerpoint/2010/main" val="1982977236"/>
      </p:ext>
    </p:extLst>
  </p:cSld>
  <p:clrMapOvr>
    <a:masterClrMapping/>
  </p:clrMapOvr>
</p:sld>
</file>

<file path=ppt/slides/slide2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ar-EG" dirty="0"/>
              <a:t>مع الحنوط كعادة اليهود ان يكفنوا وكان في الموضع الذي صلب فيه يسوع بستان وكان في البستان قبر جديد لم</a:t>
            </a:r>
          </a:p>
        </p:txBody>
      </p:sp>
    </p:spTree>
    <p:extLst>
      <p:ext uri="{BB962C8B-B14F-4D97-AF65-F5344CB8AC3E}">
        <p14:creationId xmlns:p14="http://schemas.microsoft.com/office/powerpoint/2010/main" val="2378775475"/>
      </p:ext>
    </p:extLst>
  </p:cSld>
  <p:clrMapOvr>
    <a:masterClrMapping/>
  </p:clrMapOvr>
</p:sld>
</file>

<file path=ppt/slides/slide2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يوضع فيه أحد قط فهناك وضع يسوع لسبب استعداد لليهود . لأن هذا القبر كان قريبا منهم. </a:t>
            </a:r>
          </a:p>
        </p:txBody>
      </p:sp>
    </p:spTree>
    <p:extLst>
      <p:ext uri="{BB962C8B-B14F-4D97-AF65-F5344CB8AC3E}">
        <p14:creationId xmlns:p14="http://schemas.microsoft.com/office/powerpoint/2010/main" val="1275233300"/>
      </p:ext>
    </p:extLst>
  </p:cSld>
  <p:clrMapOvr>
    <a:masterClrMapping/>
  </p:clrMapOvr>
</p:sld>
</file>

<file path=ppt/slides/slide2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8910873"/>
      </p:ext>
    </p:extLst>
  </p:cSld>
  <p:clrMapOvr>
    <a:masterClrMapping/>
  </p:clrMapOvr>
</p:sld>
</file>

<file path=ppt/slides/slide229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83510151"/>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الجبل أربعين نهارًا وأربعين ليلة,</a:t>
            </a:r>
            <a:r>
              <a:rPr lang="ar-SA" dirty="0">
                <a:solidFill>
                  <a:schemeClr val="accent2"/>
                </a:solidFill>
              </a:rPr>
              <a:t> </a:t>
            </a:r>
            <a:r>
              <a:rPr lang="ar-SA" dirty="0"/>
              <a:t>لم آكل خبزًا ولم</a:t>
            </a:r>
            <a:r>
              <a:rPr lang="ar-SA" sz="2000" dirty="0">
                <a:solidFill>
                  <a:schemeClr val="accent2"/>
                </a:solidFill>
              </a:rPr>
              <a:t> </a:t>
            </a:r>
            <a:r>
              <a:rPr lang="ar-SA" dirty="0"/>
              <a:t>أشرب ماء,</a:t>
            </a:r>
            <a:endParaRPr lang="en-US" dirty="0"/>
          </a:p>
        </p:txBody>
      </p:sp>
    </p:spTree>
    <p:extLst>
      <p:ext uri="{BB962C8B-B14F-4D97-AF65-F5344CB8AC3E}">
        <p14:creationId xmlns:p14="http://schemas.microsoft.com/office/powerpoint/2010/main" val="2137540724"/>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516352554"/>
      </p:ext>
    </p:extLst>
  </p:cSld>
  <p:clrMapOvr>
    <a:masterClrMapping/>
  </p:clrMapOvr>
</p:sld>
</file>

<file path=ppt/slides/slide2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0974217"/>
      </p:ext>
    </p:extLst>
  </p:cSld>
  <p:clrMapOvr>
    <a:masterClrMapping/>
  </p:clrMapOvr>
</p:sld>
</file>

<file path=ppt/slides/slide2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2129497"/>
      </p:ext>
    </p:extLst>
  </p:cSld>
  <p:clrMapOvr>
    <a:masterClrMapping/>
  </p:clrMapOvr>
</p:sld>
</file>

<file path=ppt/slides/slide2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4427638"/>
            <a:ext cx="9144000" cy="2203210"/>
          </a:xfrm>
        </p:spPr>
        <p:txBody>
          <a:bodyPr>
            <a:normAutofit fontScale="90000"/>
          </a:bodyPr>
          <a:lstStyle/>
          <a:p>
            <a:r>
              <a:rPr lang="ar-EG" dirty="0"/>
              <a:t>فى عشية ذلك اليوم الذى هو جمعة العيد العظيم, الذى يأتى قبل السبت الذى هو لسر السيد جاء انسان غنى اسمة يوسف, و كان ذا مشورة يعرف الناموس. و إنسان آخر يسمى نيقوديموس، </a:t>
            </a:r>
            <a:endParaRPr lang="en-US" dirty="0"/>
          </a:p>
        </p:txBody>
      </p:sp>
    </p:spTree>
    <p:extLst>
      <p:ext uri="{BB962C8B-B14F-4D97-AF65-F5344CB8AC3E}">
        <p14:creationId xmlns:p14="http://schemas.microsoft.com/office/powerpoint/2010/main" val="1989416413"/>
      </p:ext>
    </p:extLst>
  </p:cSld>
  <p:clrMapOvr>
    <a:masterClrMapping/>
  </p:clrMapOvr>
</p:sld>
</file>

<file path=ppt/slides/slide2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4441086"/>
            <a:ext cx="9144000" cy="2203210"/>
          </a:xfrm>
        </p:spPr>
        <p:txBody>
          <a:bodyPr>
            <a:normAutofit fontScale="90000"/>
          </a:bodyPr>
          <a:lstStyle/>
          <a:p>
            <a:r>
              <a:rPr lang="ar-EG" dirty="0"/>
              <a:t>طوباوى محب للإله. و كان يوسف هو و آباؤه يهتمون بأجساد القديسين . فأتى إلى بيلاطس و سأله جسد الإله الكلمة الوحيد. فإستفهم منه : هل مات ؟ فتعجب الوالى جدا . و هكذا أمر قائد المائة</a:t>
            </a:r>
            <a:endParaRPr lang="en-US" dirty="0"/>
          </a:p>
        </p:txBody>
      </p:sp>
    </p:spTree>
    <p:extLst>
      <p:ext uri="{BB962C8B-B14F-4D97-AF65-F5344CB8AC3E}">
        <p14:creationId xmlns:p14="http://schemas.microsoft.com/office/powerpoint/2010/main" val="1915564515"/>
      </p:ext>
    </p:extLst>
  </p:cSld>
  <p:clrMapOvr>
    <a:masterClrMapping/>
  </p:clrMapOvr>
</p:sld>
</file>

<file path=ppt/slides/slide2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ar-EG" dirty="0"/>
              <a:t>بأن يعطوه جسد يسوع . فأخذ صاحب المشورة الصالحة الصديق الجسد و اهتم به . و أحضر أيضاً أكفانا ناعمة نقية كما يليق بإبن الله . </a:t>
            </a:r>
            <a:endParaRPr lang="en-US" dirty="0"/>
          </a:p>
        </p:txBody>
      </p:sp>
    </p:spTree>
    <p:extLst>
      <p:ext uri="{BB962C8B-B14F-4D97-AF65-F5344CB8AC3E}">
        <p14:creationId xmlns:p14="http://schemas.microsoft.com/office/powerpoint/2010/main" val="722967231"/>
      </p:ext>
    </p:extLst>
  </p:cSld>
  <p:clrMapOvr>
    <a:masterClrMapping/>
  </p:clrMapOvr>
</p:sld>
</file>

<file path=ppt/slides/slide2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4373850"/>
            <a:ext cx="9144000" cy="2203210"/>
          </a:xfrm>
        </p:spPr>
        <p:txBody>
          <a:bodyPr>
            <a:normAutofit fontScale="90000"/>
          </a:bodyPr>
          <a:lstStyle/>
          <a:p>
            <a:r>
              <a:rPr lang="ar-EG" dirty="0"/>
              <a:t>و أحضر نيقوديموس أيضا أطيابا ً كثيرة الثمن نحو مائة رطل طيب . و هكذا كفنوه كعادة العبرانيين , و وضعوا الطيب على المبارك. و كان قبر جديد فى البستان طاهرا نقيا لم يوضع فيه أحد. </a:t>
            </a:r>
            <a:endParaRPr lang="en-US" dirty="0"/>
          </a:p>
        </p:txBody>
      </p:sp>
    </p:spTree>
    <p:extLst>
      <p:ext uri="{BB962C8B-B14F-4D97-AF65-F5344CB8AC3E}">
        <p14:creationId xmlns:p14="http://schemas.microsoft.com/office/powerpoint/2010/main" val="3880014325"/>
      </p:ext>
    </p:extLst>
  </p:cSld>
  <p:clrMapOvr>
    <a:masterClrMapping/>
  </p:clrMapOvr>
</p:sld>
</file>

<file path=ppt/slides/slide2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4427638"/>
            <a:ext cx="9144000" cy="2203210"/>
          </a:xfrm>
        </p:spPr>
        <p:txBody>
          <a:bodyPr>
            <a:normAutofit fontScale="90000"/>
          </a:bodyPr>
          <a:lstStyle/>
          <a:p>
            <a:r>
              <a:rPr lang="ar-EG" dirty="0"/>
              <a:t>فوضعوا جسد الوحيد فى ذلك القبر, و تركوا عليه حجرا ً. و إستراحوا كالوصية من أجل السبت. و كانت نسوة واقفات ينظرن ما كان : مريم المجدلية و مريم الأخرى و علمن جيدا أين وضع.</a:t>
            </a:r>
            <a:endParaRPr lang="en-US" dirty="0"/>
          </a:p>
        </p:txBody>
      </p:sp>
    </p:spTree>
    <p:extLst>
      <p:ext uri="{BB962C8B-B14F-4D97-AF65-F5344CB8AC3E}">
        <p14:creationId xmlns:p14="http://schemas.microsoft.com/office/powerpoint/2010/main" val="1397121288"/>
      </p:ext>
    </p:extLst>
  </p:cSld>
  <p:clrMapOvr>
    <a:masterClrMapping/>
  </p:clrMapOvr>
</p:sld>
</file>

<file path=ppt/slides/slide2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3273027"/>
      </p:ext>
    </p:extLst>
  </p:cSld>
  <p:clrMapOvr>
    <a:masterClrMapping/>
  </p:clrMapOvr>
</p:sld>
</file>

<file path=ppt/slides/slide2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nvGraphicFramePr>
        <p:xfrm>
          <a:off x="822960" y="1524000"/>
          <a:ext cx="7498080" cy="4171950"/>
        </p:xfrm>
        <a:graphic>
          <a:graphicData uri="http://schemas.openxmlformats.org/drawingml/2006/table">
            <a:tbl>
              <a:tblPr rtl="1">
                <a:tableStyleId>{5C22544A-7EE6-4342-B048-85BDC9FD1C3A}</a:tableStyleId>
              </a:tblPr>
              <a:tblGrid>
                <a:gridCol w="7498080">
                  <a:extLst>
                    <a:ext uri="{9D8B030D-6E8A-4147-A177-3AD203B41FA5}">
                      <a16:colId xmlns:a16="http://schemas.microsoft.com/office/drawing/2014/main" val="20000"/>
                    </a:ext>
                  </a:extLst>
                </a:gridCol>
              </a:tblGrid>
              <a:tr h="4171950">
                <a:tc>
                  <a:txBody>
                    <a:bodyPr/>
                    <a:lstStyle/>
                    <a:p>
                      <a:pPr marL="0" marR="0" lvl="0" indent="0" algn="ctr" defTabSz="914400" rtl="0" eaLnBrk="1" fontAlgn="base" latinLnBrk="0" hangingPunct="1">
                        <a:lnSpc>
                          <a:spcPct val="100000"/>
                        </a:lnSpc>
                        <a:spcBef>
                          <a:spcPts val="0"/>
                        </a:spcBef>
                        <a:spcAft>
                          <a:spcPct val="0"/>
                        </a:spcAft>
                        <a:buClrTx/>
                        <a:buSzTx/>
                        <a:buFontTx/>
                        <a:buNone/>
                        <a:tabLst/>
                        <a:defRPr/>
                      </a:pPr>
                      <a:endParaRPr kumimoji="0" lang="pt-BR" sz="40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endParaRPr>
                    </a:p>
                  </a:txBody>
                  <a:tcPr marL="182880" marR="182880" anchor="ctr" anchorCtr="1">
                    <a:lnL w="12700" cmpd="sng">
                      <a:noFill/>
                    </a:lnL>
                    <a:lnR w="381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normAutofit/>
          </a:bodyPr>
          <a:lstStyle/>
          <a:p>
            <a:pPr lvl="0"/>
            <a:r>
              <a:rPr lang="ar-SA" dirty="0">
                <a:solidFill>
                  <a:srgbClr val="FFFFFF"/>
                </a:solidFill>
                <a:effectLst>
                  <a:outerShdw blurRad="38100" dist="38100" dir="2700000" algn="tl">
                    <a:srgbClr val="000000">
                      <a:alpha val="43137"/>
                    </a:srgbClr>
                  </a:outerShdw>
                </a:effectLst>
                <a:latin typeface="Arial" charset="0"/>
                <a:cs typeface="+mj-cs"/>
              </a:rPr>
              <a:t>المسيح مُخلصنا :</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جاء وتألم :</a:t>
            </a:r>
            <a:endParaRPr lang="en-US" dirty="0">
              <a:cs typeface="+mj-cs"/>
            </a:endParaRPr>
          </a:p>
        </p:txBody>
      </p:sp>
      <p:sp>
        <p:nvSpPr>
          <p:cNvPr id="3" name="Text Placeholder 2"/>
          <p:cNvSpPr>
            <a:spLocks noGrp="1"/>
          </p:cNvSpPr>
          <p:nvPr>
            <p:ph type="body" idx="1"/>
          </p:nvPr>
        </p:nvSpPr>
        <p:spPr/>
        <p:txBody>
          <a:bodyPr/>
          <a:lstStyle/>
          <a:p>
            <a:r>
              <a:rPr lang="ar-EG" dirty="0"/>
              <a:t>بي إخرستوس بين سوتير : أف إي أفشيب إم كافه :</a:t>
            </a:r>
          </a:p>
        </p:txBody>
      </p:sp>
      <p:sp>
        <p:nvSpPr>
          <p:cNvPr id="4" name="Text Placeholder 3"/>
          <p:cNvSpPr>
            <a:spLocks noGrp="1"/>
          </p:cNvSpPr>
          <p:nvPr>
            <p:ph type="body" sz="quarter" idx="3"/>
          </p:nvPr>
        </p:nvSpPr>
        <p:spPr/>
        <p:txBody>
          <a:bodyPr/>
          <a:lstStyle/>
          <a:p>
            <a:pPr lvl="0" fontAlgn="base">
              <a:lnSpc>
                <a:spcPct val="100000"/>
              </a:lnSpc>
              <a:spcBef>
                <a:spcPts val="0"/>
              </a:spcBef>
              <a:spcAft>
                <a:spcPct val="0"/>
              </a:spcAft>
              <a:defRPr/>
            </a:pPr>
            <a:r>
              <a:rPr lang="pt-BR" dirty="0"/>
              <a:t>Pi`xrictoc   Pencwthr   &gt; af`i   af]ep`mkau\   &gt;</a:t>
            </a:r>
            <a:endParaRPr lang="en-US" dirty="0"/>
          </a:p>
        </p:txBody>
      </p:sp>
    </p:spTree>
    <p:extLst>
      <p:ext uri="{BB962C8B-B14F-4D97-AF65-F5344CB8AC3E}">
        <p14:creationId xmlns:p14="http://schemas.microsoft.com/office/powerpoint/2010/main" val="1272302712"/>
      </p:ext>
    </p:extLst>
  </p:cSld>
  <p:clrMapOvr>
    <a:masterClrMapping/>
  </p:clrMapOvr>
</p:sld>
</file>

<file path=ppt/slides/slide2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لكي بآلامه :  يُخلصنا.</a:t>
            </a:r>
            <a:endParaRPr lang="en-US" dirty="0"/>
          </a:p>
        </p:txBody>
      </p:sp>
      <p:sp>
        <p:nvSpPr>
          <p:cNvPr id="3" name="Text Placeholder 2"/>
          <p:cNvSpPr>
            <a:spLocks noGrp="1"/>
          </p:cNvSpPr>
          <p:nvPr>
            <p:ph type="body" idx="1"/>
          </p:nvPr>
        </p:nvSpPr>
        <p:spPr/>
        <p:txBody>
          <a:bodyPr/>
          <a:lstStyle/>
          <a:p>
            <a:r>
              <a:rPr lang="ar-EG" dirty="0"/>
              <a:t>هينا خين نيف إم كافه : إنتيف سوتي إممون</a:t>
            </a:r>
            <a:endParaRPr lang="en-US" dirty="0"/>
          </a:p>
        </p:txBody>
      </p:sp>
      <p:sp>
        <p:nvSpPr>
          <p:cNvPr id="4" name="Text Placeholder 3"/>
          <p:cNvSpPr>
            <a:spLocks noGrp="1"/>
          </p:cNvSpPr>
          <p:nvPr>
            <p:ph type="body" sz="quarter" idx="3"/>
          </p:nvPr>
        </p:nvSpPr>
        <p:spPr/>
        <p:txBody>
          <a:bodyPr/>
          <a:lstStyle/>
          <a:p>
            <a:pPr lvl="0" fontAlgn="base">
              <a:lnSpc>
                <a:spcPct val="100000"/>
              </a:lnSpc>
              <a:spcBef>
                <a:spcPts val="0"/>
              </a:spcBef>
              <a:spcAft>
                <a:spcPct val="0"/>
              </a:spcAft>
              <a:defRPr/>
            </a:pPr>
            <a:r>
              <a:rPr lang="pt-BR" sz="4400" dirty="0"/>
              <a:t>\ina   'en   nef</a:t>
            </a:r>
            <a:r>
              <a:rPr lang="en-US" sz="4400" dirty="0"/>
              <a:t>-</a:t>
            </a:r>
            <a:r>
              <a:rPr lang="ar-EG" sz="4400" dirty="0"/>
              <a:t> </a:t>
            </a:r>
            <a:r>
              <a:rPr lang="pt-BR" sz="4400" dirty="0"/>
              <a:t>`mkau\   &gt;`ntef-cw;   `mmon.</a:t>
            </a:r>
            <a:endParaRPr lang="pt-BR" dirty="0"/>
          </a:p>
        </p:txBody>
      </p:sp>
    </p:spTree>
    <p:extLst>
      <p:ext uri="{BB962C8B-B14F-4D97-AF65-F5344CB8AC3E}">
        <p14:creationId xmlns:p14="http://schemas.microsoft.com/office/powerpoint/2010/main" val="1509366380"/>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224731759"/>
      </p:ext>
    </p:extLst>
  </p:cSld>
  <p:clrMapOvr>
    <a:masterClrMapping/>
  </p:clrMapOvr>
</p:sld>
</file>

<file path=ppt/slides/slide2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nvGraphicFramePr>
        <p:xfrm>
          <a:off x="580073" y="152400"/>
          <a:ext cx="7498080" cy="4171950"/>
        </p:xfrm>
        <a:graphic>
          <a:graphicData uri="http://schemas.openxmlformats.org/drawingml/2006/table">
            <a:tbl>
              <a:tblPr rtl="1">
                <a:tableStyleId>{5C22544A-7EE6-4342-B048-85BDC9FD1C3A}</a:tableStyleId>
              </a:tblPr>
              <a:tblGrid>
                <a:gridCol w="7498080">
                  <a:extLst>
                    <a:ext uri="{9D8B030D-6E8A-4147-A177-3AD203B41FA5}">
                      <a16:colId xmlns:a16="http://schemas.microsoft.com/office/drawing/2014/main" val="20000"/>
                    </a:ext>
                  </a:extLst>
                </a:gridCol>
              </a:tblGrid>
              <a:tr h="4171950">
                <a:tc>
                  <a:txBody>
                    <a:bodyPr/>
                    <a:lstStyle/>
                    <a:p>
                      <a:pPr marL="0" marR="0" lvl="0" indent="0" algn="ctr" defTabSz="914400" rtl="1" eaLnBrk="1" fontAlgn="base" latinLnBrk="0" hangingPunct="1">
                        <a:lnSpc>
                          <a:spcPct val="100000"/>
                        </a:lnSpc>
                        <a:spcBef>
                          <a:spcPts val="0"/>
                        </a:spcBef>
                        <a:spcAft>
                          <a:spcPct val="0"/>
                        </a:spcAft>
                        <a:buClrTx/>
                        <a:buSzTx/>
                        <a:buFontTx/>
                        <a:buNone/>
                        <a:tabLst/>
                        <a:defRPr/>
                      </a:pPr>
                      <a:endParaRPr kumimoji="0" lang="ar-SA" sz="4800" b="0" i="0" u="none" strike="noStrike" kern="1200" cap="none" spc="0" normalizeH="0" baseline="0" dirty="0">
                        <a:ln>
                          <a:noFill/>
                        </a:ln>
                        <a:solidFill>
                          <a:srgbClr val="FFFFFF"/>
                        </a:solidFill>
                        <a:effectLst>
                          <a:outerShdw blurRad="38100" dist="38100" dir="2700000" algn="tl">
                            <a:srgbClr val="000000">
                              <a:alpha val="43137"/>
                            </a:srgbClr>
                          </a:outerShdw>
                        </a:effectLst>
                        <a:uLnTx/>
                        <a:uFillTx/>
                        <a:latin typeface="Arial" charset="0"/>
                        <a:ea typeface="+mn-ea"/>
                        <a:cs typeface="AL-Mateen" pitchFamily="2" charset="-78"/>
                      </a:endParaRPr>
                    </a:p>
                  </a:txBody>
                  <a:tcPr marL="182880" marR="182880" anchor="ctr" anchorCtr="1">
                    <a:lnL w="12700" cmpd="sng">
                      <a:noFill/>
                    </a:lnL>
                    <a:lnR w="381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normAutofit/>
          </a:bodyPr>
          <a:lstStyle/>
          <a:p>
            <a:pPr lvl="0"/>
            <a:r>
              <a:rPr lang="ar-SA" dirty="0">
                <a:solidFill>
                  <a:srgbClr val="FFFFFF"/>
                </a:solidFill>
                <a:effectLst>
                  <a:outerShdw blurRad="38100" dist="38100" dir="2700000" algn="tl">
                    <a:srgbClr val="000000">
                      <a:alpha val="43137"/>
                    </a:srgbClr>
                  </a:outerShdw>
                </a:effectLst>
                <a:latin typeface="Arial" charset="0"/>
                <a:cs typeface="+mj-cs"/>
              </a:rPr>
              <a:t>فلنمجده :</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ونرفع اسمه :</a:t>
            </a:r>
            <a:endParaRPr lang="en-US" dirty="0">
              <a:cs typeface="+mj-cs"/>
            </a:endParaRPr>
          </a:p>
        </p:txBody>
      </p:sp>
      <p:sp>
        <p:nvSpPr>
          <p:cNvPr id="3" name="Text Placeholder 2"/>
          <p:cNvSpPr>
            <a:spLocks noGrp="1"/>
          </p:cNvSpPr>
          <p:nvPr>
            <p:ph type="body" idx="1"/>
          </p:nvPr>
        </p:nvSpPr>
        <p:spPr/>
        <p:txBody>
          <a:bodyPr/>
          <a:lstStyle/>
          <a:p>
            <a:r>
              <a:rPr lang="ar-EG" dirty="0"/>
              <a:t>مارين تي أو أوو ناف :تين تشيسي إم بيف ران :</a:t>
            </a:r>
          </a:p>
        </p:txBody>
      </p:sp>
      <p:sp>
        <p:nvSpPr>
          <p:cNvPr id="4" name="Text Placeholder 3"/>
          <p:cNvSpPr>
            <a:spLocks noGrp="1"/>
          </p:cNvSpPr>
          <p:nvPr>
            <p:ph type="body" sz="quarter" idx="3"/>
          </p:nvPr>
        </p:nvSpPr>
        <p:spPr/>
        <p:txBody>
          <a:bodyPr/>
          <a:lstStyle/>
          <a:p>
            <a:r>
              <a:rPr lang="en-US" dirty="0"/>
              <a:t>Maren;`</a:t>
            </a:r>
            <a:r>
              <a:rPr lang="en-US" dirty="0" err="1"/>
              <a:t>wou</a:t>
            </a:r>
            <a:r>
              <a:rPr lang="en-US" dirty="0"/>
              <a:t>   </a:t>
            </a:r>
            <a:r>
              <a:rPr lang="en-US" dirty="0" err="1"/>
              <a:t>naf</a:t>
            </a:r>
            <a:r>
              <a:rPr lang="en-US" dirty="0"/>
              <a:t>   &gt;   </a:t>
            </a:r>
            <a:r>
              <a:rPr lang="en-US" dirty="0" err="1"/>
              <a:t>tensici</a:t>
            </a:r>
            <a:r>
              <a:rPr lang="en-US" dirty="0"/>
              <a:t>   `</a:t>
            </a:r>
            <a:r>
              <a:rPr lang="en-US" dirty="0" err="1"/>
              <a:t>mPefran</a:t>
            </a:r>
            <a:r>
              <a:rPr lang="en-US" dirty="0"/>
              <a:t>   &gt;</a:t>
            </a:r>
          </a:p>
        </p:txBody>
      </p:sp>
    </p:spTree>
    <p:extLst>
      <p:ext uri="{BB962C8B-B14F-4D97-AF65-F5344CB8AC3E}">
        <p14:creationId xmlns:p14="http://schemas.microsoft.com/office/powerpoint/2010/main" val="2779017794"/>
      </p:ext>
    </p:extLst>
  </p:cSld>
  <p:clrMapOvr>
    <a:masterClrMapping/>
  </p:clrMapOvr>
</p:sld>
</file>

<file path=ppt/slides/slide2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ar-SA" dirty="0">
                <a:solidFill>
                  <a:srgbClr val="FFFFFF"/>
                </a:solidFill>
                <a:effectLst>
                  <a:outerShdw blurRad="38100" dist="38100" dir="2700000" algn="tl">
                    <a:srgbClr val="000000">
                      <a:alpha val="43137"/>
                    </a:srgbClr>
                  </a:outerShdw>
                </a:effectLst>
                <a:latin typeface="Arial" charset="0"/>
                <a:cs typeface="+mj-cs"/>
              </a:rPr>
              <a:t>لأنه صنع معنا رحمة :</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كعظيم رحمته.</a:t>
            </a:r>
            <a:endParaRPr lang="en-US" dirty="0">
              <a:cs typeface="+mj-cs"/>
            </a:endParaRPr>
          </a:p>
        </p:txBody>
      </p:sp>
      <p:sp>
        <p:nvSpPr>
          <p:cNvPr id="3" name="Text Placeholder 2"/>
          <p:cNvSpPr>
            <a:spLocks noGrp="1"/>
          </p:cNvSpPr>
          <p:nvPr>
            <p:ph type="body" idx="1"/>
          </p:nvPr>
        </p:nvSpPr>
        <p:spPr/>
        <p:txBody>
          <a:bodyPr/>
          <a:lstStyle/>
          <a:p>
            <a:pPr lvl="0" fontAlgn="base">
              <a:lnSpc>
                <a:spcPct val="100000"/>
              </a:lnSpc>
              <a:spcBef>
                <a:spcPts val="0"/>
              </a:spcBef>
              <a:spcAft>
                <a:spcPct val="0"/>
              </a:spcAft>
              <a:defRPr/>
            </a:pPr>
            <a:r>
              <a:rPr lang="ar-EG" dirty="0">
                <a:solidFill>
                  <a:srgbClr val="FFFFFF"/>
                </a:solidFill>
                <a:effectLst>
                  <a:outerShdw blurRad="38100" dist="38100" dir="2700000" algn="tl">
                    <a:srgbClr val="000000">
                      <a:alpha val="43137"/>
                    </a:srgbClr>
                  </a:outerShdw>
                </a:effectLst>
                <a:latin typeface="Arial" charset="0"/>
                <a:cs typeface="+mj-cs"/>
              </a:rPr>
              <a:t>ج</a:t>
            </a:r>
            <a:r>
              <a:rPr lang="ar-SA" dirty="0">
                <a:solidFill>
                  <a:srgbClr val="FFFFFF"/>
                </a:solidFill>
                <a:effectLst>
                  <a:outerShdw blurRad="38100" dist="38100" dir="2700000" algn="tl">
                    <a:srgbClr val="000000">
                      <a:alpha val="43137"/>
                    </a:srgbClr>
                  </a:outerShdw>
                </a:effectLst>
                <a:latin typeface="Arial" charset="0"/>
                <a:cs typeface="+mj-cs"/>
              </a:rPr>
              <a:t>يه أف إير أوو ناي</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نيه مان : كاطا</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بيف نيشتي إنناي.</a:t>
            </a:r>
            <a:endParaRPr lang="ar-SA" sz="3600" dirty="0">
              <a:solidFill>
                <a:srgbClr val="FFFFFF"/>
              </a:solidFill>
              <a:effectLst>
                <a:outerShdw blurRad="38100" dist="38100" dir="2700000" algn="tl">
                  <a:srgbClr val="000000">
                    <a:alpha val="43137"/>
                  </a:srgbClr>
                </a:outerShdw>
              </a:effectLst>
              <a:latin typeface="Arial" charset="0"/>
              <a:cs typeface="+mj-cs"/>
            </a:endParaRPr>
          </a:p>
        </p:txBody>
      </p:sp>
      <p:sp>
        <p:nvSpPr>
          <p:cNvPr id="4" name="Text Placeholder 3"/>
          <p:cNvSpPr>
            <a:spLocks noGrp="1"/>
          </p:cNvSpPr>
          <p:nvPr>
            <p:ph type="body" sz="quarter" idx="3"/>
          </p:nvPr>
        </p:nvSpPr>
        <p:spPr/>
        <p:txBody>
          <a:bodyPr/>
          <a:lstStyle/>
          <a:p>
            <a:r>
              <a:rPr lang="en-US" dirty="0"/>
              <a:t>je   </a:t>
            </a:r>
            <a:r>
              <a:rPr lang="en-US" dirty="0" err="1"/>
              <a:t>aferounai</a:t>
            </a:r>
            <a:r>
              <a:rPr lang="en-US" dirty="0"/>
              <a:t>   </a:t>
            </a:r>
            <a:r>
              <a:rPr lang="en-US" dirty="0" err="1"/>
              <a:t>neman</a:t>
            </a:r>
            <a:r>
              <a:rPr lang="en-US" dirty="0"/>
              <a:t>   &gt;   kata   </a:t>
            </a:r>
            <a:r>
              <a:rPr lang="en-US" dirty="0" err="1"/>
              <a:t>pefni</a:t>
            </a:r>
            <a:r>
              <a:rPr lang="en-US" dirty="0"/>
              <a:t>];   `</a:t>
            </a:r>
            <a:r>
              <a:rPr lang="en-US" dirty="0" err="1"/>
              <a:t>nnai</a:t>
            </a:r>
            <a:r>
              <a:rPr lang="en-US" dirty="0"/>
              <a:t>.</a:t>
            </a:r>
          </a:p>
        </p:txBody>
      </p:sp>
      <p:sp>
        <p:nvSpPr>
          <p:cNvPr id="19" name="Rectangle 18">
            <a:hlinkClick r:id="rId3" action="ppaction://hlinksldjump"/>
          </p:cNvPr>
          <p:cNvSpPr/>
          <p:nvPr/>
        </p:nvSpPr>
        <p:spPr>
          <a:xfrm>
            <a:off x="8088560" y="3893075"/>
            <a:ext cx="862737" cy="523220"/>
          </a:xfrm>
          <a:prstGeom prst="rect">
            <a:avLst/>
          </a:prstGeom>
        </p:spPr>
        <p:txBody>
          <a:bodyPr wrap="none">
            <a:spAutoFit/>
          </a:bodyPr>
          <a:lstStyle/>
          <a:p>
            <a:r>
              <a:rPr lang="ar-EG" sz="2800" b="1" kern="10" dirty="0">
                <a:ln w="9525">
                  <a:noFill/>
                  <a:round/>
                  <a:headEnd/>
                  <a:tailEnd/>
                </a:ln>
                <a:solidFill>
                  <a:srgbClr val="FFC000"/>
                </a:solidFill>
                <a:latin typeface="Times New Roman"/>
                <a:cs typeface="Times New Roman"/>
              </a:rPr>
              <a:t>الثالثة</a:t>
            </a:r>
            <a:endParaRPr lang="en-US" sz="1000" dirty="0"/>
          </a:p>
        </p:txBody>
      </p:sp>
      <p:sp>
        <p:nvSpPr>
          <p:cNvPr id="20" name="Rectangle 19">
            <a:hlinkClick r:id="rId4" action="ppaction://hlinksldjump"/>
          </p:cNvPr>
          <p:cNvSpPr/>
          <p:nvPr/>
        </p:nvSpPr>
        <p:spPr>
          <a:xfrm>
            <a:off x="6946901" y="3868950"/>
            <a:ext cx="1141659" cy="523220"/>
          </a:xfrm>
          <a:prstGeom prst="rect">
            <a:avLst/>
          </a:prstGeom>
        </p:spPr>
        <p:txBody>
          <a:bodyPr wrap="none">
            <a:spAutoFit/>
          </a:bodyPr>
          <a:lstStyle/>
          <a:p>
            <a:r>
              <a:rPr lang="ar-EG" sz="2800" b="1" kern="10" dirty="0">
                <a:ln w="9525">
                  <a:noFill/>
                  <a:round/>
                  <a:headEnd/>
                  <a:tailEnd/>
                </a:ln>
                <a:solidFill>
                  <a:srgbClr val="FFC000"/>
                </a:solidFill>
                <a:latin typeface="Times New Roman"/>
                <a:cs typeface="Times New Roman"/>
              </a:rPr>
              <a:t>السادسة</a:t>
            </a:r>
            <a:endParaRPr lang="en-US" sz="1000" dirty="0"/>
          </a:p>
        </p:txBody>
      </p:sp>
      <p:sp>
        <p:nvSpPr>
          <p:cNvPr id="21" name="Rectangle 20">
            <a:hlinkClick r:id="rId5" action="ppaction://hlinksldjump"/>
          </p:cNvPr>
          <p:cNvSpPr/>
          <p:nvPr/>
        </p:nvSpPr>
        <p:spPr>
          <a:xfrm>
            <a:off x="5725248" y="3868950"/>
            <a:ext cx="1027845" cy="523220"/>
          </a:xfrm>
          <a:prstGeom prst="rect">
            <a:avLst/>
          </a:prstGeom>
        </p:spPr>
        <p:txBody>
          <a:bodyPr wrap="none">
            <a:spAutoFit/>
          </a:bodyPr>
          <a:lstStyle/>
          <a:p>
            <a:r>
              <a:rPr lang="ar-EG" sz="2800" b="1" kern="10" dirty="0">
                <a:ln w="9525">
                  <a:noFill/>
                  <a:round/>
                  <a:headEnd/>
                  <a:tailEnd/>
                </a:ln>
                <a:solidFill>
                  <a:srgbClr val="FFC000"/>
                </a:solidFill>
                <a:latin typeface="Times New Roman"/>
                <a:cs typeface="Times New Roman"/>
              </a:rPr>
              <a:t>التاسعة</a:t>
            </a:r>
            <a:endParaRPr lang="en-US" sz="1000" dirty="0"/>
          </a:p>
        </p:txBody>
      </p:sp>
      <p:sp>
        <p:nvSpPr>
          <p:cNvPr id="22" name="Rectangle 21">
            <a:hlinkClick r:id="rId6" action="ppaction://hlinksldjump"/>
          </p:cNvPr>
          <p:cNvSpPr/>
          <p:nvPr/>
        </p:nvSpPr>
        <p:spPr>
          <a:xfrm>
            <a:off x="3870399" y="3868950"/>
            <a:ext cx="1648208" cy="523220"/>
          </a:xfrm>
          <a:prstGeom prst="rect">
            <a:avLst/>
          </a:prstGeom>
        </p:spPr>
        <p:txBody>
          <a:bodyPr wrap="none">
            <a:spAutoFit/>
          </a:bodyPr>
          <a:lstStyle/>
          <a:p>
            <a:r>
              <a:rPr lang="ar-EG" sz="2800" b="1" kern="10" dirty="0">
                <a:ln w="9525">
                  <a:noFill/>
                  <a:round/>
                  <a:headEnd/>
                  <a:tailEnd/>
                </a:ln>
                <a:solidFill>
                  <a:srgbClr val="FFC000"/>
                </a:solidFill>
                <a:latin typeface="Times New Roman"/>
                <a:cs typeface="Times New Roman"/>
              </a:rPr>
              <a:t>الحادية عشر</a:t>
            </a:r>
            <a:endParaRPr lang="en-US" sz="1000" dirty="0"/>
          </a:p>
        </p:txBody>
      </p:sp>
      <p:sp>
        <p:nvSpPr>
          <p:cNvPr id="23" name="Rectangle 22">
            <a:hlinkClick r:id="rId7" action="ppaction://hlinksldjump"/>
          </p:cNvPr>
          <p:cNvSpPr/>
          <p:nvPr/>
        </p:nvSpPr>
        <p:spPr>
          <a:xfrm>
            <a:off x="2519397" y="3847674"/>
            <a:ext cx="1463862" cy="523220"/>
          </a:xfrm>
          <a:prstGeom prst="rect">
            <a:avLst/>
          </a:prstGeom>
        </p:spPr>
        <p:txBody>
          <a:bodyPr wrap="none">
            <a:spAutoFit/>
          </a:bodyPr>
          <a:lstStyle/>
          <a:p>
            <a:pPr lvl="0"/>
            <a:r>
              <a:rPr lang="ar-EG" sz="2800" b="1" kern="10" dirty="0">
                <a:ln w="9525">
                  <a:noFill/>
                  <a:round/>
                  <a:headEnd/>
                  <a:tailEnd/>
                </a:ln>
                <a:solidFill>
                  <a:srgbClr val="FFC000"/>
                </a:solidFill>
                <a:latin typeface="Times New Roman"/>
                <a:cs typeface="Times New Roman"/>
              </a:rPr>
              <a:t>امانة اللص</a:t>
            </a:r>
            <a:endParaRPr lang="en-US" sz="1000" dirty="0">
              <a:solidFill>
                <a:prstClr val="black"/>
              </a:solidFill>
            </a:endParaRPr>
          </a:p>
        </p:txBody>
      </p:sp>
      <p:sp>
        <p:nvSpPr>
          <p:cNvPr id="24" name="Rectangle 23">
            <a:hlinkClick r:id="rId8" action="ppaction://hlinksldjump"/>
          </p:cNvPr>
          <p:cNvSpPr/>
          <p:nvPr/>
        </p:nvSpPr>
        <p:spPr>
          <a:xfrm>
            <a:off x="-46700" y="3868950"/>
            <a:ext cx="1099981" cy="523220"/>
          </a:xfrm>
          <a:prstGeom prst="rect">
            <a:avLst/>
          </a:prstGeom>
        </p:spPr>
        <p:txBody>
          <a:bodyPr wrap="none">
            <a:spAutoFit/>
          </a:bodyPr>
          <a:lstStyle/>
          <a:p>
            <a:pPr lvl="0"/>
            <a:r>
              <a:rPr lang="ar-EG" sz="2800" b="1" kern="10" dirty="0">
                <a:ln w="9525">
                  <a:noFill/>
                  <a:round/>
                  <a:headEnd/>
                  <a:tailEnd/>
                </a:ln>
                <a:solidFill>
                  <a:srgbClr val="FFC000"/>
                </a:solidFill>
                <a:latin typeface="Times New Roman"/>
                <a:cs typeface="Times New Roman"/>
              </a:rPr>
              <a:t>غولغوثا</a:t>
            </a:r>
            <a:endParaRPr lang="en-US" sz="1000" dirty="0">
              <a:solidFill>
                <a:prstClr val="black"/>
              </a:solidFill>
            </a:endParaRPr>
          </a:p>
        </p:txBody>
      </p:sp>
      <p:sp>
        <p:nvSpPr>
          <p:cNvPr id="25" name="Rectangle 24">
            <a:hlinkClick r:id="rId9" action="ppaction://hlinksldjump"/>
          </p:cNvPr>
          <p:cNvSpPr/>
          <p:nvPr/>
        </p:nvSpPr>
        <p:spPr>
          <a:xfrm>
            <a:off x="1053281" y="3842208"/>
            <a:ext cx="1497526" cy="523220"/>
          </a:xfrm>
          <a:prstGeom prst="rect">
            <a:avLst/>
          </a:prstGeom>
        </p:spPr>
        <p:txBody>
          <a:bodyPr wrap="none">
            <a:spAutoFit/>
          </a:bodyPr>
          <a:lstStyle/>
          <a:p>
            <a:pPr lvl="0"/>
            <a:r>
              <a:rPr lang="ar-EG" sz="2800" b="1" kern="10" dirty="0">
                <a:ln w="9525">
                  <a:noFill/>
                  <a:round/>
                  <a:headEnd/>
                  <a:tailEnd/>
                </a:ln>
                <a:solidFill>
                  <a:srgbClr val="FFC000"/>
                </a:solidFill>
                <a:latin typeface="Times New Roman"/>
                <a:cs typeface="Times New Roman"/>
              </a:rPr>
              <a:t>الاثني عشر</a:t>
            </a:r>
            <a:endParaRPr lang="en-US" sz="1000" dirty="0">
              <a:solidFill>
                <a:prstClr val="black"/>
              </a:solidFill>
            </a:endParaRPr>
          </a:p>
        </p:txBody>
      </p:sp>
    </p:spTree>
    <p:extLst>
      <p:ext uri="{BB962C8B-B14F-4D97-AF65-F5344CB8AC3E}">
        <p14:creationId xmlns:p14="http://schemas.microsoft.com/office/powerpoint/2010/main" val="1828246377"/>
      </p:ext>
    </p:extLst>
  </p:cSld>
  <p:clrMapOvr>
    <a:masterClrMapping/>
  </p:clrMapOvr>
</p:sld>
</file>

<file path=ppt/slides/slide2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000" dirty="0">
                          <a:solidFill>
                            <a:schemeClr val="bg1"/>
                          </a:solidFill>
                          <a:latin typeface="Garamond" pitchFamily="18" charset="0"/>
                          <a:cs typeface="Arial" pitchFamily="34" charset="0"/>
                        </a:rPr>
                        <a:t>نحنى ركبنا</a:t>
                      </a:r>
                      <a:endParaRPr lang="ar-EG" sz="23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dirty="0" err="1">
                          <a:solidFill>
                            <a:srgbClr val="FFC000"/>
                          </a:solidFill>
                          <a:latin typeface="Avva_Shenouda" pitchFamily="34" charset="2"/>
                          <a:cs typeface="Mudir MT" pitchFamily="2" charset="-78"/>
                        </a:rPr>
                        <a:t>Klinwmen</a:t>
                      </a:r>
                      <a:r>
                        <a:rPr lang="en-US" sz="4800" b="0" dirty="0">
                          <a:solidFill>
                            <a:srgbClr val="FFC000"/>
                          </a:solidFill>
                          <a:latin typeface="Avva_Shenouda" pitchFamily="34" charset="2"/>
                          <a:cs typeface="Mudir MT" pitchFamily="2" charset="-78"/>
                        </a:rPr>
                        <a:t> </a:t>
                      </a:r>
                      <a:r>
                        <a:rPr lang="en-US" sz="4800" b="0" dirty="0" err="1">
                          <a:solidFill>
                            <a:srgbClr val="FFC000"/>
                          </a:solidFill>
                          <a:latin typeface="Avva_Shenouda" pitchFamily="34" charset="2"/>
                          <a:cs typeface="Mudir MT" pitchFamily="2" charset="-78"/>
                        </a:rPr>
                        <a:t>ta</a:t>
                      </a:r>
                      <a:r>
                        <a:rPr lang="en-US" sz="4800" b="0" dirty="0">
                          <a:solidFill>
                            <a:srgbClr val="FFC000"/>
                          </a:solidFill>
                          <a:latin typeface="Avva_Shenouda" pitchFamily="34" charset="2"/>
                          <a:cs typeface="Mudir MT" pitchFamily="2" charset="-78"/>
                        </a:rPr>
                        <a:t> </a:t>
                      </a:r>
                      <a:r>
                        <a:rPr lang="en-US" sz="4800" b="0" dirty="0" err="1">
                          <a:solidFill>
                            <a:srgbClr val="FFC000"/>
                          </a:solidFill>
                          <a:latin typeface="Avva_Shenouda" pitchFamily="34" charset="2"/>
                          <a:cs typeface="Mudir MT" pitchFamily="2" charset="-78"/>
                        </a:rPr>
                        <a:t>jonata</a:t>
                      </a:r>
                      <a:endParaRPr lang="ar-EG" sz="48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dirty="0">
                          <a:solidFill>
                            <a:schemeClr val="bg1"/>
                          </a:solidFill>
                          <a:latin typeface="Garamond" pitchFamily="18" charset="0"/>
                          <a:cs typeface="Arial" pitchFamily="34" charset="0"/>
                        </a:rPr>
                        <a:t>اكلينومين طاغناطا</a:t>
                      </a:r>
                      <a:endParaRPr lang="ar-EG" sz="13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93928865"/>
      </p:ext>
    </p:extLst>
  </p:cSld>
  <p:clrMapOvr>
    <a:masterClrMapping/>
  </p:clrMapOvr>
</p:sld>
</file>

<file path=ppt/slides/slide2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dirty="0">
                          <a:solidFill>
                            <a:schemeClr val="bg1"/>
                          </a:solidFill>
                          <a:latin typeface="Garamond" pitchFamily="18" charset="0"/>
                          <a:cs typeface="Arial" pitchFamily="34" charset="0"/>
                        </a:rPr>
                        <a:t>ارحمنا يا الله الاب ضابط الكل</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dirty="0" err="1">
                          <a:solidFill>
                            <a:srgbClr val="FFC000"/>
                          </a:solidFill>
                          <a:latin typeface="Avva_Shenouda" pitchFamily="34" charset="2"/>
                          <a:cs typeface="Mudir MT" pitchFamily="2" charset="-78"/>
                        </a:rPr>
                        <a:t>Nai</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nan</a:t>
                      </a:r>
                      <a:r>
                        <a:rPr lang="en-US" sz="4000" b="0" dirty="0">
                          <a:solidFill>
                            <a:srgbClr val="FFC000"/>
                          </a:solidFill>
                          <a:latin typeface="Avva_Shenouda" pitchFamily="34" charset="2"/>
                          <a:cs typeface="Mudir MT" pitchFamily="2" charset="-78"/>
                        </a:rPr>
                        <a:t> F5 </a:t>
                      </a:r>
                      <a:r>
                        <a:rPr lang="en-US" sz="4000" b="0" dirty="0" err="1">
                          <a:solidFill>
                            <a:srgbClr val="FFC000"/>
                          </a:solidFill>
                          <a:latin typeface="Avva_Shenouda" pitchFamily="34" charset="2"/>
                          <a:cs typeface="Mudir MT" pitchFamily="2" charset="-78"/>
                        </a:rPr>
                        <a:t>Fiwt</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pipantokratwr</a:t>
                      </a:r>
                      <a:endParaRPr lang="ar-EG" sz="40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chemeClr val="bg1"/>
                          </a:solidFill>
                          <a:latin typeface="Garamond" pitchFamily="18" charset="0"/>
                          <a:cs typeface="Arial" pitchFamily="34" charset="0"/>
                        </a:rPr>
                        <a:t>ناى افنوتى افيوت بى باندوكراطور</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51142527"/>
      </p:ext>
    </p:extLst>
  </p:cSld>
  <p:clrMapOvr>
    <a:masterClrMapping/>
  </p:clrMapOvr>
</p:sld>
</file>

<file path=ppt/slides/slide2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نقف و نحنى ركبنا</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dirty="0" err="1">
                          <a:solidFill>
                            <a:srgbClr val="FFC000"/>
                          </a:solidFill>
                          <a:latin typeface="Avva_Shenouda" pitchFamily="34" charset="2"/>
                          <a:cs typeface="Mudir MT" pitchFamily="2" charset="-78"/>
                        </a:rPr>
                        <a:t>Anactwmen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klinwmen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ta</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jonata</a:t>
                      </a:r>
                      <a:endParaRPr lang="ar-EG" sz="32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chemeClr val="bg1"/>
                          </a:solidFill>
                          <a:latin typeface="Garamond" pitchFamily="18" charset="0"/>
                          <a:cs typeface="Arial" pitchFamily="34" charset="0"/>
                        </a:rPr>
                        <a:t>اناستومين اكلينومين طاغناطا</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55803644"/>
      </p:ext>
    </p:extLst>
  </p:cSld>
  <p:clrMapOvr>
    <a:masterClrMapping/>
  </p:clrMapOvr>
</p:sld>
</file>

<file path=ppt/slides/slide2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ارحمنا يا الله مخلصنا</a:t>
                      </a:r>
                      <a:endParaRPr lang="ar-EG" sz="5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dirty="0" err="1">
                          <a:solidFill>
                            <a:srgbClr val="FFC000"/>
                          </a:solidFill>
                          <a:latin typeface="Avva_Shenouda" pitchFamily="34" charset="2"/>
                          <a:cs typeface="Mudir MT" pitchFamily="2" charset="-78"/>
                        </a:rPr>
                        <a:t>Nai</a:t>
                      </a:r>
                      <a:r>
                        <a:rPr lang="en-US" sz="3600" b="0" dirty="0">
                          <a:solidFill>
                            <a:srgbClr val="FFC000"/>
                          </a:solidFill>
                          <a:latin typeface="Avva_Shenouda" pitchFamily="34" charset="2"/>
                          <a:cs typeface="Mudir MT" pitchFamily="2" charset="-78"/>
                        </a:rPr>
                        <a:t> </a:t>
                      </a:r>
                      <a:r>
                        <a:rPr lang="en-US" sz="3600" b="0" dirty="0" err="1">
                          <a:solidFill>
                            <a:srgbClr val="FFC000"/>
                          </a:solidFill>
                          <a:latin typeface="Avva_Shenouda" pitchFamily="34" charset="2"/>
                          <a:cs typeface="Mudir MT" pitchFamily="2" charset="-78"/>
                        </a:rPr>
                        <a:t>nan</a:t>
                      </a:r>
                      <a:r>
                        <a:rPr lang="en-US" sz="3600" b="0" dirty="0">
                          <a:solidFill>
                            <a:srgbClr val="FFC000"/>
                          </a:solidFill>
                          <a:latin typeface="Avva_Shenouda" pitchFamily="34" charset="2"/>
                          <a:cs typeface="Mudir MT" pitchFamily="2" charset="-78"/>
                        </a:rPr>
                        <a:t> F5 Pencwt3r</a:t>
                      </a:r>
                      <a:endParaRPr lang="ar-EG" sz="36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ناى افنوتى  بنسوتير</a:t>
                      </a:r>
                      <a:endParaRPr lang="ar-EG"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53231871"/>
      </p:ext>
    </p:extLst>
  </p:cSld>
  <p:clrMapOvr>
    <a:masterClrMapping/>
  </p:clrMapOvr>
</p:sld>
</file>

<file path=ppt/slides/slide2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ثم نقف و نحنى ركبنا</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dirty="0" err="1">
                          <a:solidFill>
                            <a:srgbClr val="FFC000"/>
                          </a:solidFill>
                          <a:latin typeface="Avva_Shenouda" pitchFamily="34" charset="2"/>
                          <a:cs typeface="Mudir MT" pitchFamily="2" charset="-78"/>
                        </a:rPr>
                        <a:t>Ke</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anactwmen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klinwmen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ta</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jonata</a:t>
                      </a:r>
                      <a:endParaRPr lang="ar-EG" sz="32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chemeClr val="bg1"/>
                          </a:solidFill>
                          <a:latin typeface="Garamond" pitchFamily="18" charset="0"/>
                          <a:cs typeface="Arial" pitchFamily="34" charset="0"/>
                        </a:rPr>
                        <a:t>كى اناستومين اكلينومين طاغناطا</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25825455"/>
      </p:ext>
    </p:extLst>
  </p:cSld>
  <p:clrMapOvr>
    <a:masterClrMapping/>
  </p:clrMapOvr>
</p:sld>
</file>

<file path=ppt/slides/slide2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dirty="0">
                          <a:solidFill>
                            <a:schemeClr val="bg1"/>
                          </a:solidFill>
                          <a:latin typeface="Garamond" pitchFamily="18" charset="0"/>
                          <a:cs typeface="Arial" pitchFamily="34" charset="0"/>
                        </a:rPr>
                        <a:t>ارحمنا يا الله ثم ارحمنا</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dirty="0" err="1">
                          <a:solidFill>
                            <a:srgbClr val="FFC000"/>
                          </a:solidFill>
                          <a:latin typeface="Avva_Shenouda" pitchFamily="34" charset="2"/>
                          <a:cs typeface="Mudir MT" pitchFamily="2" charset="-78"/>
                        </a:rPr>
                        <a:t>Nai</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nan</a:t>
                      </a:r>
                      <a:r>
                        <a:rPr lang="en-US" sz="4000" b="0" dirty="0">
                          <a:solidFill>
                            <a:srgbClr val="FFC000"/>
                          </a:solidFill>
                          <a:latin typeface="Avva_Shenouda" pitchFamily="34" charset="2"/>
                          <a:cs typeface="Mudir MT" pitchFamily="2" charset="-78"/>
                        </a:rPr>
                        <a:t> F5 </a:t>
                      </a:r>
                    </a:p>
                    <a:p>
                      <a:pPr algn="ctr" rtl="0"/>
                      <a:r>
                        <a:rPr lang="en-US" sz="4000" b="0" dirty="0" err="1">
                          <a:solidFill>
                            <a:srgbClr val="FFC000"/>
                          </a:solidFill>
                          <a:latin typeface="Avva_Shenouda" pitchFamily="34" charset="2"/>
                          <a:cs typeface="Mudir MT" pitchFamily="2" charset="-78"/>
                        </a:rPr>
                        <a:t>ovoh</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nai</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nan</a:t>
                      </a:r>
                      <a:endParaRPr lang="ar-EG" sz="40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dirty="0">
                          <a:solidFill>
                            <a:schemeClr val="bg1"/>
                          </a:solidFill>
                          <a:latin typeface="Garamond" pitchFamily="18" charset="0"/>
                          <a:cs typeface="Arial" pitchFamily="34" charset="0"/>
                        </a:rPr>
                        <a:t>ناى افنوتى أووه ناى نان</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72225590"/>
      </p:ext>
    </p:extLst>
  </p:cSld>
  <p:clrMapOvr>
    <a:masterClrMapping/>
  </p:clrMapOvr>
</p:sld>
</file>

<file path=ppt/slides/slide2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اطلبوا لكي يرحمنا الله و يتراءف علينا و يسمعنا و يعيننا</a:t>
                      </a:r>
                      <a:endParaRPr lang="ar-SA" sz="8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40055458"/>
      </p:ext>
    </p:extLst>
  </p:cSld>
  <p:clrMapOvr>
    <a:masterClrMapping/>
  </p:clrMapOvr>
</p:sld>
</file>

<file path=ppt/slides/slide2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يقبل سؤلات و طلبات قديسيه منهم بالصلاح عنا في كل حين, و يغفر لنا خطايانا</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33917450"/>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419873037"/>
      </p:ext>
    </p:extLst>
  </p:cSld>
  <p:clrMapOvr>
    <a:masterClrMapping/>
  </p:clrMapOvr>
</p:sld>
</file>

<file path=ppt/slides/slide2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16531167"/>
      </p:ext>
    </p:extLst>
  </p:cSld>
  <p:clrMapOvr>
    <a:masterClrMapping/>
  </p:clrMapOvr>
</p:sld>
</file>

<file path=ppt/slides/slide2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اطلبوا عن سلام الكنيسة الواحدة الوحيدة المقدسة الجامعة الرسولية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87536091"/>
      </p:ext>
    </p:extLst>
  </p:cSld>
  <p:clrMapOvr>
    <a:masterClrMapping/>
  </p:clrMapOvr>
</p:sld>
</file>

<file path=ppt/slides/slide2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خلاص الله في الشعوب و الطمانينة بكل موضع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37729474"/>
      </p:ext>
    </p:extLst>
  </p:cSld>
  <p:clrMapOvr>
    <a:masterClrMapping/>
  </p:clrMapOvr>
</p:sld>
</file>

<file path=ppt/slides/slide2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84614018"/>
      </p:ext>
    </p:extLst>
  </p:cSld>
  <p:clrMapOvr>
    <a:masterClrMapping/>
  </p:clrMapOvr>
</p:sld>
</file>

<file path=ppt/slides/slide2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اطلبوا عن أبائنا و اخواتنا المرضي بكل الأمراض في هذا الموضع و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94617366"/>
      </p:ext>
    </p:extLst>
  </p:cSld>
  <p:clrMapOvr>
    <a:masterClrMapping/>
  </p:clrMapOvr>
</p:sld>
</file>

<file path=ppt/slides/slide2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كي ينعم الرب الهنا عليهم و علينا بالعافية و الشفاء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36702587"/>
      </p:ext>
    </p:extLst>
  </p:cSld>
  <p:clrMapOvr>
    <a:masterClrMapping/>
  </p:clrMapOvr>
</p:sld>
</file>

<file path=ppt/slides/slide2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31354859"/>
      </p:ext>
    </p:extLst>
  </p:cSld>
  <p:clrMapOvr>
    <a:masterClrMapping/>
  </p:clrMapOvr>
</p:sld>
</file>

<file path=ppt/slides/slide2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أبائنا و اخوتنا المسافرين و الذين أضمروا السفر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33525218"/>
      </p:ext>
    </p:extLst>
  </p:cSld>
  <p:clrMapOvr>
    <a:masterClrMapping/>
  </p:clrMapOvr>
</p:sld>
</file>

<file path=ppt/slides/slide2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ليسهل الرب طرقهم جميعا أن كانوا في البحار أو الأنهار أو الينابيع أو الطرق المسلوكة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34750264"/>
      </p:ext>
    </p:extLst>
  </p:cSld>
  <p:clrMapOvr>
    <a:masterClrMapping/>
  </p:clrMapOvr>
</p:sld>
</file>

<file path=ppt/slides/slide2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 الذين جعلوا سفرهم بكل وسيلة لكي يرشدهم الرب الهنا و يردهم الي مساكنهم بسلام, و يغفر لنا خطاينا</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96436735"/>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973372219"/>
      </p:ext>
    </p:extLst>
  </p:cSld>
  <p:clrMapOvr>
    <a:masterClrMapping/>
  </p:clrMapOvr>
</p:sld>
</file>

<file path=ppt/slides/slide2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72560444"/>
      </p:ext>
    </p:extLst>
  </p:cSld>
  <p:clrMapOvr>
    <a:masterClrMapping/>
  </p:clrMapOvr>
</p:sld>
</file>

<file path=ppt/slides/slide2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 اطلبوا عن أهوية السماء و ثمرات الأرض و الأشجار و الكروم و كل شجرة مثمرة في المسكونة كلها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03997617"/>
      </p:ext>
    </p:extLst>
  </p:cSld>
  <p:clrMapOvr>
    <a:masterClrMapping/>
  </p:clrMapOvr>
</p:sld>
</file>

<file path=ppt/slides/slide2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يباركها المسيح الهنا و يكملها بسلام,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33160626"/>
      </p:ext>
    </p:extLst>
  </p:cSld>
  <p:clrMapOvr>
    <a:masterClrMapping/>
  </p:clrMapOvr>
</p:sld>
</file>

<file path=ppt/slides/slide2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9350348"/>
      </p:ext>
    </p:extLst>
  </p:cSld>
  <p:clrMapOvr>
    <a:masterClrMapping/>
  </p:clrMapOvr>
</p:sld>
</file>

<file path=ppt/slides/slide2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لكي يعطينا الله رحمة و رأفة أمام الرؤساء الأقوياء</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19629772"/>
      </p:ext>
    </p:extLst>
  </p:cSld>
  <p:clrMapOvr>
    <a:masterClrMapping/>
  </p:clrMapOvr>
</p:sld>
</file>

<file path=ppt/slides/slide2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 يعطف قلوب المتولين علينا بالصلاح في كل حين و يغفر لنا خطايانا</a:t>
                      </a: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04260531"/>
      </p:ext>
    </p:extLst>
  </p:cSld>
  <p:clrMapOvr>
    <a:masterClrMapping/>
  </p:clrMapOvr>
</p:sld>
</file>

<file path=ppt/slides/slide2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58650234"/>
      </p:ext>
    </p:extLst>
  </p:cSld>
  <p:clrMapOvr>
    <a:masterClrMapping/>
  </p:clrMapOvr>
</p:sld>
</file>

<file path=ppt/slides/slide2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أبائنا و اخوتنا الذين رقدوا و تنيحوا في الايمان بالمسيح منذ البدء</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31558629"/>
      </p:ext>
    </p:extLst>
  </p:cSld>
  <p:clrMapOvr>
    <a:masterClrMapping/>
  </p:clrMapOvr>
</p:sld>
</file>

<file path=ppt/slides/slide2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أبائنا البطاركة و أبائنا الأساقفة و أبائنا القمامصة و أبائنا القسوس</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10745374"/>
      </p:ext>
    </p:extLst>
  </p:cSld>
  <p:clrMapOvr>
    <a:masterClrMapping/>
  </p:clrMapOvr>
</p:sld>
</file>

<file path=ppt/slides/slide2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أخوتنا الشمامسة و أبائنا الرهبان و أخوتنا العلمانيين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15882834"/>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083796831"/>
      </p:ext>
    </p:extLst>
  </p:cSld>
  <p:clrMapOvr>
    <a:masterClrMapping/>
  </p:clrMapOvr>
</p:sld>
</file>

<file path=ppt/slides/slide2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عن الذين رقدوا من المسيحيين لكي ينيح الرب الهنا نفوسهم أجمعين, و يغفر لنا خطاينا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96313177"/>
      </p:ext>
    </p:extLst>
  </p:cSld>
  <p:clrMapOvr>
    <a:masterClrMapping/>
  </p:clrMapOvr>
</p:sld>
</file>

<file path=ppt/slides/slide2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38123194"/>
      </p:ext>
    </p:extLst>
  </p:cSld>
  <p:clrMapOvr>
    <a:masterClrMapping/>
  </p:clrMapOvr>
</p:sld>
</file>

<file path=ppt/slides/slide2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المهتمين بالصعائد و القرابين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53705790"/>
      </p:ext>
    </p:extLst>
  </p:cSld>
  <p:clrMapOvr>
    <a:masterClrMapping/>
  </p:clrMapOvr>
</p:sld>
</file>

<file path=ppt/slides/slide2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الخمر و الزيت و البخور و الستور و كتب القراءة و كل أواني المذبح</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59591827"/>
      </p:ext>
    </p:extLst>
  </p:cSld>
  <p:clrMapOvr>
    <a:masterClrMapping/>
  </p:clrMapOvr>
</p:sld>
</file>

<file path=ppt/slides/slide2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يعوضهم الرب إلهنا عن أتعابهم في أورشليم السمائية,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12026548"/>
      </p:ext>
    </p:extLst>
  </p:cSld>
  <p:clrMapOvr>
    <a:masterClrMapping/>
  </p:clrMapOvr>
</p:sld>
</file>

<file path=ppt/slides/slide2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99298639"/>
      </p:ext>
    </p:extLst>
  </p:cSld>
  <p:clrMapOvr>
    <a:masterClrMapping/>
  </p:clrMapOvr>
</p:sld>
</file>

<file path=ppt/slides/slide2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موعظي شعبنا لكي يباركهم الرب إلهنا و يفتح عيون قلوبهم</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40842410"/>
      </p:ext>
    </p:extLst>
  </p:cSld>
  <p:clrMapOvr>
    <a:masterClrMapping/>
  </p:clrMapOvr>
</p:sld>
</file>

<file path=ppt/slides/slide2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يثبتهم في الإيمان الأرثوذكسي إلي النفس الأخير,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64608952"/>
      </p:ext>
    </p:extLst>
  </p:cSld>
  <p:clrMapOvr>
    <a:masterClrMapping/>
  </p:clrMapOvr>
</p:sld>
</file>

<file path=ppt/slides/slide2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62688935"/>
      </p:ext>
    </p:extLst>
  </p:cSld>
  <p:clrMapOvr>
    <a:masterClrMapping/>
  </p:clrMapOvr>
</p:sld>
</file>

<file path=ppt/slides/slide2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هذه الكنيسة و كل الكنائس</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43588999"/>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120232199"/>
      </p:ext>
    </p:extLst>
  </p:cSld>
  <p:clrMapOvr>
    <a:masterClrMapping/>
  </p:clrMapOvr>
</p:sld>
</file>

<file path=ppt/slides/slide2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كل أديرة الشعوب الأرثوذكسية في البراري و الشيوخ السكان فيها و عن طمأنينة كل العالم معاً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52667038"/>
      </p:ext>
    </p:extLst>
  </p:cSld>
  <p:clrMapOvr>
    <a:masterClrMapping/>
  </p:clrMapOvr>
</p:sld>
</file>

<file path=ppt/slides/slide2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يحفظنا الرب إلهنا من كل سوء و من كل شر,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72591740"/>
      </p:ext>
    </p:extLst>
  </p:cSld>
  <p:clrMapOvr>
    <a:masterClrMapping/>
  </p:clrMapOvr>
</p:sld>
</file>

<file path=ppt/slides/slide2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78533521"/>
      </p:ext>
    </p:extLst>
  </p:cSld>
  <p:clrMapOvr>
    <a:masterClrMapping/>
  </p:clrMapOvr>
</p:sld>
</file>

<file path=ppt/slides/slide2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واطلبوا عن حياة و قيام أبينا المكرم رئيس الأساقفة الأب البطريرك الأنبا ( تاوضروس</a:t>
                      </a:r>
                      <a:r>
                        <a:rPr lang="ar-EG" sz="4400" b="1" i="0" kern="1200" baseline="0" dirty="0">
                          <a:solidFill>
                            <a:schemeClr val="lt1"/>
                          </a:solidFill>
                          <a:latin typeface="+mn-lt"/>
                          <a:ea typeface="+mn-ea"/>
                          <a:cs typeface="+mn-cs"/>
                        </a:rPr>
                        <a:t> الثانى</a:t>
                      </a:r>
                      <a:r>
                        <a:rPr lang="ar-EG" sz="4400" b="1" i="0" kern="1200" dirty="0">
                          <a:solidFill>
                            <a:schemeClr val="lt1"/>
                          </a:solidFill>
                          <a:latin typeface="+mn-lt"/>
                          <a:ea typeface="+mn-ea"/>
                          <a:cs typeface="+mn-cs"/>
                        </a:rPr>
                        <a:t>)</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90412011"/>
      </p:ext>
    </p:extLst>
  </p:cSld>
  <p:clrMapOvr>
    <a:masterClrMapping/>
  </p:clrMapOvr>
</p:sld>
</file>

<file path=ppt/slides/slide2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136260308"/>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كذلك</a:t>
                      </a:r>
                      <a:r>
                        <a:rPr lang="ar-EG" sz="4400" b="1" i="0" kern="1200" baseline="0" dirty="0">
                          <a:solidFill>
                            <a:schemeClr val="lt1"/>
                          </a:solidFill>
                          <a:latin typeface="+mn-lt"/>
                          <a:ea typeface="+mn-ea"/>
                          <a:cs typeface="+mn-cs"/>
                        </a:rPr>
                        <a:t> شريكه فى الخدمة الرسولية أبينا المطران المكرم الأنبا دانيال</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60358962"/>
      </p:ext>
    </p:extLst>
  </p:cSld>
  <p:clrMapOvr>
    <a:masterClrMapping/>
  </p:clrMapOvr>
</p:sld>
</file>

<file path=ppt/slides/slide2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لكي يحفظ الرب لنا حياتهما</a:t>
                      </a:r>
                      <a:r>
                        <a:rPr lang="ar-EG" sz="3600" b="1" i="0" kern="1200" baseline="0" dirty="0">
                          <a:solidFill>
                            <a:schemeClr val="lt1"/>
                          </a:solidFill>
                          <a:latin typeface="+mn-lt"/>
                          <a:ea typeface="+mn-ea"/>
                          <a:cs typeface="+mn-cs"/>
                        </a:rPr>
                        <a:t> </a:t>
                      </a:r>
                      <a:r>
                        <a:rPr lang="ar-EG" sz="3600" b="1" i="0" kern="1200" dirty="0">
                          <a:solidFill>
                            <a:schemeClr val="lt1"/>
                          </a:solidFill>
                          <a:latin typeface="+mn-lt"/>
                          <a:ea typeface="+mn-ea"/>
                          <a:cs typeface="+mn-cs"/>
                        </a:rPr>
                        <a:t>و يثبتهما علي كراسيهم</a:t>
                      </a:r>
                      <a:r>
                        <a:rPr lang="ar-EG" sz="3600" b="1" i="0" kern="1200" baseline="0" dirty="0">
                          <a:solidFill>
                            <a:schemeClr val="lt1"/>
                          </a:solidFill>
                          <a:latin typeface="+mn-lt"/>
                          <a:ea typeface="+mn-ea"/>
                          <a:cs typeface="+mn-cs"/>
                        </a:rPr>
                        <a:t> </a:t>
                      </a:r>
                      <a:r>
                        <a:rPr lang="ar-EG" sz="3600" b="1" i="0" kern="1200" dirty="0">
                          <a:solidFill>
                            <a:schemeClr val="lt1"/>
                          </a:solidFill>
                          <a:latin typeface="+mn-lt"/>
                          <a:ea typeface="+mn-ea"/>
                          <a:cs typeface="+mn-cs"/>
                        </a:rPr>
                        <a:t>سنين عديدة و أزمنة سالمة هادئة مديدة, و يغفر لنا خطايانا</a:t>
                      </a:r>
                      <a:endParaRPr lang="ar-SA" sz="3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33718583"/>
      </p:ext>
    </p:extLst>
  </p:cSld>
  <p:clrMapOvr>
    <a:masterClrMapping/>
  </p:clrMapOvr>
</p:sld>
</file>

<file path=ppt/slides/slide2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13520149"/>
      </p:ext>
    </p:extLst>
  </p:cSld>
  <p:clrMapOvr>
    <a:masterClrMapping/>
  </p:clrMapOvr>
</p:sld>
</file>

<file path=ppt/slides/slide2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صلوا واطلبوا عن آبائنا المطارنة و الأساقفة الأرثوذكسيين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54709495"/>
      </p:ext>
    </p:extLst>
  </p:cSld>
  <p:clrMapOvr>
    <a:masterClrMapping/>
  </p:clrMapOvr>
</p:sld>
</file>

<file path=ppt/slides/slide2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القمامصة و القسوس و الشمامسة و كل طغمات الكنيسة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71654327"/>
      </p:ext>
    </p:extLst>
  </p:cSld>
  <p:clrMapOvr>
    <a:masterClrMapping/>
  </p:clrMapOvr>
</p:sld>
</file>

<file path=ppt/slides/slide2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يحفظهم المسيح إلهنا و يقويهم,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61738332"/>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890991531"/>
      </p:ext>
    </p:extLst>
  </p:cSld>
  <p:clrMapOvr>
    <a:masterClrMapping/>
  </p:clrMapOvr>
</p:sld>
</file>

<file path=ppt/slides/slide2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21014346"/>
      </p:ext>
    </p:extLst>
  </p:cSld>
  <p:clrMapOvr>
    <a:masterClrMapping/>
  </p:clrMapOvr>
</p:sld>
</file>

<file path=ppt/slides/slide2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اجتماعنا هذا و كل اجتماعات الشعوب الأرثوذكسية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6070414"/>
      </p:ext>
    </p:extLst>
  </p:cSld>
  <p:clrMapOvr>
    <a:masterClrMapping/>
  </p:clrMapOvr>
</p:sld>
</file>

<file path=ppt/slides/slide2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يباركها الرب إلهنا و يكملها بسلام,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44619610"/>
      </p:ext>
    </p:extLst>
  </p:cSld>
  <p:clrMapOvr>
    <a:masterClrMapping/>
  </p:clrMapOvr>
</p:sld>
</file>

<file path=ppt/slides/slide2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57429985"/>
      </p:ext>
    </p:extLst>
  </p:cSld>
  <p:clrMapOvr>
    <a:masterClrMapping/>
  </p:clrMapOvr>
</p:sld>
</file>

<file path=ppt/slides/slide2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صلوا واطلبوا عن مدبري الكنيسة المقدسة و كل رتب الكهنوت</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34986088"/>
      </p:ext>
    </p:extLst>
  </p:cSld>
  <p:clrMapOvr>
    <a:masterClrMapping/>
  </p:clrMapOvr>
</p:sld>
</file>

<file path=ppt/slides/slide2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يباركهم الرب إلهنا و يقويهم,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09468903"/>
      </p:ext>
    </p:extLst>
  </p:cSld>
  <p:clrMapOvr>
    <a:masterClrMapping/>
  </p:clrMapOvr>
</p:sld>
</file>

<file path=ppt/slides/slide2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28355110"/>
      </p:ext>
    </p:extLst>
  </p:cSld>
  <p:clrMapOvr>
    <a:masterClrMapping/>
  </p:clrMapOvr>
</p:sld>
</file>

<file path=ppt/slides/slide2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كل نفس لها تعب في الكنيسة المقدسة و مع الشعب الأرثوذكسي</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76681009"/>
      </p:ext>
    </p:extLst>
  </p:cSld>
  <p:clrMapOvr>
    <a:masterClrMapping/>
  </p:clrMapOvr>
</p:sld>
</file>

<file path=ppt/slides/slide2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يصنع الرب إلهنا معهم رحمة,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92670055"/>
      </p:ext>
    </p:extLst>
  </p:cSld>
  <p:clrMapOvr>
    <a:masterClrMapping/>
  </p:clrMapOvr>
</p:sld>
</file>

<file path=ppt/slides/slide2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32578489"/>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165842272"/>
      </p:ext>
    </p:extLst>
  </p:cSld>
  <p:clrMapOvr>
    <a:masterClrMapping/>
  </p:clrMapOvr>
</p:sld>
</file>

<file path=ppt/slides/slide2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الرؤساء محبي المسيح الذين أوصنا أن نذكرهم بأسمائهم</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64657234"/>
      </p:ext>
    </p:extLst>
  </p:cSld>
  <p:clrMapOvr>
    <a:masterClrMapping/>
  </p:clrMapOvr>
</p:sld>
</file>

<file path=ppt/slides/slide2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لكي يباركهم الرب إلهنا و يذكرهم بالرحمة و يعطيهم النعمة أمام الرؤساء الأقوياء, و يغفر لنا خطايانا </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62579807"/>
      </p:ext>
    </p:extLst>
  </p:cSld>
  <p:clrMapOvr>
    <a:masterClrMapping/>
  </p:clrMapOvr>
</p:sld>
</file>

<file path=ppt/slides/slide2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35894475"/>
      </p:ext>
    </p:extLst>
  </p:cSld>
  <p:clrMapOvr>
    <a:masterClrMapping/>
  </p:clrMapOvr>
</p:sld>
</file>

<file path=ppt/slides/slide2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المساكين و الفلاحين و الضعفاء و كل نفس متضايقة بأي نوع</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73279359"/>
      </p:ext>
    </p:extLst>
  </p:cSld>
  <p:clrMapOvr>
    <a:masterClrMapping/>
  </p:clrMapOvr>
</p:sld>
</file>

<file path=ppt/slides/slide2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يتراءف الرب إلهنا عليهم و علينا, و يغفلر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98832169"/>
      </p:ext>
    </p:extLst>
  </p:cSld>
  <p:clrMapOvr>
    <a:masterClrMapping/>
  </p:clrMapOvr>
</p:sld>
</file>

<file path=ppt/slides/slide2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77804991"/>
      </p:ext>
    </p:extLst>
  </p:cSld>
  <p:clrMapOvr>
    <a:masterClrMapping/>
  </p:clrMapOvr>
</p:sld>
</file>

<file path=ppt/slides/slide2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المتضايقين الذين في السجون و المطابق و الذين في النفي و السبي</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08575379"/>
      </p:ext>
    </p:extLst>
  </p:cSld>
  <p:clrMapOvr>
    <a:masterClrMapping/>
  </p:clrMapOvr>
</p:sld>
</file>

<file path=ppt/slides/slide2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المربوطين من جهة رباطات الشياطين لكي يعتقهم الرب إلهنا من متاعبهم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07889120"/>
      </p:ext>
    </p:extLst>
  </p:cSld>
  <p:clrMapOvr>
    <a:masterClrMapping/>
  </p:clrMapOvr>
</p:sld>
</file>

<file path=ppt/slides/slide2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78813773"/>
      </p:ext>
    </p:extLst>
  </p:cSld>
  <p:clrMapOvr>
    <a:masterClrMapping/>
  </p:clrMapOvr>
</p:sld>
</file>

<file path=ppt/slides/slide2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واطلبوا عن كل النفوس المجتمعة معنا اليوم في هذا الموضع يطلبون الرحمة لنفوسهم</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46137000"/>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785435572"/>
      </p:ext>
    </p:extLst>
  </p:cSld>
  <p:clrMapOvr>
    <a:masterClrMapping/>
  </p:clrMapOvr>
</p:sld>
</file>

<file path=ppt/slides/slide2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تدركنا مراحم الرب إلهنا و أياهم,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57468782"/>
      </p:ext>
    </p:extLst>
  </p:cSld>
  <p:clrMapOvr>
    <a:masterClrMapping/>
  </p:clrMapOvr>
</p:sld>
</file>

<file path=ppt/slides/slide2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9479220"/>
      </p:ext>
    </p:extLst>
  </p:cSld>
  <p:clrMapOvr>
    <a:masterClrMapping/>
  </p:clrMapOvr>
</p:sld>
</file>

<file path=ppt/slides/slide2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الذين أوصونا أن نذكرهم كل واحد باسمه</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15600312"/>
      </p:ext>
    </p:extLst>
  </p:cSld>
  <p:clrMapOvr>
    <a:masterClrMapping/>
  </p:clrMapOvr>
</p:sld>
</file>

<file path=ppt/slides/slide2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يذكرهم الرب إلهنا بالصلاح في كل حين,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22936677"/>
      </p:ext>
    </p:extLst>
  </p:cSld>
  <p:clrMapOvr>
    <a:masterClrMapping/>
  </p:clrMapOvr>
</p:sld>
</file>

<file path=ppt/slides/slide2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54663466"/>
      </p:ext>
    </p:extLst>
  </p:cSld>
  <p:clrMapOvr>
    <a:masterClrMapping/>
  </p:clrMapOvr>
</p:sld>
</file>

<file path=ppt/slides/slide2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صعود مياه الأنهار في هذه السنة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37656206"/>
      </p:ext>
    </p:extLst>
  </p:cSld>
  <p:clrMapOvr>
    <a:masterClrMapping/>
  </p:clrMapOvr>
</p:sld>
</file>

<file path=ppt/slides/slide2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كي يباركها المسيح إلهنا و يصعدها كمقدارها, و يفرح وجه الأرض بالنيل و يعولنا نحن البشر</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59995238"/>
      </p:ext>
    </p:extLst>
  </p:cSld>
  <p:clrMapOvr>
    <a:masterClrMapping/>
  </p:clrMapOvr>
</p:sld>
</file>

<file path=ppt/slides/slide2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 يعطي النجاة للإنسان و الحيوان, و يرفع عن العالم الموت و الغلاء و الوباء و الفناء و سيف الأعداء</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32690510"/>
      </p:ext>
    </p:extLst>
  </p:cSld>
  <p:clrMapOvr>
    <a:masterClrMapping/>
  </p:clrMapOvr>
</p:sld>
</file>

<file path=ppt/slides/slide2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 يجعل الهدوء و السلام و الطمأنينة في الكنيسة المقدسة</a:t>
                      </a: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93316632"/>
      </p:ext>
    </p:extLst>
  </p:cSld>
  <p:clrMapOvr>
    <a:masterClrMapping/>
  </p:clrMapOvr>
</p:sld>
</file>

<file path=ppt/slides/slide2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يرفع شأن المسيحيين في كل مكان و في كل المسكونة إلي النفس الأخير,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98433959"/>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091469843"/>
      </p:ext>
    </p:extLst>
  </p:cSld>
  <p:clrMapOvr>
    <a:masterClrMapping/>
  </p:clrMapOvr>
</p:sld>
</file>

<file path=ppt/slides/slide2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92976518"/>
      </p:ext>
    </p:extLst>
  </p:cSld>
  <p:clrMapOvr>
    <a:masterClrMapping/>
  </p:clrMapOvr>
</p:sld>
</file>

<file path=ppt/slides/slide2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هذه البصخة المقدسة التي لمخلصنا الصالح</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37274198"/>
      </p:ext>
    </p:extLst>
  </p:cSld>
  <p:clrMapOvr>
    <a:masterClrMapping/>
  </p:clrMapOvr>
</p:sld>
</file>

<file path=ppt/slides/slide2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لكي يكملها لنا بسلام و يرينا بهجة قيامته المقدسة و نحن جميعا سالمين,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46373992"/>
      </p:ext>
    </p:extLst>
  </p:cSld>
  <p:clrMapOvr>
    <a:masterClrMapping/>
  </p:clrMapOvr>
</p:sld>
</file>

<file path=ppt/slides/slide2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31203939"/>
      </p:ext>
    </p:extLst>
  </p:cSld>
  <p:clrMapOvr>
    <a:masterClrMapping/>
  </p:clrMapOvr>
</p:sld>
</file>

<file path=ppt/slides/slide2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88833285"/>
      </p:ext>
    </p:extLst>
  </p:cSld>
  <p:clrMapOvr>
    <a:masterClrMapping/>
  </p:clrMapOvr>
</p:sld>
</file>

<file path=ppt/slides/slide2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876800"/>
            <a:ext cx="9144000" cy="1981200"/>
          </a:xfrm>
        </p:spPr>
        <p:txBody>
          <a:bodyPr/>
          <a:lstStyle/>
          <a:p>
            <a:pPr eaLnBrk="1" hangingPunct="1">
              <a:spcBef>
                <a:spcPct val="50000"/>
              </a:spcBef>
              <a:defRPr/>
            </a:pPr>
            <a:r>
              <a:rPr lang="ar-EG" dirty="0">
                <a:solidFill>
                  <a:schemeClr val="bg1"/>
                </a:solidFill>
                <a:effectLst/>
              </a:rPr>
              <a:t>كرياليسون</a:t>
            </a:r>
          </a:p>
        </p:txBody>
      </p:sp>
    </p:spTree>
    <p:extLst>
      <p:ext uri="{BB962C8B-B14F-4D97-AF65-F5344CB8AC3E}">
        <p14:creationId xmlns:p14="http://schemas.microsoft.com/office/powerpoint/2010/main" val="2075080445"/>
      </p:ext>
    </p:extLst>
  </p:cSld>
  <p:clrMapOvr>
    <a:masterClrMapping/>
  </p:clrMapOvr>
  <p:transition/>
</p:sld>
</file>

<file path=ppt/slides/slide2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495800"/>
            <a:ext cx="9144000" cy="1981200"/>
          </a:xfrm>
        </p:spPr>
        <p:txBody>
          <a:bodyPr/>
          <a:lstStyle/>
          <a:p>
            <a:pPr eaLnBrk="1" hangingPunct="1">
              <a:spcBef>
                <a:spcPct val="50000"/>
              </a:spcBef>
              <a:defRPr/>
            </a:pPr>
            <a:r>
              <a:rPr lang="ar-SA" dirty="0">
                <a:solidFill>
                  <a:schemeClr val="bg1"/>
                </a:solidFill>
                <a:effectLst/>
              </a:rPr>
              <a:t>غولغوثا اِم مِت هى إفرى أوس: بي إكرانيُّون</a:t>
            </a:r>
            <a:endParaRPr lang="ar-EG" dirty="0">
              <a:solidFill>
                <a:schemeClr val="bg1"/>
              </a:solidFill>
              <a:effectLst/>
            </a:endParaRPr>
          </a:p>
        </p:txBody>
      </p:sp>
    </p:spTree>
    <p:extLst>
      <p:ext uri="{BB962C8B-B14F-4D97-AF65-F5344CB8AC3E}">
        <p14:creationId xmlns:p14="http://schemas.microsoft.com/office/powerpoint/2010/main" val="2088949577"/>
      </p:ext>
    </p:extLst>
  </p:cSld>
  <p:clrMapOvr>
    <a:masterClrMapping/>
  </p:clrMapOvr>
  <p:transition/>
</p:sld>
</file>

<file path=ppt/slides/slide2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495800"/>
            <a:ext cx="9144000" cy="1981200"/>
          </a:xfrm>
        </p:spPr>
        <p:txBody>
          <a:bodyPr/>
          <a:lstStyle/>
          <a:p>
            <a:pPr eaLnBrk="1" hangingPunct="1">
              <a:spcBef>
                <a:spcPct val="50000"/>
              </a:spcBef>
              <a:defRPr/>
            </a:pPr>
            <a:r>
              <a:rPr lang="ar-SA" dirty="0">
                <a:solidFill>
                  <a:schemeClr val="bg1"/>
                </a:solidFill>
                <a:effectLst/>
              </a:rPr>
              <a:t>اِمميت أوو اِى إينين: بي ما اِى تاف آشك</a:t>
            </a:r>
            <a:r>
              <a:rPr lang="ar-EG" dirty="0">
                <a:solidFill>
                  <a:schemeClr val="bg1"/>
                </a:solidFill>
                <a:effectLst/>
              </a:rPr>
              <a:t> </a:t>
            </a:r>
            <a:r>
              <a:rPr lang="ar-SA" dirty="0">
                <a:solidFill>
                  <a:schemeClr val="bg1"/>
                </a:solidFill>
                <a:effectLst/>
              </a:rPr>
              <a:t>إبشويس إنخيتف</a:t>
            </a:r>
            <a:endParaRPr lang="ar-EG" dirty="0">
              <a:solidFill>
                <a:schemeClr val="bg1"/>
              </a:solidFill>
              <a:effectLst/>
            </a:endParaRPr>
          </a:p>
        </p:txBody>
      </p:sp>
    </p:spTree>
    <p:extLst>
      <p:ext uri="{BB962C8B-B14F-4D97-AF65-F5344CB8AC3E}">
        <p14:creationId xmlns:p14="http://schemas.microsoft.com/office/powerpoint/2010/main" val="2779266309"/>
      </p:ext>
    </p:extLst>
  </p:cSld>
  <p:clrMapOvr>
    <a:masterClrMapping/>
  </p:clrMapOvr>
  <p:transition/>
</p:sld>
</file>

<file path=ppt/slides/slide2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495800"/>
            <a:ext cx="9144000" cy="1981200"/>
          </a:xfrm>
        </p:spPr>
        <p:txBody>
          <a:bodyPr/>
          <a:lstStyle/>
          <a:p>
            <a:pPr eaLnBrk="1" hangingPunct="1">
              <a:spcBef>
                <a:spcPct val="50000"/>
              </a:spcBef>
              <a:defRPr/>
            </a:pPr>
            <a:r>
              <a:rPr lang="ar-SA" dirty="0">
                <a:solidFill>
                  <a:schemeClr val="bg1"/>
                </a:solidFill>
                <a:effectLst/>
              </a:rPr>
              <a:t>أكفورش إن نيك جيج إيفول أف إيشي نيماك إنكى سوني إثناف</a:t>
            </a:r>
            <a:endParaRPr lang="ar-EG" dirty="0">
              <a:solidFill>
                <a:schemeClr val="bg1"/>
              </a:solidFill>
              <a:effectLst/>
            </a:endParaRPr>
          </a:p>
        </p:txBody>
      </p:sp>
    </p:spTree>
    <p:extLst>
      <p:ext uri="{BB962C8B-B14F-4D97-AF65-F5344CB8AC3E}">
        <p14:creationId xmlns:p14="http://schemas.microsoft.com/office/powerpoint/2010/main" val="2267563293"/>
      </p:ext>
    </p:extLst>
  </p:cSld>
  <p:clrMapOvr>
    <a:masterClrMapping/>
  </p:clrMapOvr>
  <p:transition/>
</p:sld>
</file>

<file path=ppt/slides/slide2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495800"/>
            <a:ext cx="9144000" cy="1981200"/>
          </a:xfrm>
        </p:spPr>
        <p:txBody>
          <a:bodyPr/>
          <a:lstStyle/>
          <a:p>
            <a:pPr eaLnBrk="1" hangingPunct="1">
              <a:spcBef>
                <a:spcPct val="50000"/>
              </a:spcBef>
              <a:defRPr/>
            </a:pPr>
            <a:r>
              <a:rPr lang="ar-SA" dirty="0">
                <a:solidFill>
                  <a:schemeClr val="bg1"/>
                </a:solidFill>
                <a:effectLst/>
              </a:rPr>
              <a:t>ساتيك أوّي نام</a:t>
            </a:r>
            <a:br>
              <a:rPr lang="ar-SA" dirty="0">
                <a:solidFill>
                  <a:schemeClr val="bg1"/>
                </a:solidFill>
                <a:effectLst/>
              </a:rPr>
            </a:br>
            <a:r>
              <a:rPr lang="ar-SA" dirty="0">
                <a:solidFill>
                  <a:schemeClr val="bg1"/>
                </a:solidFill>
                <a:effectLst/>
              </a:rPr>
              <a:t>نيم ساتيك جاتشي:</a:t>
            </a:r>
            <a:endParaRPr lang="ar-EG" dirty="0">
              <a:solidFill>
                <a:schemeClr val="bg1"/>
              </a:solidFill>
              <a:effectLst/>
            </a:endParaRPr>
          </a:p>
        </p:txBody>
      </p:sp>
    </p:spTree>
    <p:extLst>
      <p:ext uri="{BB962C8B-B14F-4D97-AF65-F5344CB8AC3E}">
        <p14:creationId xmlns:p14="http://schemas.microsoft.com/office/powerpoint/2010/main" val="628129168"/>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وأعطاني الرب لوحيّ الحجر المكتوبين بأصبع الله.</a:t>
            </a:r>
            <a:endParaRPr lang="en-US" dirty="0"/>
          </a:p>
        </p:txBody>
      </p:sp>
    </p:spTree>
    <p:extLst>
      <p:ext uri="{BB962C8B-B14F-4D97-AF65-F5344CB8AC3E}">
        <p14:creationId xmlns:p14="http://schemas.microsoft.com/office/powerpoint/2010/main" val="2296011705"/>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460588507"/>
      </p:ext>
    </p:extLst>
  </p:cSld>
  <p:clrMapOvr>
    <a:masterClrMapping/>
  </p:clrMapOvr>
</p:sld>
</file>

<file path=ppt/slides/slide2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495800"/>
            <a:ext cx="9144000" cy="1981200"/>
          </a:xfrm>
        </p:spPr>
        <p:txBody>
          <a:bodyPr/>
          <a:lstStyle/>
          <a:p>
            <a:pPr eaLnBrk="1" hangingPunct="1">
              <a:spcBef>
                <a:spcPct val="50000"/>
              </a:spcBef>
              <a:defRPr/>
            </a:pPr>
            <a:r>
              <a:rPr lang="ar-SA" dirty="0">
                <a:solidFill>
                  <a:schemeClr val="bg1"/>
                </a:solidFill>
                <a:effectLst/>
              </a:rPr>
              <a:t>إنثوك ثككي خين توميتي أوبيسوتير إن أغاثوس</a:t>
            </a:r>
            <a:endParaRPr lang="ar-EG" dirty="0">
              <a:solidFill>
                <a:schemeClr val="bg1"/>
              </a:solidFill>
              <a:effectLst/>
            </a:endParaRPr>
          </a:p>
        </p:txBody>
      </p:sp>
    </p:spTree>
    <p:extLst>
      <p:ext uri="{BB962C8B-B14F-4D97-AF65-F5344CB8AC3E}">
        <p14:creationId xmlns:p14="http://schemas.microsoft.com/office/powerpoint/2010/main" val="4107686103"/>
      </p:ext>
    </p:extLst>
  </p:cSld>
  <p:clrMapOvr>
    <a:masterClrMapping/>
  </p:clrMapOvr>
  <p:transition/>
</p:sld>
</file>

<file path=ppt/slides/slide2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572000"/>
            <a:ext cx="9144000" cy="1981200"/>
          </a:xfrm>
        </p:spPr>
        <p:txBody>
          <a:bodyPr/>
          <a:lstStyle/>
          <a:p>
            <a:pPr eaLnBrk="1" hangingPunct="1">
              <a:spcBef>
                <a:spcPct val="50000"/>
              </a:spcBef>
              <a:defRPr/>
            </a:pPr>
            <a:r>
              <a:rPr lang="ar-SA" dirty="0">
                <a:solidFill>
                  <a:schemeClr val="bg1"/>
                </a:solidFill>
                <a:effectLst/>
              </a:rPr>
              <a:t>ذوكصاباترى كى إيُّو كى آجيُّو إبنفماتي</a:t>
            </a:r>
            <a:endParaRPr lang="ar-EG" dirty="0">
              <a:solidFill>
                <a:schemeClr val="bg1"/>
              </a:solidFill>
              <a:effectLst/>
            </a:endParaRPr>
          </a:p>
        </p:txBody>
      </p:sp>
    </p:spTree>
    <p:extLst>
      <p:ext uri="{BB962C8B-B14F-4D97-AF65-F5344CB8AC3E}">
        <p14:creationId xmlns:p14="http://schemas.microsoft.com/office/powerpoint/2010/main" val="2791714525"/>
      </p:ext>
    </p:extLst>
  </p:cSld>
  <p:clrMapOvr>
    <a:masterClrMapping/>
  </p:clrMapOvr>
  <p:transition/>
</p:sld>
</file>

<file path=ppt/slides/slide2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495800"/>
            <a:ext cx="9144000" cy="1981200"/>
          </a:xfrm>
        </p:spPr>
        <p:txBody>
          <a:bodyPr/>
          <a:lstStyle/>
          <a:p>
            <a:pPr eaLnBrk="1" hangingPunct="1">
              <a:spcBef>
                <a:spcPct val="50000"/>
              </a:spcBef>
              <a:defRPr/>
            </a:pPr>
            <a:r>
              <a:rPr lang="ar-SA" dirty="0">
                <a:solidFill>
                  <a:schemeClr val="bg1"/>
                </a:solidFill>
                <a:effectLst/>
              </a:rPr>
              <a:t>أف أوش إيفول إنجى بيسوني: إتسا أوِّي نام إفجو إمموس</a:t>
            </a:r>
            <a:endParaRPr lang="ar-EG" dirty="0">
              <a:solidFill>
                <a:schemeClr val="bg1"/>
              </a:solidFill>
              <a:effectLst/>
            </a:endParaRPr>
          </a:p>
        </p:txBody>
      </p:sp>
    </p:spTree>
    <p:extLst>
      <p:ext uri="{BB962C8B-B14F-4D97-AF65-F5344CB8AC3E}">
        <p14:creationId xmlns:p14="http://schemas.microsoft.com/office/powerpoint/2010/main" val="1733862806"/>
      </p:ext>
    </p:extLst>
  </p:cSld>
  <p:clrMapOvr>
    <a:masterClrMapping/>
  </p:clrMapOvr>
  <p:transition/>
</p:sld>
</file>

<file path=ppt/slides/slide2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495800"/>
            <a:ext cx="9144000" cy="1981200"/>
          </a:xfrm>
        </p:spPr>
        <p:txBody>
          <a:bodyPr/>
          <a:lstStyle/>
          <a:p>
            <a:pPr eaLnBrk="1" hangingPunct="1">
              <a:spcBef>
                <a:spcPct val="50000"/>
              </a:spcBef>
              <a:defRPr/>
            </a:pPr>
            <a:r>
              <a:rPr lang="ar-SA" dirty="0">
                <a:solidFill>
                  <a:schemeClr val="bg1"/>
                </a:solidFill>
                <a:effectLst/>
              </a:rPr>
              <a:t>جى أريبا ميفئي</a:t>
            </a:r>
            <a:br>
              <a:rPr lang="ar-SA" dirty="0">
                <a:solidFill>
                  <a:schemeClr val="bg1"/>
                </a:solidFill>
                <a:effectLst/>
              </a:rPr>
            </a:br>
            <a:r>
              <a:rPr lang="ar-SA" dirty="0">
                <a:solidFill>
                  <a:schemeClr val="bg1"/>
                </a:solidFill>
                <a:effectLst/>
              </a:rPr>
              <a:t>أوباشويس: أريبا ميفئي</a:t>
            </a:r>
            <a:endParaRPr lang="ar-EG" dirty="0">
              <a:solidFill>
                <a:schemeClr val="bg1"/>
              </a:solidFill>
              <a:effectLst/>
            </a:endParaRPr>
          </a:p>
        </p:txBody>
      </p:sp>
    </p:spTree>
    <p:extLst>
      <p:ext uri="{BB962C8B-B14F-4D97-AF65-F5344CB8AC3E}">
        <p14:creationId xmlns:p14="http://schemas.microsoft.com/office/powerpoint/2010/main" val="2905108502"/>
      </p:ext>
    </p:extLst>
  </p:cSld>
  <p:clrMapOvr>
    <a:masterClrMapping/>
  </p:clrMapOvr>
  <p:transition/>
</p:sld>
</file>

<file path=ppt/slides/slide2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495800"/>
            <a:ext cx="9144000" cy="1981200"/>
          </a:xfrm>
        </p:spPr>
        <p:txBody>
          <a:bodyPr/>
          <a:lstStyle/>
          <a:p>
            <a:pPr eaLnBrk="1" hangingPunct="1">
              <a:spcBef>
                <a:spcPct val="50000"/>
              </a:spcBef>
              <a:defRPr/>
            </a:pPr>
            <a:r>
              <a:rPr lang="ar-SA" dirty="0">
                <a:solidFill>
                  <a:schemeClr val="bg1"/>
                </a:solidFill>
                <a:effectLst/>
              </a:rPr>
              <a:t>أوباسوتير: أريبا مفئي أوبا أوورو</a:t>
            </a:r>
            <a:endParaRPr lang="ar-EG" dirty="0">
              <a:solidFill>
                <a:schemeClr val="bg1"/>
              </a:solidFill>
              <a:effectLst/>
            </a:endParaRPr>
          </a:p>
        </p:txBody>
      </p:sp>
    </p:spTree>
    <p:extLst>
      <p:ext uri="{BB962C8B-B14F-4D97-AF65-F5344CB8AC3E}">
        <p14:creationId xmlns:p14="http://schemas.microsoft.com/office/powerpoint/2010/main" val="202069907"/>
      </p:ext>
    </p:extLst>
  </p:cSld>
  <p:clrMapOvr>
    <a:masterClrMapping/>
  </p:clrMapOvr>
  <p:transition/>
</p:sld>
</file>

<file path=ppt/slides/slide2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495800"/>
            <a:ext cx="9144000" cy="1981200"/>
          </a:xfrm>
        </p:spPr>
        <p:txBody>
          <a:bodyPr/>
          <a:lstStyle/>
          <a:p>
            <a:pPr eaLnBrk="1" hangingPunct="1">
              <a:spcBef>
                <a:spcPct val="50000"/>
              </a:spcBef>
              <a:defRPr/>
            </a:pPr>
            <a:r>
              <a:rPr lang="ar-SA" dirty="0">
                <a:solidFill>
                  <a:schemeClr val="bg1"/>
                </a:solidFill>
                <a:effectLst/>
              </a:rPr>
              <a:t>أكشان ئي خين تِك مِت أوورو:</a:t>
            </a:r>
            <a:br>
              <a:rPr lang="ar-SA" dirty="0">
                <a:solidFill>
                  <a:schemeClr val="bg1"/>
                </a:solidFill>
                <a:effectLst/>
              </a:rPr>
            </a:br>
            <a:r>
              <a:rPr lang="ar-SA" dirty="0">
                <a:solidFill>
                  <a:schemeClr val="bg1"/>
                </a:solidFill>
                <a:effectLst/>
              </a:rPr>
              <a:t>أف إير أوو أوناف إنجى إبشويس</a:t>
            </a:r>
            <a:endParaRPr lang="ar-EG" dirty="0">
              <a:solidFill>
                <a:schemeClr val="bg1"/>
              </a:solidFill>
              <a:effectLst/>
            </a:endParaRPr>
          </a:p>
        </p:txBody>
      </p:sp>
    </p:spTree>
    <p:extLst>
      <p:ext uri="{BB962C8B-B14F-4D97-AF65-F5344CB8AC3E}">
        <p14:creationId xmlns:p14="http://schemas.microsoft.com/office/powerpoint/2010/main" val="1606287938"/>
      </p:ext>
    </p:extLst>
  </p:cSld>
  <p:clrMapOvr>
    <a:masterClrMapping/>
  </p:clrMapOvr>
  <p:transition/>
</p:sld>
</file>

<file path=ppt/slides/slide2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495800"/>
            <a:ext cx="9144000" cy="1981200"/>
          </a:xfrm>
        </p:spPr>
        <p:txBody>
          <a:bodyPr/>
          <a:lstStyle/>
          <a:p>
            <a:pPr eaLnBrk="1" hangingPunct="1">
              <a:spcBef>
                <a:spcPct val="50000"/>
              </a:spcBef>
              <a:defRPr/>
            </a:pPr>
            <a:r>
              <a:rPr lang="ar-SA" dirty="0">
                <a:solidFill>
                  <a:schemeClr val="bg1"/>
                </a:solidFill>
                <a:effectLst/>
              </a:rPr>
              <a:t>خين أوو إسمي إمميت ريمرافش: جى إمفو أوو</a:t>
            </a:r>
            <a:endParaRPr lang="ar-EG" dirty="0">
              <a:solidFill>
                <a:schemeClr val="bg1"/>
              </a:solidFill>
              <a:effectLst/>
            </a:endParaRPr>
          </a:p>
        </p:txBody>
      </p:sp>
    </p:spTree>
    <p:extLst>
      <p:ext uri="{BB962C8B-B14F-4D97-AF65-F5344CB8AC3E}">
        <p14:creationId xmlns:p14="http://schemas.microsoft.com/office/powerpoint/2010/main" val="2286888204"/>
      </p:ext>
    </p:extLst>
  </p:cSld>
  <p:clrMapOvr>
    <a:masterClrMapping/>
  </p:clrMapOvr>
  <p:transition/>
</p:sld>
</file>

<file path=ppt/slides/slide2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495800"/>
            <a:ext cx="9144000" cy="1981200"/>
          </a:xfrm>
        </p:spPr>
        <p:txBody>
          <a:bodyPr/>
          <a:lstStyle/>
          <a:p>
            <a:pPr eaLnBrk="1" hangingPunct="1">
              <a:spcBef>
                <a:spcPct val="50000"/>
              </a:spcBef>
              <a:defRPr/>
            </a:pPr>
            <a:r>
              <a:rPr lang="ar-SA" dirty="0">
                <a:solidFill>
                  <a:schemeClr val="bg1"/>
                </a:solidFill>
                <a:effectLst/>
              </a:rPr>
              <a:t>إك اِى شوبي نى مي: إن إهري خين تا مِت أوورو</a:t>
            </a:r>
            <a:endParaRPr lang="ar-EG" dirty="0">
              <a:solidFill>
                <a:schemeClr val="bg1"/>
              </a:solidFill>
              <a:effectLst/>
            </a:endParaRPr>
          </a:p>
        </p:txBody>
      </p:sp>
    </p:spTree>
    <p:extLst>
      <p:ext uri="{BB962C8B-B14F-4D97-AF65-F5344CB8AC3E}">
        <p14:creationId xmlns:p14="http://schemas.microsoft.com/office/powerpoint/2010/main" val="66892642"/>
      </p:ext>
    </p:extLst>
  </p:cSld>
  <p:clrMapOvr>
    <a:masterClrMapping/>
  </p:clrMapOvr>
  <p:transition/>
</p:sld>
</file>

<file path=ppt/slides/slide2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495800"/>
            <a:ext cx="9144000" cy="1981200"/>
          </a:xfrm>
        </p:spPr>
        <p:txBody>
          <a:bodyPr/>
          <a:lstStyle/>
          <a:p>
            <a:pPr eaLnBrk="1" hangingPunct="1">
              <a:spcBef>
                <a:spcPct val="50000"/>
              </a:spcBef>
              <a:defRPr/>
            </a:pPr>
            <a:r>
              <a:rPr lang="ar-SA" dirty="0">
                <a:solidFill>
                  <a:schemeClr val="bg1"/>
                </a:solidFill>
                <a:effectLst/>
              </a:rPr>
              <a:t>كى نين كى آإي كى إستوس</a:t>
            </a:r>
            <a:br>
              <a:rPr lang="ar-SA" dirty="0">
                <a:solidFill>
                  <a:schemeClr val="bg1"/>
                </a:solidFill>
                <a:effectLst/>
              </a:rPr>
            </a:br>
            <a:r>
              <a:rPr lang="ar-SA" dirty="0">
                <a:solidFill>
                  <a:schemeClr val="bg1"/>
                </a:solidFill>
                <a:effectLst/>
              </a:rPr>
              <a:t> إى أوناس تون إى أونون آمين.</a:t>
            </a:r>
            <a:r>
              <a:rPr lang="en-US" dirty="0">
                <a:solidFill>
                  <a:schemeClr val="bg1"/>
                </a:solidFill>
                <a:effectLst/>
              </a:rPr>
              <a:t> </a:t>
            </a:r>
          </a:p>
        </p:txBody>
      </p:sp>
    </p:spTree>
    <p:extLst>
      <p:ext uri="{BB962C8B-B14F-4D97-AF65-F5344CB8AC3E}">
        <p14:creationId xmlns:p14="http://schemas.microsoft.com/office/powerpoint/2010/main" val="2109461468"/>
      </p:ext>
    </p:extLst>
  </p:cSld>
  <p:clrMapOvr>
    <a:masterClrMapping/>
  </p:clrMapOvr>
  <p:transition/>
</p:sld>
</file>

<file path=ppt/slides/slide2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495800"/>
            <a:ext cx="9144000" cy="1981200"/>
          </a:xfrm>
        </p:spPr>
        <p:txBody>
          <a:bodyPr/>
          <a:lstStyle/>
          <a:p>
            <a:pPr eaLnBrk="1" hangingPunct="1">
              <a:spcBef>
                <a:spcPct val="50000"/>
              </a:spcBef>
              <a:defRPr/>
            </a:pPr>
            <a:r>
              <a:rPr lang="ar-SA" dirty="0">
                <a:solidFill>
                  <a:schemeClr val="bg1"/>
                </a:solidFill>
                <a:effectLst/>
              </a:rPr>
              <a:t>أف ئي إنجى ني ذي كى أوس: يوسف نيم نيكوديموس</a:t>
            </a:r>
            <a:endParaRPr lang="en-US" dirty="0">
              <a:solidFill>
                <a:schemeClr val="bg1"/>
              </a:solidFill>
              <a:effectLst/>
            </a:endParaRPr>
          </a:p>
        </p:txBody>
      </p:sp>
    </p:spTree>
    <p:extLst>
      <p:ext uri="{BB962C8B-B14F-4D97-AF65-F5344CB8AC3E}">
        <p14:creationId xmlns:p14="http://schemas.microsoft.com/office/powerpoint/2010/main" val="1282754141"/>
      </p:ext>
    </p:extLst>
  </p:cSld>
  <p:clrMapOvr>
    <a:masterClrMapping/>
  </p:clrMapOvr>
  <p:transition/>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308872829"/>
      </p:ext>
    </p:extLst>
  </p:cSld>
  <p:clrMapOvr>
    <a:masterClrMapping/>
  </p:clrMapOvr>
</p:sld>
</file>

<file path=ppt/slides/slide2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419600"/>
            <a:ext cx="9144000" cy="1981200"/>
          </a:xfrm>
        </p:spPr>
        <p:txBody>
          <a:bodyPr/>
          <a:lstStyle/>
          <a:p>
            <a:pPr eaLnBrk="1" hangingPunct="1">
              <a:spcBef>
                <a:spcPct val="50000"/>
              </a:spcBef>
              <a:defRPr/>
            </a:pPr>
            <a:r>
              <a:rPr lang="ar-SA" dirty="0">
                <a:solidFill>
                  <a:schemeClr val="bg1"/>
                </a:solidFill>
                <a:effectLst/>
              </a:rPr>
              <a:t>أفتشي إن إتساركس إنتى بي إخرستوس: أفتي</a:t>
            </a:r>
            <a:r>
              <a:rPr lang="ar-EG" dirty="0">
                <a:solidFill>
                  <a:schemeClr val="bg1"/>
                </a:solidFill>
                <a:effectLst/>
              </a:rPr>
              <a:t> </a:t>
            </a:r>
            <a:r>
              <a:rPr lang="ar-SA" dirty="0">
                <a:solidFill>
                  <a:schemeClr val="bg1"/>
                </a:solidFill>
                <a:effectLst/>
              </a:rPr>
              <a:t>إن أوو</a:t>
            </a:r>
            <a:endParaRPr lang="en-US" dirty="0">
              <a:solidFill>
                <a:schemeClr val="bg1"/>
              </a:solidFill>
              <a:effectLst/>
            </a:endParaRPr>
          </a:p>
        </p:txBody>
      </p:sp>
    </p:spTree>
    <p:extLst>
      <p:ext uri="{BB962C8B-B14F-4D97-AF65-F5344CB8AC3E}">
        <p14:creationId xmlns:p14="http://schemas.microsoft.com/office/powerpoint/2010/main" val="381674864"/>
      </p:ext>
    </p:extLst>
  </p:cSld>
  <p:clrMapOvr>
    <a:masterClrMapping/>
  </p:clrMapOvr>
  <p:transition/>
</p:sld>
</file>

<file path=ppt/slides/slide2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876800"/>
            <a:ext cx="9144000" cy="1981200"/>
          </a:xfrm>
        </p:spPr>
        <p:txBody>
          <a:bodyPr/>
          <a:lstStyle/>
          <a:p>
            <a:pPr eaLnBrk="1" hangingPunct="1">
              <a:spcBef>
                <a:spcPct val="50000"/>
              </a:spcBef>
              <a:defRPr/>
            </a:pPr>
            <a:r>
              <a:rPr lang="ar-SA" dirty="0">
                <a:solidFill>
                  <a:schemeClr val="bg1"/>
                </a:solidFill>
                <a:effectLst/>
              </a:rPr>
              <a:t>سوجين اِى إهري اِى جوف: أفكوسف أفكاف خين أوو إمهاف</a:t>
            </a:r>
            <a:endParaRPr lang="en-US" dirty="0">
              <a:solidFill>
                <a:schemeClr val="bg1"/>
              </a:solidFill>
              <a:effectLst/>
            </a:endParaRPr>
          </a:p>
        </p:txBody>
      </p:sp>
    </p:spTree>
    <p:extLst>
      <p:ext uri="{BB962C8B-B14F-4D97-AF65-F5344CB8AC3E}">
        <p14:creationId xmlns:p14="http://schemas.microsoft.com/office/powerpoint/2010/main" val="2612202797"/>
      </p:ext>
    </p:extLst>
  </p:cSld>
  <p:clrMapOvr>
    <a:masterClrMapping/>
  </p:clrMapOvr>
  <p:transition/>
</p:sld>
</file>

<file path=ppt/slides/slide2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419600"/>
            <a:ext cx="9144000" cy="1981200"/>
          </a:xfrm>
        </p:spPr>
        <p:txBody>
          <a:bodyPr/>
          <a:lstStyle/>
          <a:p>
            <a:pPr eaLnBrk="1" hangingPunct="1">
              <a:spcBef>
                <a:spcPct val="50000"/>
              </a:spcBef>
              <a:defRPr/>
            </a:pPr>
            <a:r>
              <a:rPr lang="ar-SA" dirty="0">
                <a:solidFill>
                  <a:schemeClr val="bg1"/>
                </a:solidFill>
                <a:effectLst/>
              </a:rPr>
              <a:t>إفهوس اِى روف القديس جيروم </a:t>
            </a:r>
            <a:br>
              <a:rPr lang="ar-SA" dirty="0">
                <a:solidFill>
                  <a:schemeClr val="bg1"/>
                </a:solidFill>
                <a:effectLst/>
              </a:rPr>
            </a:br>
            <a:r>
              <a:rPr lang="ar-SA" dirty="0">
                <a:solidFill>
                  <a:schemeClr val="bg1"/>
                </a:solidFill>
                <a:effectLst/>
              </a:rPr>
              <a:t>آجيُّوس أُو ثى أوس: آجيُّوس</a:t>
            </a:r>
            <a:endParaRPr lang="en-US" dirty="0">
              <a:solidFill>
                <a:schemeClr val="bg1"/>
              </a:solidFill>
              <a:effectLst/>
            </a:endParaRPr>
          </a:p>
        </p:txBody>
      </p:sp>
    </p:spTree>
    <p:extLst>
      <p:ext uri="{BB962C8B-B14F-4D97-AF65-F5344CB8AC3E}">
        <p14:creationId xmlns:p14="http://schemas.microsoft.com/office/powerpoint/2010/main" val="3180405690"/>
      </p:ext>
    </p:extLst>
  </p:cSld>
  <p:clrMapOvr>
    <a:masterClrMapping/>
  </p:clrMapOvr>
  <p:transition/>
</p:sld>
</file>

<file path=ppt/slides/slide2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495800"/>
            <a:ext cx="9144000" cy="1981200"/>
          </a:xfrm>
        </p:spPr>
        <p:txBody>
          <a:bodyPr/>
          <a:lstStyle/>
          <a:p>
            <a:pPr eaLnBrk="1" hangingPunct="1">
              <a:spcBef>
                <a:spcPct val="50000"/>
              </a:spcBef>
              <a:defRPr/>
            </a:pPr>
            <a:r>
              <a:rPr lang="ar-SA" dirty="0">
                <a:solidFill>
                  <a:schemeClr val="bg1"/>
                </a:solidFill>
                <a:effectLst/>
              </a:rPr>
              <a:t>يس شيروس: آجيُّوس آثاناطوس: أُو إستافروثيس</a:t>
            </a:r>
            <a:endParaRPr lang="en-US" dirty="0">
              <a:solidFill>
                <a:schemeClr val="bg1"/>
              </a:solidFill>
              <a:effectLst/>
            </a:endParaRPr>
          </a:p>
        </p:txBody>
      </p:sp>
    </p:spTree>
    <p:extLst>
      <p:ext uri="{BB962C8B-B14F-4D97-AF65-F5344CB8AC3E}">
        <p14:creationId xmlns:p14="http://schemas.microsoft.com/office/powerpoint/2010/main" val="1357682439"/>
      </p:ext>
    </p:extLst>
  </p:cSld>
  <p:clrMapOvr>
    <a:masterClrMapping/>
  </p:clrMapOvr>
  <p:transition/>
</p:sld>
</file>

<file path=ppt/slides/slide2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876800"/>
            <a:ext cx="9144000" cy="1981200"/>
          </a:xfrm>
        </p:spPr>
        <p:txBody>
          <a:bodyPr/>
          <a:lstStyle/>
          <a:p>
            <a:pPr eaLnBrk="1" hangingPunct="1">
              <a:spcBef>
                <a:spcPct val="50000"/>
              </a:spcBef>
              <a:defRPr/>
            </a:pPr>
            <a:r>
              <a:rPr lang="ar-EG" dirty="0">
                <a:solidFill>
                  <a:schemeClr val="bg1"/>
                </a:solidFill>
                <a:effectLst/>
              </a:rPr>
              <a:t>د</a:t>
            </a:r>
            <a:r>
              <a:rPr lang="ar-SA" dirty="0">
                <a:solidFill>
                  <a:schemeClr val="bg1"/>
                </a:solidFill>
                <a:effectLst/>
              </a:rPr>
              <a:t>يماس اِى لِيْسون إيماس</a:t>
            </a:r>
            <a:endParaRPr lang="en-US" dirty="0">
              <a:solidFill>
                <a:schemeClr val="bg1"/>
              </a:solidFill>
              <a:effectLst/>
            </a:endParaRPr>
          </a:p>
        </p:txBody>
      </p:sp>
    </p:spTree>
    <p:extLst>
      <p:ext uri="{BB962C8B-B14F-4D97-AF65-F5344CB8AC3E}">
        <p14:creationId xmlns:p14="http://schemas.microsoft.com/office/powerpoint/2010/main" val="639743061"/>
      </p:ext>
    </p:extLst>
  </p:cSld>
  <p:clrMapOvr>
    <a:masterClrMapping/>
  </p:clrMapOvr>
  <p:transition/>
</p:sld>
</file>

<file path=ppt/slides/slide2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495800"/>
            <a:ext cx="9144000" cy="1981200"/>
          </a:xfrm>
        </p:spPr>
        <p:txBody>
          <a:bodyPr/>
          <a:lstStyle/>
          <a:p>
            <a:pPr eaLnBrk="1" hangingPunct="1">
              <a:spcBef>
                <a:spcPct val="50000"/>
              </a:spcBef>
              <a:defRPr/>
            </a:pPr>
            <a:r>
              <a:rPr lang="ar-SA" dirty="0">
                <a:solidFill>
                  <a:schemeClr val="bg1"/>
                </a:solidFill>
                <a:effectLst/>
              </a:rPr>
              <a:t>ذوكصاباترى كى إيُّو كى آجيُّو إبنفماتي</a:t>
            </a:r>
            <a:endParaRPr lang="ar-EG" dirty="0">
              <a:solidFill>
                <a:schemeClr val="bg1"/>
              </a:solidFill>
              <a:effectLst/>
            </a:endParaRPr>
          </a:p>
        </p:txBody>
      </p:sp>
    </p:spTree>
    <p:extLst>
      <p:ext uri="{BB962C8B-B14F-4D97-AF65-F5344CB8AC3E}">
        <p14:creationId xmlns:p14="http://schemas.microsoft.com/office/powerpoint/2010/main" val="4017328798"/>
      </p:ext>
    </p:extLst>
  </p:cSld>
  <p:clrMapOvr>
    <a:masterClrMapping/>
  </p:clrMapOvr>
  <p:transition/>
</p:sld>
</file>

<file path=ppt/slides/slide2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495800"/>
            <a:ext cx="9144000" cy="1981200"/>
          </a:xfrm>
        </p:spPr>
        <p:txBody>
          <a:bodyPr/>
          <a:lstStyle/>
          <a:p>
            <a:pPr eaLnBrk="1" hangingPunct="1">
              <a:spcBef>
                <a:spcPct val="50000"/>
              </a:spcBef>
              <a:defRPr/>
            </a:pPr>
            <a:r>
              <a:rPr lang="ar-SA" dirty="0">
                <a:solidFill>
                  <a:schemeClr val="bg1"/>
                </a:solidFill>
                <a:effectLst/>
              </a:rPr>
              <a:t>آنون هون مارين أوو أوشت إمموف</a:t>
            </a:r>
            <a:endParaRPr lang="ar-EG" dirty="0">
              <a:solidFill>
                <a:schemeClr val="bg1"/>
              </a:solidFill>
              <a:effectLst/>
            </a:endParaRPr>
          </a:p>
        </p:txBody>
      </p:sp>
    </p:spTree>
    <p:extLst>
      <p:ext uri="{BB962C8B-B14F-4D97-AF65-F5344CB8AC3E}">
        <p14:creationId xmlns:p14="http://schemas.microsoft.com/office/powerpoint/2010/main" val="3145406324"/>
      </p:ext>
    </p:extLst>
  </p:cSld>
  <p:clrMapOvr>
    <a:masterClrMapping/>
  </p:clrMapOvr>
  <p:transition/>
</p:sld>
</file>

<file path=ppt/slides/slide2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495800"/>
            <a:ext cx="9144000" cy="1981200"/>
          </a:xfrm>
        </p:spPr>
        <p:txBody>
          <a:bodyPr/>
          <a:lstStyle/>
          <a:p>
            <a:pPr eaLnBrk="1" hangingPunct="1">
              <a:spcBef>
                <a:spcPct val="50000"/>
              </a:spcBef>
              <a:defRPr/>
            </a:pPr>
            <a:r>
              <a:rPr lang="ar-SA" dirty="0">
                <a:solidFill>
                  <a:schemeClr val="bg1"/>
                </a:solidFill>
                <a:effectLst/>
              </a:rPr>
              <a:t>إن أوش إيفول إنجو إمموس: جى ناي نان إفنوتي بيسوتير</a:t>
            </a:r>
            <a:endParaRPr lang="ar-EG" dirty="0">
              <a:solidFill>
                <a:schemeClr val="bg1"/>
              </a:solidFill>
              <a:effectLst/>
            </a:endParaRPr>
          </a:p>
        </p:txBody>
      </p:sp>
    </p:spTree>
    <p:extLst>
      <p:ext uri="{BB962C8B-B14F-4D97-AF65-F5344CB8AC3E}">
        <p14:creationId xmlns:p14="http://schemas.microsoft.com/office/powerpoint/2010/main" val="927259334"/>
      </p:ext>
    </p:extLst>
  </p:cSld>
  <p:clrMapOvr>
    <a:masterClrMapping/>
  </p:clrMapOvr>
  <p:transition/>
</p:sld>
</file>

<file path=ppt/slides/slide2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495800"/>
            <a:ext cx="9144000" cy="1981200"/>
          </a:xfrm>
        </p:spPr>
        <p:txBody>
          <a:bodyPr/>
          <a:lstStyle/>
          <a:p>
            <a:pPr eaLnBrk="1" hangingPunct="1">
              <a:spcBef>
                <a:spcPct val="50000"/>
              </a:spcBef>
              <a:defRPr/>
            </a:pPr>
            <a:r>
              <a:rPr lang="ar-SA" dirty="0">
                <a:solidFill>
                  <a:schemeClr val="bg1"/>
                </a:solidFill>
                <a:effectLst/>
              </a:rPr>
              <a:t>في إيتاف أشفك اِى بي </a:t>
            </a:r>
            <a:br>
              <a:rPr lang="ar-SA" dirty="0">
                <a:solidFill>
                  <a:schemeClr val="bg1"/>
                </a:solidFill>
                <a:effectLst/>
              </a:rPr>
            </a:br>
            <a:r>
              <a:rPr lang="ar-SA" dirty="0">
                <a:solidFill>
                  <a:schemeClr val="bg1"/>
                </a:solidFill>
                <a:effectLst/>
              </a:rPr>
              <a:t>إستافروس</a:t>
            </a:r>
            <a:endParaRPr lang="ar-EG" dirty="0">
              <a:solidFill>
                <a:schemeClr val="bg1"/>
              </a:solidFill>
              <a:effectLst/>
            </a:endParaRPr>
          </a:p>
        </p:txBody>
      </p:sp>
    </p:spTree>
    <p:extLst>
      <p:ext uri="{BB962C8B-B14F-4D97-AF65-F5344CB8AC3E}">
        <p14:creationId xmlns:p14="http://schemas.microsoft.com/office/powerpoint/2010/main" val="36342110"/>
      </p:ext>
    </p:extLst>
  </p:cSld>
  <p:clrMapOvr>
    <a:masterClrMapping/>
  </p:clrMapOvr>
  <p:transition/>
</p:sld>
</file>

<file path=ppt/slides/slide2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Untitled-1 copy"/>
          <p:cNvSpPr>
            <a:spLocks noGrp="1"/>
          </p:cNvSpPr>
          <p:nvPr>
            <p:ph type="title"/>
          </p:nvPr>
        </p:nvSpPr>
        <p:spPr>
          <a:xfrm>
            <a:off x="0" y="4495800"/>
            <a:ext cx="9144000" cy="1981200"/>
          </a:xfrm>
        </p:spPr>
        <p:txBody>
          <a:bodyPr/>
          <a:lstStyle/>
          <a:p>
            <a:pPr eaLnBrk="1" hangingPunct="1">
              <a:spcBef>
                <a:spcPct val="50000"/>
              </a:spcBef>
              <a:defRPr/>
            </a:pPr>
            <a:r>
              <a:rPr lang="ar-SA" dirty="0">
                <a:solidFill>
                  <a:schemeClr val="bg1"/>
                </a:solidFill>
                <a:effectLst/>
              </a:rPr>
              <a:t>إك اِى خوم خيم إم إبساتاناس سابى سيت إن نين إتشالافج</a:t>
            </a:r>
            <a:endParaRPr lang="ar-EG" dirty="0">
              <a:solidFill>
                <a:schemeClr val="bg1"/>
              </a:solidFill>
              <a:effectLst/>
            </a:endParaRPr>
          </a:p>
        </p:txBody>
      </p:sp>
    </p:spTree>
    <p:extLst>
      <p:ext uri="{BB962C8B-B14F-4D97-AF65-F5344CB8AC3E}">
        <p14:creationId xmlns:p14="http://schemas.microsoft.com/office/powerpoint/2010/main" val="3653299618"/>
      </p:ext>
    </p:extLst>
  </p:cSld>
  <p:clrMapOvr>
    <a:masterClrMapping/>
  </p:clrMapOvr>
  <p:transition/>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946903231"/>
      </p:ext>
    </p:extLst>
  </p:cSld>
  <p:clrMapOvr>
    <a:masterClrMapping/>
  </p:clrMapOvr>
</p:sld>
</file>

<file path=ppt/slides/slide2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870149" y="4577834"/>
            <a:ext cx="6984605" cy="1015663"/>
          </a:xfrm>
          <a:prstGeom prst="rect">
            <a:avLst/>
          </a:prstGeom>
        </p:spPr>
        <p:txBody>
          <a:bodyPr wrap="none">
            <a:spAutoFit/>
          </a:bodyPr>
          <a:lstStyle/>
          <a:p>
            <a:pPr algn="ctr" rtl="1"/>
            <a:r>
              <a:rPr lang="ar-EG" sz="6000" b="1" dirty="0">
                <a:solidFill>
                  <a:srgbClr val="FFFFFF"/>
                </a:solidFill>
                <a:latin typeface="Times New Roman" panose="02020603050405020304" pitchFamily="18" charset="0"/>
                <a:cs typeface="Times New Roman" panose="02020603050405020304" pitchFamily="18" charset="0"/>
              </a:rPr>
              <a:t>سوتى إممون أووه ناى نان </a:t>
            </a:r>
            <a:endParaRPr lang="en-US" sz="60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33868281"/>
      </p:ext>
    </p:extLst>
  </p:cSld>
  <p:clrMapOvr>
    <a:masterClrMapping/>
  </p:clrMapOvr>
</p:sld>
</file>

<file path=ppt/slides/slide2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0500" y="4456658"/>
            <a:ext cx="8572500" cy="2123658"/>
          </a:xfrm>
          <a:prstGeom prst="rect">
            <a:avLst/>
          </a:prstGeom>
        </p:spPr>
        <p:txBody>
          <a:bodyPr wrap="square">
            <a:spAutoFit/>
          </a:bodyPr>
          <a:lstStyle/>
          <a:p>
            <a:pPr lvl="0" algn="justLow" defTabSz="914400" rtl="1">
              <a:spcBef>
                <a:spcPct val="20000"/>
              </a:spcBef>
            </a:pPr>
            <a:r>
              <a:rPr lang="ar-EG" sz="4400" b="1" dirty="0">
                <a:solidFill>
                  <a:srgbClr val="FFFFFF"/>
                </a:solidFill>
                <a:latin typeface="Times New Roman" panose="02020603050405020304" pitchFamily="18" charset="0"/>
                <a:cs typeface="Times New Roman" panose="02020603050405020304" pitchFamily="18" charset="0"/>
              </a:rPr>
              <a:t>كيريليسون كيريليسون كيريه إفلوجيسون آمين إسمو إيروى إسمو إيروى. إيس تى ميطانيا كونى إيفول جو امبى إسمو.</a:t>
            </a:r>
          </a:p>
        </p:txBody>
      </p:sp>
    </p:spTree>
    <p:extLst>
      <p:ext uri="{BB962C8B-B14F-4D97-AF65-F5344CB8AC3E}">
        <p14:creationId xmlns:p14="http://schemas.microsoft.com/office/powerpoint/2010/main" val="1073140624"/>
      </p:ext>
    </p:extLst>
  </p:cSld>
  <p:clrMapOvr>
    <a:masterClrMapping/>
  </p:clrMapOvr>
</p:sld>
</file>

<file path=ppt/slides/slide24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E9EC6-FF14-4542-9F7A-F3368B85E1BC}"/>
              </a:ext>
            </a:extLst>
          </p:cNvPr>
          <p:cNvSpPr>
            <a:spLocks noGrp="1"/>
          </p:cNvSpPr>
          <p:nvPr>
            <p:ph type="title"/>
          </p:nvPr>
        </p:nvSpPr>
        <p:spPr/>
        <p:txBody>
          <a:bodyPr>
            <a:normAutofit/>
          </a:bodyPr>
          <a:lstStyle/>
          <a:p>
            <a:r>
              <a:rPr lang="ar-EG" sz="4400" dirty="0"/>
              <a:t>اللهم إرحمنا : قرر لنا رحمة</a:t>
            </a:r>
            <a:endParaRPr lang="en-US" sz="4400" dirty="0"/>
          </a:p>
        </p:txBody>
      </p:sp>
      <p:sp>
        <p:nvSpPr>
          <p:cNvPr id="3" name="Text Placeholder 2">
            <a:extLst>
              <a:ext uri="{FF2B5EF4-FFF2-40B4-BE49-F238E27FC236}">
                <a16:creationId xmlns:a16="http://schemas.microsoft.com/office/drawing/2014/main" id="{CBA5508E-9DC7-4222-9DF1-A294C2557234}"/>
              </a:ext>
            </a:extLst>
          </p:cNvPr>
          <p:cNvSpPr>
            <a:spLocks noGrp="1"/>
          </p:cNvSpPr>
          <p:nvPr>
            <p:ph type="body" idx="1"/>
          </p:nvPr>
        </p:nvSpPr>
        <p:spPr/>
        <p:txBody>
          <a:bodyPr/>
          <a:lstStyle/>
          <a:p>
            <a:r>
              <a:rPr lang="ar-EG" sz="4400" dirty="0"/>
              <a:t>افنوتي ناي نان : ثي شو ناي ايرون</a:t>
            </a:r>
          </a:p>
        </p:txBody>
      </p:sp>
      <p:sp>
        <p:nvSpPr>
          <p:cNvPr id="5" name="Text Placeholder 4">
            <a:extLst>
              <a:ext uri="{FF2B5EF4-FFF2-40B4-BE49-F238E27FC236}">
                <a16:creationId xmlns:a16="http://schemas.microsoft.com/office/drawing/2014/main" id="{775A2CA9-0337-46FC-87B3-29A289236774}"/>
              </a:ext>
            </a:extLst>
          </p:cNvPr>
          <p:cNvSpPr>
            <a:spLocks noGrp="1"/>
          </p:cNvSpPr>
          <p:nvPr>
            <p:ph type="body" sz="quarter" idx="3"/>
          </p:nvPr>
        </p:nvSpPr>
        <p:spPr/>
        <p:txBody>
          <a:bodyPr/>
          <a:lstStyle/>
          <a:p>
            <a:r>
              <a:rPr lang="en-US" dirty="0"/>
              <a:t>F5 </a:t>
            </a:r>
            <a:r>
              <a:rPr lang="en-US" dirty="0" err="1"/>
              <a:t>nainan</a:t>
            </a:r>
            <a:r>
              <a:rPr lang="en-US" dirty="0"/>
              <a:t> : 0e2ovnai `</a:t>
            </a:r>
            <a:r>
              <a:rPr lang="en-US" dirty="0" err="1"/>
              <a:t>eron</a:t>
            </a:r>
            <a:endParaRPr lang="en-US" dirty="0"/>
          </a:p>
        </p:txBody>
      </p:sp>
    </p:spTree>
    <p:extLst>
      <p:ext uri="{BB962C8B-B14F-4D97-AF65-F5344CB8AC3E}">
        <p14:creationId xmlns:p14="http://schemas.microsoft.com/office/powerpoint/2010/main" val="4211738982"/>
      </p:ext>
    </p:extLst>
  </p:cSld>
  <p:clrMapOvr>
    <a:masterClrMapping/>
  </p:clrMapOvr>
</p:sld>
</file>

<file path=ppt/slides/slide24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48045-CF0B-4778-A942-8BD24FD6DF74}"/>
              </a:ext>
            </a:extLst>
          </p:cNvPr>
          <p:cNvSpPr>
            <a:spLocks noGrp="1"/>
          </p:cNvSpPr>
          <p:nvPr>
            <p:ph type="title"/>
          </p:nvPr>
        </p:nvSpPr>
        <p:spPr/>
        <p:txBody>
          <a:bodyPr>
            <a:normAutofit/>
          </a:bodyPr>
          <a:lstStyle/>
          <a:p>
            <a:r>
              <a:rPr lang="ar-EG" dirty="0"/>
              <a:t>اصنع معنا رحمة في ملكوتك</a:t>
            </a:r>
            <a:endParaRPr lang="en-US" dirty="0"/>
          </a:p>
        </p:txBody>
      </p:sp>
      <p:sp>
        <p:nvSpPr>
          <p:cNvPr id="3" name="Text Placeholder 2">
            <a:extLst>
              <a:ext uri="{FF2B5EF4-FFF2-40B4-BE49-F238E27FC236}">
                <a16:creationId xmlns:a16="http://schemas.microsoft.com/office/drawing/2014/main" id="{E2541FC2-DA37-48B6-A97E-6887C04D8F65}"/>
              </a:ext>
            </a:extLst>
          </p:cNvPr>
          <p:cNvSpPr>
            <a:spLocks noGrp="1"/>
          </p:cNvSpPr>
          <p:nvPr>
            <p:ph type="body" idx="1"/>
          </p:nvPr>
        </p:nvSpPr>
        <p:spPr/>
        <p:txBody>
          <a:bodyPr/>
          <a:lstStyle/>
          <a:p>
            <a:r>
              <a:rPr lang="ar-EG" sz="4400" dirty="0"/>
              <a:t>آرى أوناى نيمان: خين تيك ميت أورو</a:t>
            </a:r>
          </a:p>
        </p:txBody>
      </p:sp>
      <p:sp>
        <p:nvSpPr>
          <p:cNvPr id="5" name="Text Placeholder 4">
            <a:extLst>
              <a:ext uri="{FF2B5EF4-FFF2-40B4-BE49-F238E27FC236}">
                <a16:creationId xmlns:a16="http://schemas.microsoft.com/office/drawing/2014/main" id="{03146938-3EAD-4655-9BA7-C1D96F495872}"/>
              </a:ext>
            </a:extLst>
          </p:cNvPr>
          <p:cNvSpPr>
            <a:spLocks noGrp="1"/>
          </p:cNvSpPr>
          <p:nvPr>
            <p:ph type="body" sz="quarter" idx="3"/>
          </p:nvPr>
        </p:nvSpPr>
        <p:spPr/>
        <p:txBody>
          <a:bodyPr/>
          <a:lstStyle/>
          <a:p>
            <a:r>
              <a:rPr lang="en-US" dirty="0"/>
              <a:t> `</a:t>
            </a:r>
            <a:r>
              <a:rPr lang="en-US" dirty="0" err="1"/>
              <a:t>ari</a:t>
            </a:r>
            <a:r>
              <a:rPr lang="en-US" dirty="0"/>
              <a:t> </a:t>
            </a:r>
            <a:r>
              <a:rPr lang="en-US" dirty="0" err="1"/>
              <a:t>ovnai</a:t>
            </a:r>
            <a:r>
              <a:rPr lang="en-US" dirty="0"/>
              <a:t> </a:t>
            </a:r>
            <a:r>
              <a:rPr lang="en-US" dirty="0" err="1"/>
              <a:t>neman:qen</a:t>
            </a:r>
            <a:r>
              <a:rPr lang="en-US" dirty="0"/>
              <a:t> </a:t>
            </a:r>
            <a:r>
              <a:rPr lang="en-US" dirty="0" err="1"/>
              <a:t>tekmetovro</a:t>
            </a:r>
            <a:endParaRPr lang="en-US" dirty="0"/>
          </a:p>
        </p:txBody>
      </p:sp>
    </p:spTree>
    <p:extLst>
      <p:ext uri="{BB962C8B-B14F-4D97-AF65-F5344CB8AC3E}">
        <p14:creationId xmlns:p14="http://schemas.microsoft.com/office/powerpoint/2010/main" val="2667194989"/>
      </p:ext>
    </p:extLst>
  </p:cSld>
  <p:clrMapOvr>
    <a:masterClrMapping/>
  </p:clrMapOvr>
</p:sld>
</file>

<file path=ppt/slides/slide24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770691466"/>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48910514"/>
      </p:ext>
    </p:extLst>
  </p:cSld>
  <p:clrMapOvr>
    <a:masterClrMapping/>
  </p:clrMapOvr>
</p:sld>
</file>

<file path=ppt/slides/slide24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Autofit/>
          </a:bodyPr>
          <a:lstStyle/>
          <a:p>
            <a:r>
              <a:rPr lang="ar-EG" sz="5400" dirty="0"/>
              <a:t>يا ملك السلام اعطنا سلامك </a:t>
            </a:r>
            <a:endParaRPr lang="en-US" sz="5400" dirty="0"/>
          </a:p>
        </p:txBody>
      </p:sp>
      <p:sp>
        <p:nvSpPr>
          <p:cNvPr id="8" name="Text Placeholder 7"/>
          <p:cNvSpPr>
            <a:spLocks noGrp="1"/>
          </p:cNvSpPr>
          <p:nvPr>
            <p:ph type="body" idx="1"/>
          </p:nvPr>
        </p:nvSpPr>
        <p:spPr/>
        <p:txBody>
          <a:bodyPr/>
          <a:lstStyle/>
          <a:p>
            <a:r>
              <a:rPr lang="ar-EG" sz="4400" dirty="0"/>
              <a:t>إبؤروإنتي تي هيريني موى نان إنتيك هيريني </a:t>
            </a:r>
          </a:p>
        </p:txBody>
      </p:sp>
      <p:sp>
        <p:nvSpPr>
          <p:cNvPr id="9" name="Text Placeholder 8"/>
          <p:cNvSpPr>
            <a:spLocks noGrp="1"/>
          </p:cNvSpPr>
          <p:nvPr>
            <p:ph type="body" sz="quarter" idx="3"/>
          </p:nvPr>
        </p:nvSpPr>
        <p:spPr>
          <a:xfrm>
            <a:off x="0" y="5377914"/>
            <a:ext cx="9144000" cy="682357"/>
          </a:xfrm>
        </p:spPr>
        <p:txBody>
          <a:bodyPr/>
          <a:lstStyle/>
          <a:p>
            <a:r>
              <a:rPr lang="en-US" sz="4400" dirty="0"/>
              <a:t>~</a:t>
            </a:r>
            <a:r>
              <a:rPr lang="en-US" sz="4400" dirty="0" err="1"/>
              <a:t>Pouro</a:t>
            </a:r>
            <a:r>
              <a:rPr lang="en-US" sz="4400" dirty="0"/>
              <a:t> `</a:t>
            </a:r>
            <a:r>
              <a:rPr lang="en-US" sz="4400" dirty="0" err="1"/>
              <a:t>nte</a:t>
            </a:r>
            <a:r>
              <a:rPr lang="en-US" sz="4400" dirty="0"/>
              <a:t> ;\</a:t>
            </a:r>
            <a:r>
              <a:rPr lang="en-US" sz="4400" dirty="0" err="1"/>
              <a:t>irhnh</a:t>
            </a:r>
            <a:r>
              <a:rPr lang="en-US" sz="4400" dirty="0"/>
              <a:t>&gt;  </a:t>
            </a:r>
            <a:r>
              <a:rPr lang="en-US" sz="4400" dirty="0" err="1"/>
              <a:t>moi</a:t>
            </a:r>
            <a:r>
              <a:rPr lang="en-US" sz="4400" dirty="0"/>
              <a:t> nan `</a:t>
            </a:r>
            <a:r>
              <a:rPr lang="en-US" sz="4400" dirty="0" err="1"/>
              <a:t>ntek</a:t>
            </a:r>
            <a:r>
              <a:rPr lang="en-US" sz="4400" dirty="0"/>
              <a:t>\</a:t>
            </a:r>
            <a:r>
              <a:rPr lang="en-US" sz="4400" dirty="0" err="1"/>
              <a:t>irhnh</a:t>
            </a:r>
            <a:endParaRPr lang="en-US" sz="4400" dirty="0"/>
          </a:p>
        </p:txBody>
      </p:sp>
    </p:spTree>
    <p:extLst>
      <p:ext uri="{BB962C8B-B14F-4D97-AF65-F5344CB8AC3E}">
        <p14:creationId xmlns:p14="http://schemas.microsoft.com/office/powerpoint/2010/main" val="2270818268"/>
      </p:ext>
    </p:extLst>
  </p:cSld>
  <p:clrMapOvr>
    <a:masterClrMapping/>
  </p:clrMapOvr>
</p:sld>
</file>

<file path=ppt/slides/slide24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ar-EG" dirty="0"/>
              <a:t>قرر لنا سلامك واغفر لنا خطايانا</a:t>
            </a:r>
          </a:p>
        </p:txBody>
      </p:sp>
      <p:sp>
        <p:nvSpPr>
          <p:cNvPr id="3" name="Text Placeholder 2"/>
          <p:cNvSpPr>
            <a:spLocks noGrp="1"/>
          </p:cNvSpPr>
          <p:nvPr>
            <p:ph type="body" idx="1"/>
          </p:nvPr>
        </p:nvSpPr>
        <p:spPr/>
        <p:txBody>
          <a:bodyPr/>
          <a:lstStyle/>
          <a:p>
            <a:r>
              <a:rPr lang="ar-EG" sz="4400" dirty="0"/>
              <a:t>سيمني نان انتيك هيريني كا نين نوفي نان ايفول</a:t>
            </a:r>
          </a:p>
        </p:txBody>
      </p:sp>
      <p:sp>
        <p:nvSpPr>
          <p:cNvPr id="6" name="Text Placeholder 5"/>
          <p:cNvSpPr>
            <a:spLocks noGrp="1"/>
          </p:cNvSpPr>
          <p:nvPr>
            <p:ph type="body" sz="quarter" idx="3"/>
          </p:nvPr>
        </p:nvSpPr>
        <p:spPr>
          <a:xfrm>
            <a:off x="-1" y="5417416"/>
            <a:ext cx="9144000" cy="682357"/>
          </a:xfrm>
        </p:spPr>
        <p:txBody>
          <a:bodyPr/>
          <a:lstStyle/>
          <a:p>
            <a:r>
              <a:rPr lang="en-US" sz="3200" dirty="0" err="1"/>
              <a:t>cemni</a:t>
            </a:r>
            <a:r>
              <a:rPr lang="en-US" sz="3200" dirty="0"/>
              <a:t> nan `</a:t>
            </a:r>
            <a:r>
              <a:rPr lang="en-US" sz="3200" dirty="0" err="1"/>
              <a:t>ntek</a:t>
            </a:r>
            <a:r>
              <a:rPr lang="en-US" sz="3200" dirty="0"/>
              <a:t> hir3n3 : </a:t>
            </a:r>
            <a:r>
              <a:rPr lang="en-US" sz="3200" dirty="0" err="1"/>
              <a:t>xa</a:t>
            </a:r>
            <a:r>
              <a:rPr lang="en-US" sz="3200" dirty="0"/>
              <a:t> </a:t>
            </a:r>
            <a:r>
              <a:rPr lang="en-US" sz="3200" dirty="0" err="1"/>
              <a:t>nen</a:t>
            </a:r>
            <a:r>
              <a:rPr lang="en-US" sz="3200" dirty="0"/>
              <a:t> </a:t>
            </a:r>
            <a:r>
              <a:rPr lang="en-US" sz="3200" dirty="0" err="1"/>
              <a:t>nobi</a:t>
            </a:r>
            <a:r>
              <a:rPr lang="en-US" sz="3200" dirty="0"/>
              <a:t> nan </a:t>
            </a:r>
            <a:r>
              <a:rPr lang="en-US" sz="3200" dirty="0" err="1"/>
              <a:t>ebol</a:t>
            </a:r>
            <a:endParaRPr lang="en-US" sz="3200" dirty="0"/>
          </a:p>
        </p:txBody>
      </p:sp>
    </p:spTree>
    <p:extLst>
      <p:ext uri="{BB962C8B-B14F-4D97-AF65-F5344CB8AC3E}">
        <p14:creationId xmlns:p14="http://schemas.microsoft.com/office/powerpoint/2010/main" val="2962481417"/>
      </p:ext>
    </p:extLst>
  </p:cSld>
  <p:clrMapOvr>
    <a:masterClrMapping/>
  </p:clrMapOvr>
</p:sld>
</file>

<file path=ppt/slides/slide24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053079481"/>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60364191"/>
      </p:ext>
    </p:extLst>
  </p:cSld>
  <p:clrMapOvr>
    <a:masterClrMapping/>
  </p:clrMapOvr>
</p:sld>
</file>

<file path=ppt/slides/slide24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 فرق اعداء الكنيسة وحصنها</a:t>
            </a:r>
            <a:endParaRPr lang="en-US" sz="5400" dirty="0"/>
          </a:p>
        </p:txBody>
      </p:sp>
      <p:sp>
        <p:nvSpPr>
          <p:cNvPr id="3" name="Text Placeholder 2"/>
          <p:cNvSpPr>
            <a:spLocks noGrp="1"/>
          </p:cNvSpPr>
          <p:nvPr>
            <p:ph type="body" idx="1"/>
          </p:nvPr>
        </p:nvSpPr>
        <p:spPr/>
        <p:txBody>
          <a:bodyPr/>
          <a:lstStyle/>
          <a:p>
            <a:r>
              <a:rPr lang="ar-EG" sz="4400" dirty="0"/>
              <a:t>جور ايفول اني جاجي انتى تي اكليسيا</a:t>
            </a:r>
          </a:p>
        </p:txBody>
      </p:sp>
      <p:sp>
        <p:nvSpPr>
          <p:cNvPr id="4" name="Text Placeholder 3"/>
          <p:cNvSpPr>
            <a:spLocks noGrp="1"/>
          </p:cNvSpPr>
          <p:nvPr>
            <p:ph type="body" sz="quarter" idx="3"/>
          </p:nvPr>
        </p:nvSpPr>
        <p:spPr/>
        <p:txBody>
          <a:bodyPr/>
          <a:lstStyle/>
          <a:p>
            <a:r>
              <a:rPr lang="en-US" sz="3200" dirty="0" err="1"/>
              <a:t>Gwr</a:t>
            </a:r>
            <a:r>
              <a:rPr lang="en-US" sz="3200" dirty="0"/>
              <a:t> </a:t>
            </a:r>
            <a:r>
              <a:rPr lang="en-US" sz="3200" dirty="0" err="1"/>
              <a:t>ebol</a:t>
            </a:r>
            <a:r>
              <a:rPr lang="en-US" sz="3200" dirty="0"/>
              <a:t> `</a:t>
            </a:r>
            <a:r>
              <a:rPr lang="en-US" sz="3200" dirty="0" err="1"/>
              <a:t>nnigagi</a:t>
            </a:r>
            <a:r>
              <a:rPr lang="en-US" sz="3200" dirty="0"/>
              <a:t> `</a:t>
            </a:r>
            <a:r>
              <a:rPr lang="en-US" sz="3200" dirty="0" err="1"/>
              <a:t>nte</a:t>
            </a:r>
            <a:r>
              <a:rPr lang="en-US" sz="3200" dirty="0"/>
              <a:t> 5ekkl3cia</a:t>
            </a:r>
          </a:p>
        </p:txBody>
      </p:sp>
    </p:spTree>
    <p:extLst>
      <p:ext uri="{BB962C8B-B14F-4D97-AF65-F5344CB8AC3E}">
        <p14:creationId xmlns:p14="http://schemas.microsoft.com/office/powerpoint/2010/main" val="3880370311"/>
      </p:ext>
    </p:extLst>
  </p:cSld>
  <p:clrMapOvr>
    <a:masterClrMapping/>
  </p:clrMapOvr>
</p:sld>
</file>

<file path=ppt/slides/slide24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فلا تتزعزع ًالى الابد</a:t>
            </a:r>
            <a:endParaRPr lang="en-US" sz="5400" dirty="0"/>
          </a:p>
        </p:txBody>
      </p:sp>
      <p:sp>
        <p:nvSpPr>
          <p:cNvPr id="3" name="Text Placeholder 2"/>
          <p:cNvSpPr>
            <a:spLocks noGrp="1"/>
          </p:cNvSpPr>
          <p:nvPr>
            <p:ph type="body" idx="1"/>
          </p:nvPr>
        </p:nvSpPr>
        <p:spPr/>
        <p:txBody>
          <a:bodyPr/>
          <a:lstStyle/>
          <a:p>
            <a:r>
              <a:rPr lang="ar-EG" sz="4800" dirty="0"/>
              <a:t>اري سوبت ايروس انيسكم شا اينيه</a:t>
            </a:r>
          </a:p>
        </p:txBody>
      </p:sp>
      <p:sp>
        <p:nvSpPr>
          <p:cNvPr id="4" name="Text Placeholder 3"/>
          <p:cNvSpPr>
            <a:spLocks noGrp="1"/>
          </p:cNvSpPr>
          <p:nvPr>
            <p:ph type="body" sz="quarter" idx="3"/>
          </p:nvPr>
        </p:nvSpPr>
        <p:spPr>
          <a:xfrm>
            <a:off x="-1" y="5421457"/>
            <a:ext cx="9144000" cy="682357"/>
          </a:xfrm>
        </p:spPr>
        <p:txBody>
          <a:bodyPr/>
          <a:lstStyle/>
          <a:p>
            <a:r>
              <a:rPr lang="en-US" dirty="0" err="1"/>
              <a:t>aricobt</a:t>
            </a:r>
            <a:r>
              <a:rPr lang="en-US" dirty="0"/>
              <a:t> `</a:t>
            </a:r>
            <a:r>
              <a:rPr lang="en-US" dirty="0" err="1"/>
              <a:t>eroc</a:t>
            </a:r>
            <a:r>
              <a:rPr lang="en-US" dirty="0"/>
              <a:t> : `</a:t>
            </a:r>
            <a:r>
              <a:rPr lang="en-US" dirty="0" err="1"/>
              <a:t>nneckim</a:t>
            </a:r>
            <a:r>
              <a:rPr lang="en-US" dirty="0"/>
              <a:t> 2a `</a:t>
            </a:r>
            <a:r>
              <a:rPr lang="en-US" dirty="0" err="1"/>
              <a:t>eneh</a:t>
            </a:r>
            <a:endParaRPr lang="en-US" dirty="0"/>
          </a:p>
        </p:txBody>
      </p:sp>
    </p:spTree>
    <p:extLst>
      <p:ext uri="{BB962C8B-B14F-4D97-AF65-F5344CB8AC3E}">
        <p14:creationId xmlns:p14="http://schemas.microsoft.com/office/powerpoint/2010/main" val="2103427595"/>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596784358"/>
      </p:ext>
    </p:extLst>
  </p:cSld>
  <p:clrMapOvr>
    <a:masterClrMapping/>
  </p:clrMapOvr>
</p:sld>
</file>

<file path=ppt/slides/slide24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017775612"/>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FF00"/>
                          </a:solidFill>
                          <a:latin typeface="Avva_Shenouda"/>
                        </a:rPr>
                        <a:t>=</a:t>
                      </a: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08671135"/>
      </p:ext>
    </p:extLst>
  </p:cSld>
  <p:clrMapOvr>
    <a:masterClrMapping/>
  </p:clrMapOvr>
</p:sld>
</file>

<file path=ppt/slides/slide24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rmAutofit/>
          </a:bodyPr>
          <a:lstStyle/>
          <a:p>
            <a:r>
              <a:rPr lang="ar-EG" sz="4800" dirty="0"/>
              <a:t>عمانوئيل الهنا في وسطنا الان</a:t>
            </a:r>
            <a:endParaRPr lang="en-US" sz="4800" dirty="0"/>
          </a:p>
        </p:txBody>
      </p:sp>
      <p:sp>
        <p:nvSpPr>
          <p:cNvPr id="3" name="Text Placeholder 2"/>
          <p:cNvSpPr>
            <a:spLocks noGrp="1"/>
          </p:cNvSpPr>
          <p:nvPr>
            <p:ph type="body" idx="1"/>
          </p:nvPr>
        </p:nvSpPr>
        <p:spPr/>
        <p:txBody>
          <a:bodyPr/>
          <a:lstStyle/>
          <a:p>
            <a:r>
              <a:rPr lang="ar-EG" sz="5400" dirty="0"/>
              <a:t>اممانوئيل بينوتي خين تين مي تي تينو</a:t>
            </a:r>
          </a:p>
        </p:txBody>
      </p:sp>
      <p:sp>
        <p:nvSpPr>
          <p:cNvPr id="4" name="Text Placeholder 3"/>
          <p:cNvSpPr>
            <a:spLocks noGrp="1"/>
          </p:cNvSpPr>
          <p:nvPr>
            <p:ph type="body" sz="quarter" idx="3"/>
          </p:nvPr>
        </p:nvSpPr>
        <p:spPr>
          <a:xfrm>
            <a:off x="0" y="5257112"/>
            <a:ext cx="9144000" cy="682357"/>
          </a:xfrm>
        </p:spPr>
        <p:txBody>
          <a:bodyPr/>
          <a:lstStyle/>
          <a:p>
            <a:r>
              <a:rPr lang="nn-NO" sz="3200" dirty="0"/>
              <a:t>Emmanov3l pennov5 : qen tenm35 5nov </a:t>
            </a:r>
          </a:p>
        </p:txBody>
      </p:sp>
    </p:spTree>
    <p:extLst>
      <p:ext uri="{BB962C8B-B14F-4D97-AF65-F5344CB8AC3E}">
        <p14:creationId xmlns:p14="http://schemas.microsoft.com/office/powerpoint/2010/main" val="1136284391"/>
      </p:ext>
    </p:extLst>
  </p:cSld>
  <p:clrMapOvr>
    <a:masterClrMapping/>
  </p:clrMapOvr>
</p:sld>
</file>

<file path=ppt/slides/slide24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Autofit/>
          </a:bodyPr>
          <a:lstStyle/>
          <a:p>
            <a:r>
              <a:rPr lang="ar-EG" sz="4400" dirty="0"/>
              <a:t>بمجد ابيه و الروح القدس</a:t>
            </a:r>
            <a:endParaRPr lang="en-US" sz="4400" dirty="0"/>
          </a:p>
        </p:txBody>
      </p:sp>
      <p:sp>
        <p:nvSpPr>
          <p:cNvPr id="3" name="Text Placeholder 2"/>
          <p:cNvSpPr>
            <a:spLocks noGrp="1"/>
          </p:cNvSpPr>
          <p:nvPr>
            <p:ph type="body" idx="1"/>
          </p:nvPr>
        </p:nvSpPr>
        <p:spPr/>
        <p:txBody>
          <a:bodyPr/>
          <a:lstStyle/>
          <a:p>
            <a:r>
              <a:rPr lang="ar-EG" sz="4400" dirty="0"/>
              <a:t>خين ابؤوو انتى بيف يوت نيم بي بنفما اثؤواب</a:t>
            </a:r>
          </a:p>
        </p:txBody>
      </p:sp>
      <p:sp>
        <p:nvSpPr>
          <p:cNvPr id="4" name="Text Placeholder 3"/>
          <p:cNvSpPr>
            <a:spLocks noGrp="1"/>
          </p:cNvSpPr>
          <p:nvPr>
            <p:ph type="body" sz="quarter" idx="3"/>
          </p:nvPr>
        </p:nvSpPr>
        <p:spPr>
          <a:xfrm>
            <a:off x="0" y="5257112"/>
            <a:ext cx="9144000" cy="682357"/>
          </a:xfrm>
        </p:spPr>
        <p:txBody>
          <a:bodyPr/>
          <a:lstStyle/>
          <a:p>
            <a:r>
              <a:rPr lang="en-US" sz="3200" dirty="0" err="1"/>
              <a:t>qen</a:t>
            </a:r>
            <a:r>
              <a:rPr lang="en-US" sz="3200" dirty="0"/>
              <a:t> `</a:t>
            </a:r>
            <a:r>
              <a:rPr lang="en-US" sz="3200" dirty="0" err="1"/>
              <a:t>pwov</a:t>
            </a:r>
            <a:r>
              <a:rPr lang="en-US" sz="3200" dirty="0"/>
              <a:t> `</a:t>
            </a:r>
            <a:r>
              <a:rPr lang="en-US" sz="3200" dirty="0" err="1"/>
              <a:t>nte</a:t>
            </a:r>
            <a:r>
              <a:rPr lang="en-US" sz="3200" dirty="0"/>
              <a:t> pe4iwt : </a:t>
            </a:r>
            <a:r>
              <a:rPr lang="en-US" sz="3200" dirty="0" err="1"/>
              <a:t>nem</a:t>
            </a:r>
            <a:r>
              <a:rPr lang="en-US" sz="3200" dirty="0"/>
              <a:t> </a:t>
            </a:r>
            <a:r>
              <a:rPr lang="en-US" sz="3200" dirty="0" err="1"/>
              <a:t>pipnevma</a:t>
            </a:r>
            <a:r>
              <a:rPr lang="en-US" sz="3200" dirty="0"/>
              <a:t> e0ovab</a:t>
            </a:r>
          </a:p>
        </p:txBody>
      </p:sp>
    </p:spTree>
    <p:extLst>
      <p:ext uri="{BB962C8B-B14F-4D97-AF65-F5344CB8AC3E}">
        <p14:creationId xmlns:p14="http://schemas.microsoft.com/office/powerpoint/2010/main" val="1297958861"/>
      </p:ext>
    </p:extLst>
  </p:cSld>
  <p:clrMapOvr>
    <a:masterClrMapping/>
  </p:clrMapOvr>
</p:sld>
</file>

<file path=ppt/slides/slide24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594133383"/>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80807496"/>
      </p:ext>
    </p:extLst>
  </p:cSld>
  <p:clrMapOvr>
    <a:masterClrMapping/>
  </p:clrMapOvr>
</p:sld>
</file>

<file path=ppt/slides/slide24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rmAutofit/>
          </a:bodyPr>
          <a:lstStyle/>
          <a:p>
            <a:r>
              <a:rPr lang="ar-EG" sz="4800" dirty="0"/>
              <a:t>ليباركنا كلنا ويطهر قلوبنا</a:t>
            </a:r>
            <a:endParaRPr lang="en-US" sz="4800" dirty="0"/>
          </a:p>
        </p:txBody>
      </p:sp>
      <p:sp>
        <p:nvSpPr>
          <p:cNvPr id="3" name="Text Placeholder 2"/>
          <p:cNvSpPr>
            <a:spLocks noGrp="1"/>
          </p:cNvSpPr>
          <p:nvPr>
            <p:ph type="body" idx="1"/>
          </p:nvPr>
        </p:nvSpPr>
        <p:spPr/>
        <p:txBody>
          <a:bodyPr/>
          <a:lstStyle/>
          <a:p>
            <a:r>
              <a:rPr lang="ar-EG" sz="4400" dirty="0"/>
              <a:t> انتيف اسمو ايرون تيرين انتيف طوفو انين هيت</a:t>
            </a:r>
          </a:p>
        </p:txBody>
      </p:sp>
      <p:sp>
        <p:nvSpPr>
          <p:cNvPr id="4" name="Text Placeholder 3"/>
          <p:cNvSpPr>
            <a:spLocks noGrp="1"/>
          </p:cNvSpPr>
          <p:nvPr>
            <p:ph type="body" sz="quarter" idx="3"/>
          </p:nvPr>
        </p:nvSpPr>
        <p:spPr>
          <a:xfrm>
            <a:off x="0" y="5257112"/>
            <a:ext cx="9144000" cy="682357"/>
          </a:xfrm>
        </p:spPr>
        <p:txBody>
          <a:bodyPr/>
          <a:lstStyle/>
          <a:p>
            <a:r>
              <a:rPr lang="en-US" dirty="0"/>
              <a:t>Nte4`cmov `</a:t>
            </a:r>
            <a:r>
              <a:rPr lang="en-US" dirty="0" err="1"/>
              <a:t>eron</a:t>
            </a:r>
            <a:r>
              <a:rPr lang="en-US" dirty="0"/>
              <a:t> t3ren `nte4tovbo `nnenh3t</a:t>
            </a:r>
          </a:p>
        </p:txBody>
      </p:sp>
    </p:spTree>
    <p:extLst>
      <p:ext uri="{BB962C8B-B14F-4D97-AF65-F5344CB8AC3E}">
        <p14:creationId xmlns:p14="http://schemas.microsoft.com/office/powerpoint/2010/main" val="4100963725"/>
      </p:ext>
    </p:extLst>
  </p:cSld>
  <p:clrMapOvr>
    <a:masterClrMapping/>
  </p:clrMapOvr>
</p:sld>
</file>

<file path=ppt/slides/slide24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4374821"/>
            <a:ext cx="9144000" cy="782371"/>
          </a:xfrm>
        </p:spPr>
        <p:txBody>
          <a:bodyPr>
            <a:normAutofit/>
          </a:bodyPr>
          <a:lstStyle/>
          <a:p>
            <a:r>
              <a:rPr lang="ar-EG" sz="4400" dirty="0"/>
              <a:t>ويشفي امراض نفوسنا واجسدنا</a:t>
            </a:r>
            <a:endParaRPr lang="en-US" sz="4400" dirty="0"/>
          </a:p>
        </p:txBody>
      </p:sp>
      <p:sp>
        <p:nvSpPr>
          <p:cNvPr id="3" name="Text Placeholder 2"/>
          <p:cNvSpPr>
            <a:spLocks noGrp="1"/>
          </p:cNvSpPr>
          <p:nvPr>
            <p:ph type="body" idx="1"/>
          </p:nvPr>
        </p:nvSpPr>
        <p:spPr/>
        <p:txBody>
          <a:bodyPr/>
          <a:lstStyle/>
          <a:p>
            <a:r>
              <a:rPr lang="ar-EG" sz="3600" dirty="0"/>
              <a:t>انتيف تالتشو اني شوني انتى نين ابسيشي نيم نين سوما</a:t>
            </a:r>
          </a:p>
        </p:txBody>
      </p:sp>
      <p:sp>
        <p:nvSpPr>
          <p:cNvPr id="4" name="Text Placeholder 3"/>
          <p:cNvSpPr>
            <a:spLocks noGrp="1"/>
          </p:cNvSpPr>
          <p:nvPr>
            <p:ph type="body" sz="quarter" idx="3"/>
          </p:nvPr>
        </p:nvSpPr>
        <p:spPr>
          <a:xfrm>
            <a:off x="-34677" y="5484134"/>
            <a:ext cx="9144000" cy="682357"/>
          </a:xfrm>
        </p:spPr>
        <p:txBody>
          <a:bodyPr/>
          <a:lstStyle/>
          <a:p>
            <a:r>
              <a:rPr lang="pt-BR" dirty="0"/>
              <a:t>`nte4talso `nni2wni : `nte nenyix3 nem nencwma</a:t>
            </a:r>
          </a:p>
        </p:txBody>
      </p:sp>
    </p:spTree>
    <p:extLst>
      <p:ext uri="{BB962C8B-B14F-4D97-AF65-F5344CB8AC3E}">
        <p14:creationId xmlns:p14="http://schemas.microsoft.com/office/powerpoint/2010/main" val="4160389834"/>
      </p:ext>
    </p:extLst>
  </p:cSld>
  <p:clrMapOvr>
    <a:masterClrMapping/>
  </p:clrMapOvr>
</p:sld>
</file>

<file path=ppt/slides/slide24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207864233"/>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14177289"/>
      </p:ext>
    </p:extLst>
  </p:cSld>
  <p:clrMapOvr>
    <a:masterClrMapping/>
  </p:clrMapOvr>
</p:sld>
</file>

<file path=ppt/slides/slide24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4298908"/>
            <a:ext cx="9144000" cy="782371"/>
          </a:xfrm>
        </p:spPr>
        <p:txBody>
          <a:bodyPr>
            <a:normAutofit/>
          </a:bodyPr>
          <a:lstStyle/>
          <a:p>
            <a:r>
              <a:rPr lang="ar-EG" sz="4400" dirty="0"/>
              <a:t>نسجد لك ايها المسيح مع ابيك الصالح</a:t>
            </a:r>
            <a:endParaRPr lang="en-US" sz="4400" dirty="0"/>
          </a:p>
        </p:txBody>
      </p:sp>
      <p:sp>
        <p:nvSpPr>
          <p:cNvPr id="3" name="Text Placeholder 2"/>
          <p:cNvSpPr>
            <a:spLocks noGrp="1"/>
          </p:cNvSpPr>
          <p:nvPr>
            <p:ph type="body" idx="1"/>
          </p:nvPr>
        </p:nvSpPr>
        <p:spPr>
          <a:xfrm>
            <a:off x="0" y="6134856"/>
            <a:ext cx="9143999" cy="808893"/>
          </a:xfrm>
        </p:spPr>
        <p:txBody>
          <a:bodyPr/>
          <a:lstStyle/>
          <a:p>
            <a:r>
              <a:rPr lang="ar-EG" sz="3600" dirty="0"/>
              <a:t> تين اؤؤشت امموك او بي خريستوس نيم بيك يوت ان اغاثوس</a:t>
            </a:r>
          </a:p>
        </p:txBody>
      </p:sp>
      <p:sp>
        <p:nvSpPr>
          <p:cNvPr id="4" name="Text Placeholder 3"/>
          <p:cNvSpPr>
            <a:spLocks noGrp="1"/>
          </p:cNvSpPr>
          <p:nvPr>
            <p:ph type="body" sz="quarter" idx="3"/>
          </p:nvPr>
        </p:nvSpPr>
        <p:spPr>
          <a:xfrm>
            <a:off x="0" y="5081279"/>
            <a:ext cx="9144000" cy="682357"/>
          </a:xfrm>
        </p:spPr>
        <p:txBody>
          <a:bodyPr/>
          <a:lstStyle/>
          <a:p>
            <a:r>
              <a:rPr lang="en-US" sz="3200" dirty="0"/>
              <a:t>Tenovw2t `</a:t>
            </a:r>
            <a:r>
              <a:rPr lang="en-US" sz="3200" dirty="0" err="1"/>
              <a:t>mmok</a:t>
            </a:r>
            <a:r>
              <a:rPr lang="en-US" sz="3200" dirty="0"/>
              <a:t> w p=xc </a:t>
            </a:r>
            <a:r>
              <a:rPr lang="en-US" sz="3200" dirty="0" err="1"/>
              <a:t>nem</a:t>
            </a:r>
            <a:r>
              <a:rPr lang="en-US" sz="3200" dirty="0"/>
              <a:t> </a:t>
            </a:r>
            <a:r>
              <a:rPr lang="en-US" sz="3200" dirty="0" err="1"/>
              <a:t>pekiwt</a:t>
            </a:r>
            <a:r>
              <a:rPr lang="en-US" sz="3200" dirty="0"/>
              <a:t> `naja0oc</a:t>
            </a:r>
          </a:p>
        </p:txBody>
      </p:sp>
    </p:spTree>
    <p:extLst>
      <p:ext uri="{BB962C8B-B14F-4D97-AF65-F5344CB8AC3E}">
        <p14:creationId xmlns:p14="http://schemas.microsoft.com/office/powerpoint/2010/main" val="2681758184"/>
      </p:ext>
    </p:extLst>
  </p:cSld>
  <p:clrMapOvr>
    <a:masterClrMapping/>
  </p:clrMapOvr>
</p:sld>
</file>

<file path=ppt/slides/slide24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rmAutofit/>
          </a:bodyPr>
          <a:lstStyle/>
          <a:p>
            <a:r>
              <a:rPr lang="ar-EG" sz="4800" dirty="0"/>
              <a:t>والروح القدس لأنك صلبت وخلصتنا</a:t>
            </a:r>
            <a:endParaRPr lang="en-US" sz="4800" dirty="0"/>
          </a:p>
        </p:txBody>
      </p:sp>
      <p:sp>
        <p:nvSpPr>
          <p:cNvPr id="3" name="Text Placeholder 2"/>
          <p:cNvSpPr>
            <a:spLocks noGrp="1"/>
          </p:cNvSpPr>
          <p:nvPr>
            <p:ph type="body" idx="1"/>
          </p:nvPr>
        </p:nvSpPr>
        <p:spPr/>
        <p:txBody>
          <a:bodyPr/>
          <a:lstStyle/>
          <a:p>
            <a:r>
              <a:rPr lang="ar-EG" sz="4000" dirty="0"/>
              <a:t>نيم بي بنيفما اثوؤاب جى اف اشك أك سوتي اممون</a:t>
            </a:r>
          </a:p>
        </p:txBody>
      </p:sp>
      <p:sp>
        <p:nvSpPr>
          <p:cNvPr id="4" name="Text Placeholder 3"/>
          <p:cNvSpPr>
            <a:spLocks noGrp="1"/>
          </p:cNvSpPr>
          <p:nvPr>
            <p:ph type="body" sz="quarter" idx="3"/>
          </p:nvPr>
        </p:nvSpPr>
        <p:spPr>
          <a:xfrm>
            <a:off x="0" y="5568477"/>
            <a:ext cx="9144000" cy="682357"/>
          </a:xfrm>
        </p:spPr>
        <p:txBody>
          <a:bodyPr/>
          <a:lstStyle/>
          <a:p>
            <a:r>
              <a:rPr lang="en-US" dirty="0" err="1"/>
              <a:t>nem</a:t>
            </a:r>
            <a:r>
              <a:rPr lang="en-US" dirty="0"/>
              <a:t> </a:t>
            </a:r>
            <a:r>
              <a:rPr lang="en-US" dirty="0" err="1"/>
              <a:t>pipnevma</a:t>
            </a:r>
            <a:r>
              <a:rPr lang="en-US" dirty="0"/>
              <a:t> e0ovab:ge </a:t>
            </a:r>
            <a:r>
              <a:rPr lang="pt-BR" sz="3600" b="0" i="0" dirty="0">
                <a:solidFill>
                  <a:srgbClr val="FFC000"/>
                </a:solidFill>
                <a:latin typeface="Avva_Shenouda"/>
              </a:rPr>
              <a:t>a4a2k</a:t>
            </a:r>
            <a:r>
              <a:rPr lang="ar-EG" sz="3600" b="0" i="0" dirty="0">
                <a:solidFill>
                  <a:srgbClr val="FFC000"/>
                </a:solidFill>
                <a:latin typeface="Avva_Shenouda"/>
              </a:rPr>
              <a:t> </a:t>
            </a:r>
            <a:r>
              <a:rPr lang="en-US" dirty="0"/>
              <a:t>akcw5`mmon</a:t>
            </a:r>
          </a:p>
        </p:txBody>
      </p:sp>
    </p:spTree>
    <p:extLst>
      <p:ext uri="{BB962C8B-B14F-4D97-AF65-F5344CB8AC3E}">
        <p14:creationId xmlns:p14="http://schemas.microsoft.com/office/powerpoint/2010/main" val="3177280640"/>
      </p:ext>
    </p:extLst>
  </p:cSld>
  <p:clrMapOvr>
    <a:masterClrMapping/>
  </p:clrMapOvr>
</p:sld>
</file>

<file path=ppt/slides/slide24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852543489"/>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chemeClr val="lt1"/>
                          </a:solidFill>
                          <a:latin typeface="+mn-lt"/>
                          <a:ea typeface="+mn-ea"/>
                          <a:cs typeface="+mn-cs"/>
                        </a:rPr>
                        <a:t>أمين هلليلويا</a:t>
                      </a:r>
                      <a:endParaRPr lang="ar-SA" sz="6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5400" b="0" kern="1200" dirty="0">
                          <a:solidFill>
                            <a:srgbClr val="FFC000"/>
                          </a:solidFill>
                          <a:latin typeface="Avva_Shenouda" pitchFamily="34" charset="2"/>
                          <a:ea typeface="+mn-ea"/>
                          <a:cs typeface="+mn-cs"/>
                        </a:rPr>
                        <a:t>am3n ==a=l </a:t>
                      </a:r>
                      <a:endParaRPr lang="en-US" sz="54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chemeClr val="lt1"/>
                          </a:solidFill>
                          <a:latin typeface="+mn-lt"/>
                          <a:ea typeface="+mn-ea"/>
                          <a:cs typeface="+mn-cs"/>
                        </a:rPr>
                        <a:t>أمين الليلويا</a:t>
                      </a:r>
                      <a:endParaRPr lang="ar-EG"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00075814"/>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914891974"/>
      </p:ext>
    </p:extLst>
  </p:cSld>
  <p:clrMapOvr>
    <a:masterClrMapping/>
  </p:clrMapOvr>
</p:sld>
</file>

<file path=ppt/slides/slide24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المجد للآب والإبن والروح القدس </a:t>
            </a:r>
            <a:endParaRPr lang="en-US" dirty="0"/>
          </a:p>
        </p:txBody>
      </p:sp>
      <p:sp>
        <p:nvSpPr>
          <p:cNvPr id="3" name="Text Placeholder 2"/>
          <p:cNvSpPr>
            <a:spLocks noGrp="1"/>
          </p:cNvSpPr>
          <p:nvPr>
            <p:ph type="body" idx="1"/>
          </p:nvPr>
        </p:nvSpPr>
        <p:spPr>
          <a:xfrm>
            <a:off x="1" y="5827038"/>
            <a:ext cx="9143999" cy="808893"/>
          </a:xfrm>
        </p:spPr>
        <p:txBody>
          <a:bodyPr/>
          <a:lstStyle/>
          <a:p>
            <a:r>
              <a:rPr lang="ar-EG" sz="4400" dirty="0"/>
              <a:t>ذوكسابترى كى إيو كى آجيو إبنيفماتى</a:t>
            </a:r>
          </a:p>
        </p:txBody>
      </p:sp>
      <p:sp>
        <p:nvSpPr>
          <p:cNvPr id="4" name="Text Placeholder 3"/>
          <p:cNvSpPr>
            <a:spLocks noGrp="1"/>
          </p:cNvSpPr>
          <p:nvPr>
            <p:ph type="body" sz="quarter" idx="3"/>
          </p:nvPr>
        </p:nvSpPr>
        <p:spPr/>
        <p:txBody>
          <a:bodyPr/>
          <a:lstStyle/>
          <a:p>
            <a:r>
              <a:rPr lang="pl-PL" sz="4400" dirty="0"/>
              <a:t>Do[a Patri ke ~Ui`w ke `agi`w</a:t>
            </a:r>
            <a:r>
              <a:rPr lang="ar-EG" sz="4400" dirty="0"/>
              <a:t> </a:t>
            </a:r>
            <a:r>
              <a:rPr lang="pl-PL" sz="4400" dirty="0"/>
              <a:t>~Pneumati</a:t>
            </a:r>
          </a:p>
        </p:txBody>
      </p:sp>
    </p:spTree>
    <p:extLst>
      <p:ext uri="{BB962C8B-B14F-4D97-AF65-F5344CB8AC3E}">
        <p14:creationId xmlns:p14="http://schemas.microsoft.com/office/powerpoint/2010/main" val="2952307058"/>
      </p:ext>
    </p:extLst>
  </p:cSld>
  <p:clrMapOvr>
    <a:masterClrMapping/>
  </p:clrMapOvr>
</p:sld>
</file>

<file path=ppt/slides/slide24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sz="4400" dirty="0"/>
              <a:t>الآن وكل أوان وإلى دهر الدهور</a:t>
            </a:r>
            <a:endParaRPr lang="en-US" sz="4400" dirty="0"/>
          </a:p>
        </p:txBody>
      </p:sp>
      <p:sp>
        <p:nvSpPr>
          <p:cNvPr id="3" name="Text Placeholder 2"/>
          <p:cNvSpPr>
            <a:spLocks noGrp="1"/>
          </p:cNvSpPr>
          <p:nvPr>
            <p:ph type="body" idx="1"/>
          </p:nvPr>
        </p:nvSpPr>
        <p:spPr>
          <a:xfrm>
            <a:off x="1" y="5925261"/>
            <a:ext cx="9143999" cy="808893"/>
          </a:xfrm>
        </p:spPr>
        <p:txBody>
          <a:bodyPr/>
          <a:lstStyle/>
          <a:p>
            <a:r>
              <a:rPr lang="ar-EG" sz="4000" dirty="0"/>
              <a:t>كى نين كى آإى كى إسطوس إى أوناس طون إى أونون </a:t>
            </a:r>
          </a:p>
        </p:txBody>
      </p:sp>
      <p:sp>
        <p:nvSpPr>
          <p:cNvPr id="4" name="Text Placeholder 3"/>
          <p:cNvSpPr>
            <a:spLocks noGrp="1"/>
          </p:cNvSpPr>
          <p:nvPr>
            <p:ph type="body" sz="quarter" idx="3"/>
          </p:nvPr>
        </p:nvSpPr>
        <p:spPr/>
        <p:txBody>
          <a:bodyPr/>
          <a:lstStyle/>
          <a:p>
            <a:r>
              <a:rPr lang="en-US" sz="4400" dirty="0"/>
              <a:t> </a:t>
            </a:r>
            <a:r>
              <a:rPr lang="en-US" sz="4400" dirty="0" err="1"/>
              <a:t>ke</a:t>
            </a:r>
            <a:r>
              <a:rPr lang="en-US" sz="4400" dirty="0"/>
              <a:t> nun </a:t>
            </a:r>
            <a:r>
              <a:rPr lang="en-US" sz="4400" dirty="0" err="1"/>
              <a:t>ke</a:t>
            </a:r>
            <a:r>
              <a:rPr lang="en-US" sz="4400" dirty="0"/>
              <a:t> `</a:t>
            </a:r>
            <a:r>
              <a:rPr lang="en-US" sz="4400" dirty="0" err="1"/>
              <a:t>a`i</a:t>
            </a:r>
            <a:r>
              <a:rPr lang="en-US" sz="4400" dirty="0"/>
              <a:t> </a:t>
            </a:r>
            <a:r>
              <a:rPr lang="en-US" sz="4400" dirty="0" err="1"/>
              <a:t>ke</a:t>
            </a:r>
            <a:r>
              <a:rPr lang="en-US" sz="4400" dirty="0"/>
              <a:t> </a:t>
            </a:r>
            <a:r>
              <a:rPr lang="en-US" sz="4400" dirty="0" err="1"/>
              <a:t>ic</a:t>
            </a:r>
            <a:r>
              <a:rPr lang="en-US" sz="4400" dirty="0"/>
              <a:t> </a:t>
            </a:r>
            <a:r>
              <a:rPr lang="en-US" sz="4400" dirty="0" err="1"/>
              <a:t>touc</a:t>
            </a:r>
            <a:r>
              <a:rPr lang="en-US" sz="4400" dirty="0"/>
              <a:t> `</a:t>
            </a:r>
            <a:r>
              <a:rPr lang="en-US" sz="4400" dirty="0" err="1"/>
              <a:t>e`wnac</a:t>
            </a:r>
            <a:r>
              <a:rPr lang="en-US" sz="4400" dirty="0"/>
              <a:t> </a:t>
            </a:r>
            <a:r>
              <a:rPr lang="en-US" sz="4400" dirty="0" err="1"/>
              <a:t>twn</a:t>
            </a:r>
            <a:r>
              <a:rPr lang="en-US" sz="4400" dirty="0"/>
              <a:t> `</a:t>
            </a:r>
            <a:r>
              <a:rPr lang="en-US" sz="4400" dirty="0" err="1"/>
              <a:t>ewnwn</a:t>
            </a:r>
            <a:endParaRPr lang="en-US" sz="4400" dirty="0"/>
          </a:p>
        </p:txBody>
      </p:sp>
    </p:spTree>
    <p:extLst>
      <p:ext uri="{BB962C8B-B14F-4D97-AF65-F5344CB8AC3E}">
        <p14:creationId xmlns:p14="http://schemas.microsoft.com/office/powerpoint/2010/main" val="2406323639"/>
      </p:ext>
    </p:extLst>
  </p:cSld>
  <p:clrMapOvr>
    <a:masterClrMapping/>
  </p:clrMapOvr>
</p:sld>
</file>

<file path=ppt/slides/slide24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0DC3D-0986-4014-818B-1D97829FC806}"/>
              </a:ext>
            </a:extLst>
          </p:cNvPr>
          <p:cNvSpPr>
            <a:spLocks noGrp="1"/>
          </p:cNvSpPr>
          <p:nvPr>
            <p:ph type="title"/>
          </p:nvPr>
        </p:nvSpPr>
        <p:spPr/>
        <p:txBody>
          <a:bodyPr>
            <a:normAutofit fontScale="90000"/>
          </a:bodyPr>
          <a:lstStyle/>
          <a:p>
            <a:r>
              <a:rPr lang="ar-EG" sz="5400" dirty="0"/>
              <a:t>نصرخ قائلين</a:t>
            </a:r>
            <a:endParaRPr lang="en-US" sz="5400" dirty="0"/>
          </a:p>
        </p:txBody>
      </p:sp>
      <p:sp>
        <p:nvSpPr>
          <p:cNvPr id="3" name="Text Placeholder 2">
            <a:extLst>
              <a:ext uri="{FF2B5EF4-FFF2-40B4-BE49-F238E27FC236}">
                <a16:creationId xmlns:a16="http://schemas.microsoft.com/office/drawing/2014/main" id="{288306E2-081C-4154-979A-F9CAEE97DA1D}"/>
              </a:ext>
            </a:extLst>
          </p:cNvPr>
          <p:cNvSpPr>
            <a:spLocks noGrp="1"/>
          </p:cNvSpPr>
          <p:nvPr>
            <p:ph type="body" idx="1"/>
          </p:nvPr>
        </p:nvSpPr>
        <p:spPr/>
        <p:txBody>
          <a:bodyPr/>
          <a:lstStyle/>
          <a:p>
            <a:r>
              <a:rPr lang="ar-EG" sz="4800" dirty="0"/>
              <a:t>تين أوش إيفول إنجو إمموس</a:t>
            </a:r>
          </a:p>
        </p:txBody>
      </p:sp>
      <p:sp>
        <p:nvSpPr>
          <p:cNvPr id="5" name="Text Placeholder 4">
            <a:extLst>
              <a:ext uri="{FF2B5EF4-FFF2-40B4-BE49-F238E27FC236}">
                <a16:creationId xmlns:a16="http://schemas.microsoft.com/office/drawing/2014/main" id="{57B2819C-50A1-40A8-85CD-13BD04FDD0D5}"/>
              </a:ext>
            </a:extLst>
          </p:cNvPr>
          <p:cNvSpPr>
            <a:spLocks noGrp="1"/>
          </p:cNvSpPr>
          <p:nvPr>
            <p:ph type="body" sz="quarter" idx="3"/>
          </p:nvPr>
        </p:nvSpPr>
        <p:spPr/>
        <p:txBody>
          <a:bodyPr/>
          <a:lstStyle/>
          <a:p>
            <a:r>
              <a:rPr lang="pl-PL" dirty="0"/>
              <a:t>ten w2 ebol engw `mmoc</a:t>
            </a:r>
          </a:p>
        </p:txBody>
      </p:sp>
    </p:spTree>
    <p:extLst>
      <p:ext uri="{BB962C8B-B14F-4D97-AF65-F5344CB8AC3E}">
        <p14:creationId xmlns:p14="http://schemas.microsoft.com/office/powerpoint/2010/main" val="3011217768"/>
      </p:ext>
    </p:extLst>
  </p:cSld>
  <p:clrMapOvr>
    <a:masterClrMapping/>
  </p:clrMapOvr>
</p:sld>
</file>

<file path=ppt/slides/slide24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8A47B-BC55-461E-B191-FB78A2FE5DF8}"/>
              </a:ext>
            </a:extLst>
          </p:cNvPr>
          <p:cNvSpPr>
            <a:spLocks noGrp="1"/>
          </p:cNvSpPr>
          <p:nvPr>
            <p:ph type="title"/>
          </p:nvPr>
        </p:nvSpPr>
        <p:spPr/>
        <p:txBody>
          <a:bodyPr>
            <a:noAutofit/>
          </a:bodyPr>
          <a:lstStyle/>
          <a:p>
            <a:r>
              <a:rPr lang="ar-EG" sz="4800" dirty="0"/>
              <a:t>يا ربنا يسوع المسيح</a:t>
            </a:r>
            <a:endParaRPr lang="en-US" sz="4800" dirty="0"/>
          </a:p>
        </p:txBody>
      </p:sp>
      <p:sp>
        <p:nvSpPr>
          <p:cNvPr id="3" name="Text Placeholder 2">
            <a:extLst>
              <a:ext uri="{FF2B5EF4-FFF2-40B4-BE49-F238E27FC236}">
                <a16:creationId xmlns:a16="http://schemas.microsoft.com/office/drawing/2014/main" id="{E5D4D6A6-35B7-4FCC-953F-D9E71B1CCEB8}"/>
              </a:ext>
            </a:extLst>
          </p:cNvPr>
          <p:cNvSpPr>
            <a:spLocks noGrp="1"/>
          </p:cNvSpPr>
          <p:nvPr>
            <p:ph type="body" idx="1"/>
          </p:nvPr>
        </p:nvSpPr>
        <p:spPr/>
        <p:txBody>
          <a:bodyPr/>
          <a:lstStyle/>
          <a:p>
            <a:r>
              <a:rPr lang="ar-EG" sz="4000" dirty="0"/>
              <a:t>جى أو بينشويس إيسوس بيخرستوس</a:t>
            </a:r>
          </a:p>
        </p:txBody>
      </p:sp>
      <p:sp>
        <p:nvSpPr>
          <p:cNvPr id="5" name="Text Placeholder 4">
            <a:extLst>
              <a:ext uri="{FF2B5EF4-FFF2-40B4-BE49-F238E27FC236}">
                <a16:creationId xmlns:a16="http://schemas.microsoft.com/office/drawing/2014/main" id="{022F8769-A2DE-48F9-9558-DD07DC67460C}"/>
              </a:ext>
            </a:extLst>
          </p:cNvPr>
          <p:cNvSpPr>
            <a:spLocks noGrp="1"/>
          </p:cNvSpPr>
          <p:nvPr>
            <p:ph type="body" sz="quarter" idx="3"/>
          </p:nvPr>
        </p:nvSpPr>
        <p:spPr/>
        <p:txBody>
          <a:bodyPr/>
          <a:lstStyle/>
          <a:p>
            <a:r>
              <a:rPr lang="en-US" dirty="0" err="1"/>
              <a:t>ge</a:t>
            </a:r>
            <a:r>
              <a:rPr lang="en-US" dirty="0"/>
              <a:t> w </a:t>
            </a:r>
            <a:r>
              <a:rPr lang="en-US" dirty="0" err="1"/>
              <a:t>Pensoic</a:t>
            </a:r>
            <a:r>
              <a:rPr lang="en-US" dirty="0"/>
              <a:t> I3covc </a:t>
            </a:r>
            <a:r>
              <a:rPr lang="en-US" dirty="0" err="1"/>
              <a:t>Pixrictoc</a:t>
            </a:r>
            <a:endParaRPr lang="en-US" dirty="0"/>
          </a:p>
        </p:txBody>
      </p:sp>
    </p:spTree>
    <p:extLst>
      <p:ext uri="{BB962C8B-B14F-4D97-AF65-F5344CB8AC3E}">
        <p14:creationId xmlns:p14="http://schemas.microsoft.com/office/powerpoint/2010/main" val="3846154288"/>
      </p:ext>
    </p:extLst>
  </p:cSld>
  <p:clrMapOvr>
    <a:masterClrMapping/>
  </p:clrMapOvr>
</p:sld>
</file>

<file path=ppt/slides/slide24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C939B-8BE3-4C64-82C6-4611DCBA669C}"/>
              </a:ext>
            </a:extLst>
          </p:cNvPr>
          <p:cNvSpPr>
            <a:spLocks noGrp="1"/>
          </p:cNvSpPr>
          <p:nvPr>
            <p:ph type="title"/>
          </p:nvPr>
        </p:nvSpPr>
        <p:spPr/>
        <p:txBody>
          <a:bodyPr>
            <a:normAutofit/>
          </a:bodyPr>
          <a:lstStyle/>
          <a:p>
            <a:r>
              <a:rPr lang="ar-EG" sz="4800" dirty="0"/>
              <a:t>الذى صُلب على الصليب</a:t>
            </a:r>
            <a:endParaRPr lang="en-US" sz="4800" dirty="0"/>
          </a:p>
        </p:txBody>
      </p:sp>
      <p:sp>
        <p:nvSpPr>
          <p:cNvPr id="3" name="Text Placeholder 2">
            <a:extLst>
              <a:ext uri="{FF2B5EF4-FFF2-40B4-BE49-F238E27FC236}">
                <a16:creationId xmlns:a16="http://schemas.microsoft.com/office/drawing/2014/main" id="{92BCFC05-D3F8-44DB-9E28-2AA67606B795}"/>
              </a:ext>
            </a:extLst>
          </p:cNvPr>
          <p:cNvSpPr>
            <a:spLocks noGrp="1"/>
          </p:cNvSpPr>
          <p:nvPr>
            <p:ph type="body" idx="1"/>
          </p:nvPr>
        </p:nvSpPr>
        <p:spPr/>
        <p:txBody>
          <a:bodyPr/>
          <a:lstStyle/>
          <a:p>
            <a:r>
              <a:rPr lang="ar-EG" sz="4000" dirty="0"/>
              <a:t>فى إيطاف آشف إيبى ستافروس</a:t>
            </a:r>
          </a:p>
        </p:txBody>
      </p:sp>
      <p:sp>
        <p:nvSpPr>
          <p:cNvPr id="5" name="Text Placeholder 4">
            <a:extLst>
              <a:ext uri="{FF2B5EF4-FFF2-40B4-BE49-F238E27FC236}">
                <a16:creationId xmlns:a16="http://schemas.microsoft.com/office/drawing/2014/main" id="{21B33F31-9B23-4325-88DD-BC26FEB50F05}"/>
              </a:ext>
            </a:extLst>
          </p:cNvPr>
          <p:cNvSpPr>
            <a:spLocks noGrp="1"/>
          </p:cNvSpPr>
          <p:nvPr>
            <p:ph type="body" sz="quarter" idx="3"/>
          </p:nvPr>
        </p:nvSpPr>
        <p:spPr/>
        <p:txBody>
          <a:bodyPr/>
          <a:lstStyle/>
          <a:p>
            <a:r>
              <a:rPr lang="en-US" dirty="0"/>
              <a:t>f3etava24 `</a:t>
            </a:r>
            <a:r>
              <a:rPr lang="en-US" dirty="0" err="1"/>
              <a:t>epi`ctavroc</a:t>
            </a:r>
            <a:endParaRPr lang="en-US" dirty="0"/>
          </a:p>
        </p:txBody>
      </p:sp>
    </p:spTree>
    <p:extLst>
      <p:ext uri="{BB962C8B-B14F-4D97-AF65-F5344CB8AC3E}">
        <p14:creationId xmlns:p14="http://schemas.microsoft.com/office/powerpoint/2010/main" val="1398519590"/>
      </p:ext>
    </p:extLst>
  </p:cSld>
  <p:clrMapOvr>
    <a:masterClrMapping/>
  </p:clrMapOvr>
</p:sld>
</file>

<file path=ppt/slides/slide24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F4A61-8993-425A-920C-FF9DA355EE06}"/>
              </a:ext>
            </a:extLst>
          </p:cNvPr>
          <p:cNvSpPr>
            <a:spLocks noGrp="1"/>
          </p:cNvSpPr>
          <p:nvPr>
            <p:ph type="title"/>
          </p:nvPr>
        </p:nvSpPr>
        <p:spPr/>
        <p:txBody>
          <a:bodyPr>
            <a:normAutofit/>
          </a:bodyPr>
          <a:lstStyle/>
          <a:p>
            <a:r>
              <a:rPr lang="ar-EG" sz="4800" dirty="0"/>
              <a:t>إسحق الشيطان تحت أقدامنا</a:t>
            </a:r>
            <a:endParaRPr lang="en-US" sz="4800" dirty="0"/>
          </a:p>
        </p:txBody>
      </p:sp>
      <p:sp>
        <p:nvSpPr>
          <p:cNvPr id="3" name="Text Placeholder 2">
            <a:extLst>
              <a:ext uri="{FF2B5EF4-FFF2-40B4-BE49-F238E27FC236}">
                <a16:creationId xmlns:a16="http://schemas.microsoft.com/office/drawing/2014/main" id="{C43BE3FB-AA5A-4C5D-ACC4-5F6A4894186B}"/>
              </a:ext>
            </a:extLst>
          </p:cNvPr>
          <p:cNvSpPr>
            <a:spLocks noGrp="1"/>
          </p:cNvSpPr>
          <p:nvPr>
            <p:ph type="body" idx="1"/>
          </p:nvPr>
        </p:nvSpPr>
        <p:spPr/>
        <p:txBody>
          <a:bodyPr/>
          <a:lstStyle/>
          <a:p>
            <a:r>
              <a:rPr lang="ar-EG" sz="4000" dirty="0"/>
              <a:t>إك إى خومخيم إم إبساطاناس سا بيسيت إننين تشالافج</a:t>
            </a:r>
          </a:p>
        </p:txBody>
      </p:sp>
      <p:sp>
        <p:nvSpPr>
          <p:cNvPr id="5" name="Text Placeholder 4">
            <a:extLst>
              <a:ext uri="{FF2B5EF4-FFF2-40B4-BE49-F238E27FC236}">
                <a16:creationId xmlns:a16="http://schemas.microsoft.com/office/drawing/2014/main" id="{E5530B91-4CA6-4579-831A-F808A536D10B}"/>
              </a:ext>
            </a:extLst>
          </p:cNvPr>
          <p:cNvSpPr>
            <a:spLocks noGrp="1"/>
          </p:cNvSpPr>
          <p:nvPr>
            <p:ph type="body" sz="quarter" idx="3"/>
          </p:nvPr>
        </p:nvSpPr>
        <p:spPr/>
        <p:txBody>
          <a:bodyPr/>
          <a:lstStyle/>
          <a:p>
            <a:r>
              <a:rPr lang="en-US" sz="2400" dirty="0" err="1"/>
              <a:t>ek`eqomqem</a:t>
            </a:r>
            <a:r>
              <a:rPr lang="en-US" sz="2400" dirty="0"/>
              <a:t> `</a:t>
            </a:r>
            <a:r>
              <a:rPr lang="en-US" sz="2400" dirty="0" err="1"/>
              <a:t>m`pcatanac</a:t>
            </a:r>
            <a:r>
              <a:rPr lang="en-US" sz="2400" dirty="0"/>
              <a:t> : capec3t `</a:t>
            </a:r>
            <a:r>
              <a:rPr lang="en-US" sz="2400" dirty="0" err="1"/>
              <a:t>nnensalavg</a:t>
            </a:r>
            <a:endParaRPr lang="en-US" sz="2400" dirty="0"/>
          </a:p>
        </p:txBody>
      </p:sp>
    </p:spTree>
    <p:extLst>
      <p:ext uri="{BB962C8B-B14F-4D97-AF65-F5344CB8AC3E}">
        <p14:creationId xmlns:p14="http://schemas.microsoft.com/office/powerpoint/2010/main" val="4229771899"/>
      </p:ext>
    </p:extLst>
  </p:cSld>
  <p:clrMapOvr>
    <a:masterClrMapping/>
  </p:clrMapOvr>
</p:sld>
</file>

<file path=ppt/slides/slide24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A1D61-1BA6-4968-A0DD-95FAF4A87CD6}"/>
              </a:ext>
            </a:extLst>
          </p:cNvPr>
          <p:cNvSpPr>
            <a:spLocks noGrp="1"/>
          </p:cNvSpPr>
          <p:nvPr>
            <p:ph type="title"/>
          </p:nvPr>
        </p:nvSpPr>
        <p:spPr/>
        <p:txBody>
          <a:bodyPr>
            <a:noAutofit/>
          </a:bodyPr>
          <a:lstStyle/>
          <a:p>
            <a:r>
              <a:rPr lang="ar-EG" sz="5400" dirty="0"/>
              <a:t>خلصنا وارحمنا</a:t>
            </a:r>
            <a:endParaRPr lang="en-US" sz="5400" dirty="0"/>
          </a:p>
        </p:txBody>
      </p:sp>
      <p:sp>
        <p:nvSpPr>
          <p:cNvPr id="3" name="Text Placeholder 2">
            <a:extLst>
              <a:ext uri="{FF2B5EF4-FFF2-40B4-BE49-F238E27FC236}">
                <a16:creationId xmlns:a16="http://schemas.microsoft.com/office/drawing/2014/main" id="{0470395A-6EAC-478F-880C-6626967FD908}"/>
              </a:ext>
            </a:extLst>
          </p:cNvPr>
          <p:cNvSpPr>
            <a:spLocks noGrp="1"/>
          </p:cNvSpPr>
          <p:nvPr>
            <p:ph type="body" idx="1"/>
          </p:nvPr>
        </p:nvSpPr>
        <p:spPr/>
        <p:txBody>
          <a:bodyPr/>
          <a:lstStyle/>
          <a:p>
            <a:r>
              <a:rPr lang="ar-EG" sz="4400" dirty="0"/>
              <a:t>سوتى إممون أووه ناى نان</a:t>
            </a:r>
          </a:p>
        </p:txBody>
      </p:sp>
      <p:sp>
        <p:nvSpPr>
          <p:cNvPr id="5" name="Text Placeholder 4">
            <a:extLst>
              <a:ext uri="{FF2B5EF4-FFF2-40B4-BE49-F238E27FC236}">
                <a16:creationId xmlns:a16="http://schemas.microsoft.com/office/drawing/2014/main" id="{034F85A4-1958-4118-A9CC-EA354B84B1FD}"/>
              </a:ext>
            </a:extLst>
          </p:cNvPr>
          <p:cNvSpPr>
            <a:spLocks noGrp="1"/>
          </p:cNvSpPr>
          <p:nvPr>
            <p:ph type="body" sz="quarter" idx="3"/>
          </p:nvPr>
        </p:nvSpPr>
        <p:spPr/>
        <p:txBody>
          <a:bodyPr/>
          <a:lstStyle/>
          <a:p>
            <a:r>
              <a:rPr lang="fi-FI" dirty="0"/>
              <a:t>cw5 `mmon ovoh nai nan</a:t>
            </a:r>
          </a:p>
        </p:txBody>
      </p:sp>
    </p:spTree>
    <p:extLst>
      <p:ext uri="{BB962C8B-B14F-4D97-AF65-F5344CB8AC3E}">
        <p14:creationId xmlns:p14="http://schemas.microsoft.com/office/powerpoint/2010/main" val="3208751366"/>
      </p:ext>
    </p:extLst>
  </p:cSld>
  <p:clrMapOvr>
    <a:masterClrMapping/>
  </p:clrMapOvr>
</p:sld>
</file>

<file path=ppt/slides/slide24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8C28D-0795-480C-A090-90C95A926843}"/>
              </a:ext>
            </a:extLst>
          </p:cNvPr>
          <p:cNvSpPr>
            <a:spLocks noGrp="1"/>
          </p:cNvSpPr>
          <p:nvPr>
            <p:ph type="title"/>
          </p:nvPr>
        </p:nvSpPr>
        <p:spPr/>
        <p:txBody>
          <a:bodyPr>
            <a:normAutofit/>
          </a:bodyPr>
          <a:lstStyle/>
          <a:p>
            <a:r>
              <a:rPr lang="ar-EG" dirty="0"/>
              <a:t>يارب ارحم  يا رب ارحم يا رب بارك آمين</a:t>
            </a:r>
            <a:endParaRPr lang="en-US" dirty="0"/>
          </a:p>
        </p:txBody>
      </p:sp>
      <p:sp>
        <p:nvSpPr>
          <p:cNvPr id="3" name="Text Placeholder 2">
            <a:extLst>
              <a:ext uri="{FF2B5EF4-FFF2-40B4-BE49-F238E27FC236}">
                <a16:creationId xmlns:a16="http://schemas.microsoft.com/office/drawing/2014/main" id="{4723C15C-E3C6-40A0-AE78-09A01E983E94}"/>
              </a:ext>
            </a:extLst>
          </p:cNvPr>
          <p:cNvSpPr>
            <a:spLocks noGrp="1"/>
          </p:cNvSpPr>
          <p:nvPr>
            <p:ph type="body" idx="1"/>
          </p:nvPr>
        </p:nvSpPr>
        <p:spPr/>
        <p:txBody>
          <a:bodyPr/>
          <a:lstStyle/>
          <a:p>
            <a:r>
              <a:rPr lang="ar-EG" sz="4400" dirty="0"/>
              <a:t>كيرياليسون كيرياليسون كيريا إفلوجيسون آمين</a:t>
            </a:r>
          </a:p>
        </p:txBody>
      </p:sp>
      <p:sp>
        <p:nvSpPr>
          <p:cNvPr id="5" name="Text Placeholder 4">
            <a:extLst>
              <a:ext uri="{FF2B5EF4-FFF2-40B4-BE49-F238E27FC236}">
                <a16:creationId xmlns:a16="http://schemas.microsoft.com/office/drawing/2014/main" id="{CD3A5C8B-4A8B-4007-9CF5-4E6A55041E4E}"/>
              </a:ext>
            </a:extLst>
          </p:cNvPr>
          <p:cNvSpPr>
            <a:spLocks noGrp="1"/>
          </p:cNvSpPr>
          <p:nvPr>
            <p:ph type="body" sz="quarter" idx="3"/>
          </p:nvPr>
        </p:nvSpPr>
        <p:spPr/>
        <p:txBody>
          <a:bodyPr/>
          <a:lstStyle/>
          <a:p>
            <a:r>
              <a:rPr lang="it-IT" dirty="0"/>
              <a:t>k=e =k=e Kvrie evloj3con am3n</a:t>
            </a:r>
          </a:p>
        </p:txBody>
      </p:sp>
    </p:spTree>
    <p:extLst>
      <p:ext uri="{BB962C8B-B14F-4D97-AF65-F5344CB8AC3E}">
        <p14:creationId xmlns:p14="http://schemas.microsoft.com/office/powerpoint/2010/main" val="337045208"/>
      </p:ext>
    </p:extLst>
  </p:cSld>
  <p:clrMapOvr>
    <a:masterClrMapping/>
  </p:clrMapOvr>
</p:sld>
</file>

<file path=ppt/slides/slide24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1FBCF-2050-4209-9C18-0691BDAFA06D}"/>
              </a:ext>
            </a:extLst>
          </p:cNvPr>
          <p:cNvSpPr>
            <a:spLocks noGrp="1"/>
          </p:cNvSpPr>
          <p:nvPr>
            <p:ph type="title"/>
          </p:nvPr>
        </p:nvSpPr>
        <p:spPr/>
        <p:txBody>
          <a:bodyPr>
            <a:normAutofit fontScale="90000"/>
          </a:bodyPr>
          <a:lstStyle/>
          <a:p>
            <a:r>
              <a:rPr lang="ar-EG" sz="5400" dirty="0"/>
              <a:t>باركواعلىَّ باركواعلىَّ  ها المطانية</a:t>
            </a:r>
            <a:endParaRPr lang="en-US" sz="5400" dirty="0"/>
          </a:p>
        </p:txBody>
      </p:sp>
      <p:sp>
        <p:nvSpPr>
          <p:cNvPr id="3" name="Text Placeholder 2">
            <a:extLst>
              <a:ext uri="{FF2B5EF4-FFF2-40B4-BE49-F238E27FC236}">
                <a16:creationId xmlns:a16="http://schemas.microsoft.com/office/drawing/2014/main" id="{62F3678E-2268-4568-B7EC-516A88F8AD98}"/>
              </a:ext>
            </a:extLst>
          </p:cNvPr>
          <p:cNvSpPr>
            <a:spLocks noGrp="1"/>
          </p:cNvSpPr>
          <p:nvPr>
            <p:ph type="body" idx="1"/>
          </p:nvPr>
        </p:nvSpPr>
        <p:spPr/>
        <p:txBody>
          <a:bodyPr/>
          <a:lstStyle/>
          <a:p>
            <a:r>
              <a:rPr lang="ar-EG" sz="4800" dirty="0"/>
              <a:t>إسمو إيروى إسمو إيروى  إستى ميطانيا</a:t>
            </a:r>
          </a:p>
        </p:txBody>
      </p:sp>
      <p:sp>
        <p:nvSpPr>
          <p:cNvPr id="5" name="Text Placeholder 4">
            <a:extLst>
              <a:ext uri="{FF2B5EF4-FFF2-40B4-BE49-F238E27FC236}">
                <a16:creationId xmlns:a16="http://schemas.microsoft.com/office/drawing/2014/main" id="{26715F2D-1BC8-42B8-AB78-E0948B543084}"/>
              </a:ext>
            </a:extLst>
          </p:cNvPr>
          <p:cNvSpPr>
            <a:spLocks noGrp="1"/>
          </p:cNvSpPr>
          <p:nvPr>
            <p:ph type="body" sz="quarter" idx="3"/>
          </p:nvPr>
        </p:nvSpPr>
        <p:spPr/>
        <p:txBody>
          <a:bodyPr/>
          <a:lstStyle/>
          <a:p>
            <a:r>
              <a:rPr lang="en-US" sz="3200" dirty="0"/>
              <a:t>`</a:t>
            </a:r>
            <a:r>
              <a:rPr lang="en-US" sz="3200" dirty="0" err="1"/>
              <a:t>cmov</a:t>
            </a:r>
            <a:r>
              <a:rPr lang="en-US" sz="3200" dirty="0"/>
              <a:t> </a:t>
            </a:r>
            <a:r>
              <a:rPr lang="en-US" sz="3200" dirty="0" err="1"/>
              <a:t>eroi</a:t>
            </a:r>
            <a:r>
              <a:rPr lang="en-US" sz="3200" dirty="0"/>
              <a:t> `</a:t>
            </a:r>
            <a:r>
              <a:rPr lang="en-US" sz="3200" dirty="0" err="1"/>
              <a:t>cmov</a:t>
            </a:r>
            <a:r>
              <a:rPr lang="en-US" sz="3200" dirty="0"/>
              <a:t> </a:t>
            </a:r>
            <a:r>
              <a:rPr lang="en-US" sz="3200" dirty="0" err="1"/>
              <a:t>eroi</a:t>
            </a:r>
            <a:r>
              <a:rPr lang="en-US" sz="3200" dirty="0"/>
              <a:t> : </a:t>
            </a:r>
            <a:r>
              <a:rPr lang="en-US" sz="3200" dirty="0" err="1"/>
              <a:t>ic</a:t>
            </a:r>
            <a:r>
              <a:rPr lang="ar-EG" sz="3200" dirty="0"/>
              <a:t> </a:t>
            </a:r>
            <a:r>
              <a:rPr lang="en-US" sz="3200" dirty="0"/>
              <a:t>5metanoia</a:t>
            </a:r>
          </a:p>
        </p:txBody>
      </p:sp>
    </p:spTree>
    <p:extLst>
      <p:ext uri="{BB962C8B-B14F-4D97-AF65-F5344CB8AC3E}">
        <p14:creationId xmlns:p14="http://schemas.microsoft.com/office/powerpoint/2010/main" val="3174500434"/>
      </p:ext>
    </p:extLst>
  </p:cSld>
  <p:clrMapOvr>
    <a:masterClrMapping/>
  </p:clrMapOvr>
</p:sld>
</file>

<file path=ppt/slides/slide24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CFC27-CAF9-48A3-84FB-6AC80DA65627}"/>
              </a:ext>
            </a:extLst>
          </p:cNvPr>
          <p:cNvSpPr>
            <a:spLocks noGrp="1"/>
          </p:cNvSpPr>
          <p:nvPr>
            <p:ph type="title"/>
          </p:nvPr>
        </p:nvSpPr>
        <p:spPr/>
        <p:txBody>
          <a:bodyPr>
            <a:noAutofit/>
          </a:bodyPr>
          <a:lstStyle/>
          <a:p>
            <a:r>
              <a:rPr lang="ar-EG" sz="5400" dirty="0"/>
              <a:t>إغفروا لي قُل البركة</a:t>
            </a:r>
            <a:endParaRPr lang="en-US" sz="5400" dirty="0"/>
          </a:p>
        </p:txBody>
      </p:sp>
      <p:sp>
        <p:nvSpPr>
          <p:cNvPr id="3" name="Text Placeholder 2">
            <a:extLst>
              <a:ext uri="{FF2B5EF4-FFF2-40B4-BE49-F238E27FC236}">
                <a16:creationId xmlns:a16="http://schemas.microsoft.com/office/drawing/2014/main" id="{FFF3043F-91AC-44E7-9444-2B733D2B9E7F}"/>
              </a:ext>
            </a:extLst>
          </p:cNvPr>
          <p:cNvSpPr>
            <a:spLocks noGrp="1"/>
          </p:cNvSpPr>
          <p:nvPr>
            <p:ph type="body" idx="1"/>
          </p:nvPr>
        </p:nvSpPr>
        <p:spPr/>
        <p:txBody>
          <a:bodyPr/>
          <a:lstStyle/>
          <a:p>
            <a:r>
              <a:rPr lang="ar-EG" sz="4400" dirty="0"/>
              <a:t>كوني إيفول جو إمبي إسمو</a:t>
            </a:r>
          </a:p>
        </p:txBody>
      </p:sp>
      <p:sp>
        <p:nvSpPr>
          <p:cNvPr id="5" name="Text Placeholder 4">
            <a:extLst>
              <a:ext uri="{FF2B5EF4-FFF2-40B4-BE49-F238E27FC236}">
                <a16:creationId xmlns:a16="http://schemas.microsoft.com/office/drawing/2014/main" id="{CA091372-7472-49C7-AA06-1B4E81330BBE}"/>
              </a:ext>
            </a:extLst>
          </p:cNvPr>
          <p:cNvSpPr>
            <a:spLocks noGrp="1"/>
          </p:cNvSpPr>
          <p:nvPr>
            <p:ph type="body" sz="quarter" idx="3"/>
          </p:nvPr>
        </p:nvSpPr>
        <p:spPr/>
        <p:txBody>
          <a:bodyPr/>
          <a:lstStyle/>
          <a:p>
            <a:r>
              <a:rPr lang="pt-BR" dirty="0"/>
              <a:t>xw n3i ebol : gw `mpi`cmov</a:t>
            </a:r>
          </a:p>
        </p:txBody>
      </p:sp>
    </p:spTree>
    <p:extLst>
      <p:ext uri="{BB962C8B-B14F-4D97-AF65-F5344CB8AC3E}">
        <p14:creationId xmlns:p14="http://schemas.microsoft.com/office/powerpoint/2010/main" val="3655352742"/>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119241205"/>
      </p:ext>
    </p:extLst>
  </p:cSld>
  <p:clrMapOvr>
    <a:masterClrMapping/>
  </p:clrMapOvr>
</p:sld>
</file>

<file path=ppt/slides/slide24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590A6-E88D-4236-B294-BBF28F4D59A1}"/>
              </a:ext>
            </a:extLst>
          </p:cNvPr>
          <p:cNvSpPr>
            <a:spLocks noGrp="1"/>
          </p:cNvSpPr>
          <p:nvPr>
            <p:ph type="title"/>
          </p:nvPr>
        </p:nvSpPr>
        <p:spPr/>
        <p:txBody>
          <a:bodyPr>
            <a:normAutofit fontScale="90000"/>
          </a:bodyPr>
          <a:lstStyle/>
          <a:p>
            <a:r>
              <a:rPr lang="ar-EG" sz="5400" dirty="0"/>
              <a:t>المسيح إلهنا</a:t>
            </a:r>
            <a:endParaRPr lang="en-US" sz="5400" dirty="0"/>
          </a:p>
        </p:txBody>
      </p:sp>
      <p:sp>
        <p:nvSpPr>
          <p:cNvPr id="3" name="Text Placeholder 2">
            <a:extLst>
              <a:ext uri="{FF2B5EF4-FFF2-40B4-BE49-F238E27FC236}">
                <a16:creationId xmlns:a16="http://schemas.microsoft.com/office/drawing/2014/main" id="{75B2BAC0-A9C6-451C-AB5A-42F02B3E16C7}"/>
              </a:ext>
            </a:extLst>
          </p:cNvPr>
          <p:cNvSpPr>
            <a:spLocks noGrp="1"/>
          </p:cNvSpPr>
          <p:nvPr>
            <p:ph type="body" idx="1"/>
          </p:nvPr>
        </p:nvSpPr>
        <p:spPr/>
        <p:txBody>
          <a:bodyPr/>
          <a:lstStyle/>
          <a:p>
            <a:r>
              <a:rPr lang="ar-EG" sz="5400" dirty="0"/>
              <a:t>بخرستوس بنوتي</a:t>
            </a:r>
          </a:p>
        </p:txBody>
      </p:sp>
      <p:sp>
        <p:nvSpPr>
          <p:cNvPr id="5" name="Text Placeholder 4">
            <a:extLst>
              <a:ext uri="{FF2B5EF4-FFF2-40B4-BE49-F238E27FC236}">
                <a16:creationId xmlns:a16="http://schemas.microsoft.com/office/drawing/2014/main" id="{15A7792C-2C18-4CE8-86B2-AD500F7B4646}"/>
              </a:ext>
            </a:extLst>
          </p:cNvPr>
          <p:cNvSpPr>
            <a:spLocks noGrp="1"/>
          </p:cNvSpPr>
          <p:nvPr>
            <p:ph type="body" sz="quarter" idx="3"/>
          </p:nvPr>
        </p:nvSpPr>
        <p:spPr/>
        <p:txBody>
          <a:bodyPr/>
          <a:lstStyle/>
          <a:p>
            <a:r>
              <a:rPr lang="en-US" dirty="0" err="1"/>
              <a:t>Pi`xrictoc</a:t>
            </a:r>
            <a:r>
              <a:rPr lang="en-US" dirty="0"/>
              <a:t> Pennov5 </a:t>
            </a:r>
          </a:p>
        </p:txBody>
      </p:sp>
    </p:spTree>
    <p:extLst>
      <p:ext uri="{BB962C8B-B14F-4D97-AF65-F5344CB8AC3E}">
        <p14:creationId xmlns:p14="http://schemas.microsoft.com/office/powerpoint/2010/main" val="2543615399"/>
      </p:ext>
    </p:extLst>
  </p:cSld>
  <p:clrMapOvr>
    <a:masterClrMapping/>
  </p:clrMapOvr>
</p:sld>
</file>

<file path=ppt/slides/slide24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1962A-F9CB-4E90-9868-F1C56AD0A001}"/>
              </a:ext>
            </a:extLst>
          </p:cNvPr>
          <p:cNvSpPr>
            <a:spLocks noGrp="1"/>
          </p:cNvSpPr>
          <p:nvPr>
            <p:ph type="title"/>
          </p:nvPr>
        </p:nvSpPr>
        <p:spPr>
          <a:xfrm>
            <a:off x="0" y="4396318"/>
            <a:ext cx="9144000" cy="782371"/>
          </a:xfrm>
        </p:spPr>
        <p:txBody>
          <a:bodyPr>
            <a:noAutofit/>
          </a:bodyPr>
          <a:lstStyle/>
          <a:p>
            <a:r>
              <a:rPr lang="ar-EG" sz="5400" dirty="0"/>
              <a:t>أمين يكون</a:t>
            </a:r>
            <a:endParaRPr lang="en-US" sz="5400" dirty="0"/>
          </a:p>
        </p:txBody>
      </p:sp>
      <p:sp>
        <p:nvSpPr>
          <p:cNvPr id="3" name="Text Placeholder 2">
            <a:extLst>
              <a:ext uri="{FF2B5EF4-FFF2-40B4-BE49-F238E27FC236}">
                <a16:creationId xmlns:a16="http://schemas.microsoft.com/office/drawing/2014/main" id="{D86D71A4-D0C9-44F2-9A50-6A0743A293FA}"/>
              </a:ext>
            </a:extLst>
          </p:cNvPr>
          <p:cNvSpPr>
            <a:spLocks noGrp="1"/>
          </p:cNvSpPr>
          <p:nvPr>
            <p:ph type="body" idx="1"/>
          </p:nvPr>
        </p:nvSpPr>
        <p:spPr/>
        <p:txBody>
          <a:bodyPr/>
          <a:lstStyle/>
          <a:p>
            <a:r>
              <a:rPr lang="ar-EG" sz="4400" dirty="0"/>
              <a:t>أمين يس إشوبى</a:t>
            </a:r>
          </a:p>
        </p:txBody>
      </p:sp>
      <p:sp>
        <p:nvSpPr>
          <p:cNvPr id="5" name="Text Placeholder 4">
            <a:extLst>
              <a:ext uri="{FF2B5EF4-FFF2-40B4-BE49-F238E27FC236}">
                <a16:creationId xmlns:a16="http://schemas.microsoft.com/office/drawing/2014/main" id="{6B586F05-15E5-4C75-943D-0BA1ECF72FD8}"/>
              </a:ext>
            </a:extLst>
          </p:cNvPr>
          <p:cNvSpPr>
            <a:spLocks noGrp="1"/>
          </p:cNvSpPr>
          <p:nvPr>
            <p:ph type="body" sz="quarter" idx="3"/>
          </p:nvPr>
        </p:nvSpPr>
        <p:spPr/>
        <p:txBody>
          <a:bodyPr/>
          <a:lstStyle/>
          <a:p>
            <a:r>
              <a:rPr lang="en-US" sz="4800" dirty="0"/>
              <a:t>am3n ece2wpi</a:t>
            </a:r>
          </a:p>
        </p:txBody>
      </p:sp>
    </p:spTree>
    <p:extLst>
      <p:ext uri="{BB962C8B-B14F-4D97-AF65-F5344CB8AC3E}">
        <p14:creationId xmlns:p14="http://schemas.microsoft.com/office/powerpoint/2010/main" val="68696246"/>
      </p:ext>
    </p:extLst>
  </p:cSld>
  <p:clrMapOvr>
    <a:masterClrMapping/>
  </p:clrMapOvr>
</p:sld>
</file>

<file path=ppt/slides/slide24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600660844"/>
              </p:ext>
            </p:extLst>
          </p:nvPr>
        </p:nvGraphicFramePr>
        <p:xfrm>
          <a:off x="0" y="38540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12" name="Rectangle 11">
            <a:hlinkClick r:id="rId3" action="ppaction://hlinksldjump"/>
          </p:cNvPr>
          <p:cNvSpPr/>
          <p:nvPr/>
        </p:nvSpPr>
        <p:spPr>
          <a:xfrm>
            <a:off x="8135260" y="6334780"/>
            <a:ext cx="862737" cy="523220"/>
          </a:xfrm>
          <a:prstGeom prst="rect">
            <a:avLst/>
          </a:prstGeom>
        </p:spPr>
        <p:txBody>
          <a:bodyPr wrap="none">
            <a:spAutoFit/>
          </a:bodyPr>
          <a:lstStyle/>
          <a:p>
            <a:r>
              <a:rPr lang="ar-EG" sz="2800" b="1" kern="10" dirty="0">
                <a:ln w="9525">
                  <a:noFill/>
                  <a:round/>
                  <a:headEnd/>
                  <a:tailEnd/>
                </a:ln>
                <a:solidFill>
                  <a:srgbClr val="FFC000"/>
                </a:solidFill>
                <a:latin typeface="Times New Roman"/>
                <a:cs typeface="Times New Roman"/>
              </a:rPr>
              <a:t>الثالثة</a:t>
            </a:r>
            <a:endParaRPr lang="en-US" sz="1000" dirty="0"/>
          </a:p>
        </p:txBody>
      </p:sp>
      <p:sp>
        <p:nvSpPr>
          <p:cNvPr id="13" name="Rectangle 12">
            <a:hlinkClick r:id="rId4" action="ppaction://hlinksldjump"/>
          </p:cNvPr>
          <p:cNvSpPr/>
          <p:nvPr/>
        </p:nvSpPr>
        <p:spPr>
          <a:xfrm>
            <a:off x="6993601" y="6310655"/>
            <a:ext cx="1141659" cy="523220"/>
          </a:xfrm>
          <a:prstGeom prst="rect">
            <a:avLst/>
          </a:prstGeom>
        </p:spPr>
        <p:txBody>
          <a:bodyPr wrap="none">
            <a:spAutoFit/>
          </a:bodyPr>
          <a:lstStyle/>
          <a:p>
            <a:r>
              <a:rPr lang="ar-EG" sz="2800" b="1" kern="10" dirty="0">
                <a:ln w="9525">
                  <a:noFill/>
                  <a:round/>
                  <a:headEnd/>
                  <a:tailEnd/>
                </a:ln>
                <a:solidFill>
                  <a:srgbClr val="FFC000"/>
                </a:solidFill>
                <a:latin typeface="Times New Roman"/>
                <a:cs typeface="Times New Roman"/>
              </a:rPr>
              <a:t>السادسة</a:t>
            </a:r>
            <a:endParaRPr lang="en-US" sz="1000" dirty="0"/>
          </a:p>
        </p:txBody>
      </p:sp>
      <p:sp>
        <p:nvSpPr>
          <p:cNvPr id="14" name="Rectangle 13">
            <a:hlinkClick r:id="rId5" action="ppaction://hlinksldjump"/>
          </p:cNvPr>
          <p:cNvSpPr/>
          <p:nvPr/>
        </p:nvSpPr>
        <p:spPr>
          <a:xfrm>
            <a:off x="5771948" y="6310655"/>
            <a:ext cx="1027845" cy="523220"/>
          </a:xfrm>
          <a:prstGeom prst="rect">
            <a:avLst/>
          </a:prstGeom>
        </p:spPr>
        <p:txBody>
          <a:bodyPr wrap="none">
            <a:spAutoFit/>
          </a:bodyPr>
          <a:lstStyle/>
          <a:p>
            <a:r>
              <a:rPr lang="ar-EG" sz="2800" b="1" kern="10" dirty="0">
                <a:ln w="9525">
                  <a:noFill/>
                  <a:round/>
                  <a:headEnd/>
                  <a:tailEnd/>
                </a:ln>
                <a:solidFill>
                  <a:srgbClr val="FFC000"/>
                </a:solidFill>
                <a:latin typeface="Times New Roman"/>
                <a:cs typeface="Times New Roman"/>
              </a:rPr>
              <a:t>التاسعة</a:t>
            </a:r>
            <a:endParaRPr lang="en-US" sz="1000" dirty="0"/>
          </a:p>
        </p:txBody>
      </p:sp>
      <p:sp>
        <p:nvSpPr>
          <p:cNvPr id="15" name="Rectangle 14">
            <a:hlinkClick r:id="rId6" action="ppaction://hlinksldjump"/>
          </p:cNvPr>
          <p:cNvSpPr/>
          <p:nvPr/>
        </p:nvSpPr>
        <p:spPr>
          <a:xfrm>
            <a:off x="3917099" y="6310655"/>
            <a:ext cx="1648208" cy="523220"/>
          </a:xfrm>
          <a:prstGeom prst="rect">
            <a:avLst/>
          </a:prstGeom>
        </p:spPr>
        <p:txBody>
          <a:bodyPr wrap="none">
            <a:spAutoFit/>
          </a:bodyPr>
          <a:lstStyle/>
          <a:p>
            <a:r>
              <a:rPr lang="ar-EG" sz="2800" b="1" kern="10" dirty="0">
                <a:ln w="9525">
                  <a:noFill/>
                  <a:round/>
                  <a:headEnd/>
                  <a:tailEnd/>
                </a:ln>
                <a:solidFill>
                  <a:srgbClr val="FFC000"/>
                </a:solidFill>
                <a:latin typeface="Times New Roman"/>
                <a:cs typeface="Times New Roman"/>
              </a:rPr>
              <a:t>الحادية عشر</a:t>
            </a:r>
            <a:endParaRPr lang="en-US" sz="1000" dirty="0"/>
          </a:p>
        </p:txBody>
      </p:sp>
      <p:sp>
        <p:nvSpPr>
          <p:cNvPr id="16" name="Rectangle 15">
            <a:hlinkClick r:id="rId7" action="ppaction://hlinksldjump"/>
          </p:cNvPr>
          <p:cNvSpPr/>
          <p:nvPr/>
        </p:nvSpPr>
        <p:spPr>
          <a:xfrm>
            <a:off x="2566097" y="6289379"/>
            <a:ext cx="1463862" cy="523220"/>
          </a:xfrm>
          <a:prstGeom prst="rect">
            <a:avLst/>
          </a:prstGeom>
        </p:spPr>
        <p:txBody>
          <a:bodyPr wrap="none">
            <a:spAutoFit/>
          </a:bodyPr>
          <a:lstStyle/>
          <a:p>
            <a:pPr lvl="0"/>
            <a:r>
              <a:rPr lang="ar-EG" sz="2800" b="1" kern="10" dirty="0">
                <a:ln w="9525">
                  <a:noFill/>
                  <a:round/>
                  <a:headEnd/>
                  <a:tailEnd/>
                </a:ln>
                <a:solidFill>
                  <a:srgbClr val="FFC000"/>
                </a:solidFill>
                <a:latin typeface="Times New Roman"/>
                <a:cs typeface="Times New Roman"/>
              </a:rPr>
              <a:t>امانة اللص</a:t>
            </a:r>
            <a:endParaRPr lang="en-US" sz="1000" dirty="0">
              <a:solidFill>
                <a:prstClr val="black"/>
              </a:solidFill>
            </a:endParaRPr>
          </a:p>
        </p:txBody>
      </p:sp>
      <p:sp>
        <p:nvSpPr>
          <p:cNvPr id="17" name="Rectangle 16">
            <a:hlinkClick r:id="rId8" action="ppaction://hlinksldjump"/>
          </p:cNvPr>
          <p:cNvSpPr/>
          <p:nvPr/>
        </p:nvSpPr>
        <p:spPr>
          <a:xfrm>
            <a:off x="0" y="6310655"/>
            <a:ext cx="1099981" cy="523220"/>
          </a:xfrm>
          <a:prstGeom prst="rect">
            <a:avLst/>
          </a:prstGeom>
        </p:spPr>
        <p:txBody>
          <a:bodyPr wrap="none">
            <a:spAutoFit/>
          </a:bodyPr>
          <a:lstStyle/>
          <a:p>
            <a:pPr lvl="0"/>
            <a:r>
              <a:rPr lang="ar-EG" sz="2800" b="1" kern="10" dirty="0">
                <a:ln w="9525">
                  <a:noFill/>
                  <a:round/>
                  <a:headEnd/>
                  <a:tailEnd/>
                </a:ln>
                <a:solidFill>
                  <a:srgbClr val="FFC000"/>
                </a:solidFill>
                <a:latin typeface="Times New Roman"/>
                <a:cs typeface="Times New Roman"/>
              </a:rPr>
              <a:t>غولغوثا</a:t>
            </a:r>
            <a:endParaRPr lang="en-US" sz="1000" dirty="0">
              <a:solidFill>
                <a:prstClr val="black"/>
              </a:solidFill>
            </a:endParaRPr>
          </a:p>
        </p:txBody>
      </p:sp>
      <p:sp>
        <p:nvSpPr>
          <p:cNvPr id="18" name="Rectangle 17">
            <a:hlinkClick r:id="rId9" action="ppaction://hlinksldjump"/>
          </p:cNvPr>
          <p:cNvSpPr/>
          <p:nvPr/>
        </p:nvSpPr>
        <p:spPr>
          <a:xfrm>
            <a:off x="1099981" y="6283913"/>
            <a:ext cx="1497526" cy="523220"/>
          </a:xfrm>
          <a:prstGeom prst="rect">
            <a:avLst/>
          </a:prstGeom>
        </p:spPr>
        <p:txBody>
          <a:bodyPr wrap="none">
            <a:spAutoFit/>
          </a:bodyPr>
          <a:lstStyle/>
          <a:p>
            <a:pPr lvl="0"/>
            <a:r>
              <a:rPr lang="ar-EG" sz="2800" b="1" kern="10" dirty="0">
                <a:ln w="9525">
                  <a:noFill/>
                  <a:round/>
                  <a:headEnd/>
                  <a:tailEnd/>
                </a:ln>
                <a:solidFill>
                  <a:srgbClr val="FFC000"/>
                </a:solidFill>
                <a:latin typeface="Times New Roman"/>
                <a:cs typeface="Times New Roman"/>
              </a:rPr>
              <a:t>الاثني عشر</a:t>
            </a:r>
            <a:endParaRPr lang="en-US" sz="1000" dirty="0">
              <a:solidFill>
                <a:prstClr val="black"/>
              </a:solidFill>
            </a:endParaRPr>
          </a:p>
        </p:txBody>
      </p:sp>
    </p:spTree>
    <p:extLst>
      <p:ext uri="{BB962C8B-B14F-4D97-AF65-F5344CB8AC3E}">
        <p14:creationId xmlns:p14="http://schemas.microsoft.com/office/powerpoint/2010/main" val="560822454"/>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566560896"/>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243769852"/>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869615303"/>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289808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مكتوب عليهما جميع الكلام الذي كلمكم الله به على الجبل في يوم الاجتماع.</a:t>
            </a:r>
            <a:endParaRPr lang="en-US" dirty="0"/>
          </a:p>
        </p:txBody>
      </p:sp>
    </p:spTree>
    <p:extLst>
      <p:ext uri="{BB962C8B-B14F-4D97-AF65-F5344CB8AC3E}">
        <p14:creationId xmlns:p14="http://schemas.microsoft.com/office/powerpoint/2010/main" val="2995417483"/>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576279100"/>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169126990"/>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961520479"/>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033556540"/>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830736847"/>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176624347"/>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620099060"/>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96593750"/>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369852966"/>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8023052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وفي نهاية الأربعين نهارً والأربعين ليلة أعطاني الرب لوحيّ العهد.</a:t>
            </a:r>
            <a:endParaRPr lang="en-US" dirty="0"/>
          </a:p>
        </p:txBody>
      </p:sp>
    </p:spTree>
    <p:extLst>
      <p:ext uri="{BB962C8B-B14F-4D97-AF65-F5344CB8AC3E}">
        <p14:creationId xmlns:p14="http://schemas.microsoft.com/office/powerpoint/2010/main" val="2558380662"/>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519773680"/>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976315523"/>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8852278"/>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196870344"/>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r>
                        <a:rPr lang="en-US" sz="4400" b="1" i="0" kern="1200" dirty="0">
                          <a:solidFill>
                            <a:schemeClr val="lt1"/>
                          </a:solidFill>
                          <a:latin typeface="+mn-lt"/>
                          <a:ea typeface="+mn-ea"/>
                          <a:cs typeface="+mn-cs"/>
                        </a:rPr>
                        <a:t> </a:t>
                      </a:r>
                      <a:r>
                        <a:rPr lang="ar-EG" sz="4400" b="1" i="0" kern="1200" dirty="0">
                          <a:solidFill>
                            <a:schemeClr val="lt1"/>
                          </a:solidFill>
                          <a:latin typeface="+mn-lt"/>
                          <a:ea typeface="+mn-ea"/>
                          <a:cs typeface="+mn-cs"/>
                        </a:rPr>
                        <a:t>عمانوئيل إلهنا و ملكنا</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3003268751"/>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928971703"/>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endParaRPr lang="en-US" sz="4400" b="1" i="0" kern="1200" dirty="0">
                        <a:solidFill>
                          <a:schemeClr val="lt1"/>
                        </a:solidFill>
                        <a:latin typeface="+mn-lt"/>
                        <a:ea typeface="+mn-ea"/>
                        <a:cs typeface="+mn-cs"/>
                      </a:endParaRPr>
                    </a:p>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يا ربى يسوع المسيح مخلصي الصالح</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1114036547"/>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650975508"/>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effectLst/>
                          <a:latin typeface="+mn-lt"/>
                          <a:ea typeface="+mn-ea"/>
                          <a:cs typeface="+mn-cs"/>
                        </a:rPr>
                        <a:t>قوتي وتسبحتي هو الرب صار لي خلاصا مقدسا</a:t>
                      </a:r>
                      <a:endParaRPr lang="ar-EG" sz="400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255776309"/>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1357626135"/>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995380654"/>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94455410"/>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Rectangle 4"/>
          <p:cNvSpPr/>
          <p:nvPr/>
        </p:nvSpPr>
        <p:spPr>
          <a:xfrm>
            <a:off x="0" y="4515535"/>
            <a:ext cx="9144000" cy="2123658"/>
          </a:xfrm>
          <a:prstGeom prst="rect">
            <a:avLst/>
          </a:prstGeom>
        </p:spPr>
        <p:txBody>
          <a:bodyPr wrap="square">
            <a:spAutoFit/>
          </a:bodyPr>
          <a:lstStyle/>
          <a:p>
            <a:pPr algn="ctr"/>
            <a:r>
              <a:rPr lang="ar-SA" sz="6600" b="1" dirty="0">
                <a:solidFill>
                  <a:srgbClr val="FFC000"/>
                </a:solidFill>
              </a:rPr>
              <a:t>البولس من كورونثوس الأولى</a:t>
            </a:r>
            <a:br>
              <a:rPr lang="en-US" sz="6600" b="1" dirty="0">
                <a:solidFill>
                  <a:srgbClr val="FFC000"/>
                </a:solidFill>
              </a:rPr>
            </a:br>
            <a:r>
              <a:rPr lang="ar-SA" sz="6600" b="1" dirty="0">
                <a:solidFill>
                  <a:srgbClr val="FFC000"/>
                </a:solidFill>
              </a:rPr>
              <a:t>1: 23-31 ؛ 2: 1-4</a:t>
            </a:r>
            <a:endParaRPr lang="en-US" sz="6600" b="1" dirty="0">
              <a:solidFill>
                <a:srgbClr val="FFC000"/>
              </a:solidFill>
            </a:endParaRPr>
          </a:p>
        </p:txBody>
      </p:sp>
    </p:spTree>
    <p:extLst>
      <p:ext uri="{BB962C8B-B14F-4D97-AF65-F5344CB8AC3E}">
        <p14:creationId xmlns:p14="http://schemas.microsoft.com/office/powerpoint/2010/main" val="40454499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و قال لي الرب قم انزل عاجلاً من هنا,لأنه قد أثم شعبك الذي أخرجته من أرض</a:t>
            </a:r>
            <a:endParaRPr lang="en-US" dirty="0"/>
          </a:p>
        </p:txBody>
      </p:sp>
    </p:spTree>
    <p:extLst>
      <p:ext uri="{BB962C8B-B14F-4D97-AF65-F5344CB8AC3E}">
        <p14:creationId xmlns:p14="http://schemas.microsoft.com/office/powerpoint/2010/main" val="3077649257"/>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ونحن نكرز بالمسيح مصلوبًا, لليهود عثرة ولليونانين جهالة. وأما لنا نحن  معشر المخلصين,</a:t>
            </a:r>
            <a:endParaRPr lang="en-US" dirty="0"/>
          </a:p>
        </p:txBody>
      </p:sp>
    </p:spTree>
    <p:extLst>
      <p:ext uri="{BB962C8B-B14F-4D97-AF65-F5344CB8AC3E}">
        <p14:creationId xmlns:p14="http://schemas.microsoft.com/office/powerpoint/2010/main" val="1506148483"/>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يهودًا ويونانيين, فالمسيح هو قوة الله وحكمه الله.</a:t>
            </a:r>
            <a:endParaRPr lang="en-US" dirty="0"/>
          </a:p>
        </p:txBody>
      </p:sp>
    </p:spTree>
    <p:extLst>
      <p:ext uri="{BB962C8B-B14F-4D97-AF65-F5344CB8AC3E}">
        <p14:creationId xmlns:p14="http://schemas.microsoft.com/office/powerpoint/2010/main" val="1849567785"/>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أن جهالة الله أحكم من</a:t>
            </a:r>
            <a:r>
              <a:rPr lang="ar-EG" dirty="0"/>
              <a:t> </a:t>
            </a:r>
            <a:r>
              <a:rPr lang="ar-SA" dirty="0"/>
              <a:t>الناس, وضعف الله أقوى من الناس.</a:t>
            </a:r>
            <a:endParaRPr lang="en-US" dirty="0"/>
          </a:p>
        </p:txBody>
      </p:sp>
    </p:spTree>
    <p:extLst>
      <p:ext uri="{BB962C8B-B14F-4D97-AF65-F5344CB8AC3E}">
        <p14:creationId xmlns:p14="http://schemas.microsoft.com/office/powerpoint/2010/main" val="68444179"/>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a:t>فانظروا دعوتكم يا إخوتي, أن ليس كثيرون حكماء حسب الجسد،</a:t>
            </a:r>
            <a:endParaRPr lang="en-US"/>
          </a:p>
        </p:txBody>
      </p:sp>
    </p:spTree>
    <p:extLst>
      <p:ext uri="{BB962C8B-B14F-4D97-AF65-F5344CB8AC3E}">
        <p14:creationId xmlns:p14="http://schemas.microsoft.com/office/powerpoint/2010/main" val="2497344952"/>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ليس كثيرون أقوياء. ليس كثيرون شرفاء.</a:t>
            </a:r>
            <a:endParaRPr lang="en-US" dirty="0"/>
          </a:p>
        </p:txBody>
      </p:sp>
    </p:spTree>
    <p:extLst>
      <p:ext uri="{BB962C8B-B14F-4D97-AF65-F5344CB8AC3E}">
        <p14:creationId xmlns:p14="http://schemas.microsoft.com/office/powerpoint/2010/main" val="2378026472"/>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a:t> بل اِختار الله جهلاء العالم فيخزي الحكماء, واِختار الله ضعفاء العالم ليخزي الأقوياء,</a:t>
            </a:r>
            <a:endParaRPr lang="en-US"/>
          </a:p>
        </p:txBody>
      </p:sp>
    </p:spTree>
    <p:extLst>
      <p:ext uri="{BB962C8B-B14F-4D97-AF65-F5344CB8AC3E}">
        <p14:creationId xmlns:p14="http://schemas.microsoft.com/office/powerpoint/2010/main" val="193782234"/>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1" descr="Untitled-1 copy"/>
          <p:cNvSpPr>
            <a:spLocks noGrp="1"/>
          </p:cNvSpPr>
          <p:nvPr>
            <p:ph type="title"/>
          </p:nvPr>
        </p:nvSpPr>
        <p:spPr>
          <a:prstGeom prst="rect">
            <a:avLst/>
          </a:prstGeom>
        </p:spPr>
        <p:txBody>
          <a:bodyPr/>
          <a:lstStyle/>
          <a:p>
            <a:pPr>
              <a:defRPr/>
            </a:pPr>
            <a:r>
              <a:rPr lang="ar-SA" dirty="0">
                <a:effectLst/>
              </a:rPr>
              <a:t>واختار الله أدنياء العالم والمزدرى وغير الموجود ليُبطل الموجود.</a:t>
            </a:r>
            <a:endParaRPr lang="en-US" dirty="0">
              <a:effectLst/>
            </a:endParaRPr>
          </a:p>
        </p:txBody>
      </p:sp>
    </p:spTree>
    <p:extLst>
      <p:ext uri="{BB962C8B-B14F-4D97-AF65-F5344CB8AC3E}">
        <p14:creationId xmlns:p14="http://schemas.microsoft.com/office/powerpoint/2010/main" val="1533842712"/>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1" descr="Untitled-1 copy"/>
          <p:cNvSpPr>
            <a:spLocks noGrp="1"/>
          </p:cNvSpPr>
          <p:nvPr>
            <p:ph type="title"/>
          </p:nvPr>
        </p:nvSpPr>
        <p:spPr>
          <a:prstGeom prst="rect">
            <a:avLst/>
          </a:prstGeom>
        </p:spPr>
        <p:txBody>
          <a:bodyPr/>
          <a:lstStyle/>
          <a:p>
            <a:pPr>
              <a:defRPr/>
            </a:pPr>
            <a:r>
              <a:rPr lang="ar-SA" sz="5400" dirty="0">
                <a:effectLst/>
              </a:rPr>
              <a:t>لكي لا يفتخر كل بشر أمام الله.</a:t>
            </a:r>
            <a:r>
              <a:rPr lang="ar-EG" sz="5400" dirty="0">
                <a:effectLst/>
              </a:rPr>
              <a:t> </a:t>
            </a:r>
            <a:r>
              <a:rPr lang="ar-SA" sz="5400" dirty="0">
                <a:effectLst/>
              </a:rPr>
              <a:t>ومنه أنتم أيضًا بالمسيح يسوع الذي صار لنا حكمة</a:t>
            </a:r>
            <a:endParaRPr lang="en-US" sz="5400" dirty="0">
              <a:effectLst/>
            </a:endParaRPr>
          </a:p>
        </p:txBody>
      </p:sp>
    </p:spTree>
    <p:extLst>
      <p:ext uri="{BB962C8B-B14F-4D97-AF65-F5344CB8AC3E}">
        <p14:creationId xmlns:p14="http://schemas.microsoft.com/office/powerpoint/2010/main" val="235485517"/>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1" descr="Untitled-1 copy"/>
          <p:cNvSpPr>
            <a:spLocks noGrp="1"/>
          </p:cNvSpPr>
          <p:nvPr>
            <p:ph type="title"/>
          </p:nvPr>
        </p:nvSpPr>
        <p:spPr>
          <a:prstGeom prst="rect">
            <a:avLst/>
          </a:prstGeom>
        </p:spPr>
        <p:txBody>
          <a:bodyPr/>
          <a:lstStyle/>
          <a:p>
            <a:pPr>
              <a:defRPr/>
            </a:pPr>
            <a:r>
              <a:rPr lang="ar-SA" dirty="0">
                <a:effectLst/>
              </a:rPr>
              <a:t>من قبل الله، برًا وقداسة وفداء. حتى كما هو مكتوب: من اِفتخر</a:t>
            </a:r>
            <a:endParaRPr lang="en-US" dirty="0">
              <a:effectLst/>
            </a:endParaRPr>
          </a:p>
        </p:txBody>
      </p:sp>
    </p:spTree>
    <p:extLst>
      <p:ext uri="{BB962C8B-B14F-4D97-AF65-F5344CB8AC3E}">
        <p14:creationId xmlns:p14="http://schemas.microsoft.com/office/powerpoint/2010/main" val="185819734"/>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a:t>فليفتخر بالرب. وأنا لما جئت إليكم يا إخوتي لم آت بسمو</a:t>
            </a:r>
            <a:r>
              <a:rPr lang="ar-EG"/>
              <a:t> الكلام</a:t>
            </a:r>
            <a:endParaRPr lang="en-US"/>
          </a:p>
        </p:txBody>
      </p:sp>
    </p:spTree>
    <p:extLst>
      <p:ext uri="{BB962C8B-B14F-4D97-AF65-F5344CB8AC3E}">
        <p14:creationId xmlns:p14="http://schemas.microsoft.com/office/powerpoint/2010/main" val="21366055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مصر, و زاغوا سريعًا عن الطرق التي سننتها لهم,</a:t>
            </a:r>
            <a:endParaRPr lang="en-US" dirty="0"/>
          </a:p>
        </p:txBody>
      </p:sp>
    </p:spTree>
    <p:extLst>
      <p:ext uri="{BB962C8B-B14F-4D97-AF65-F5344CB8AC3E}">
        <p14:creationId xmlns:p14="http://schemas.microsoft.com/office/powerpoint/2010/main" val="1997193399"/>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a:t>ولا الحكمة، معاماَ إياكم بسر الله. لأني لم أعزم أن أعرف</a:t>
            </a:r>
            <a:endParaRPr lang="en-US"/>
          </a:p>
        </p:txBody>
      </p:sp>
    </p:spTree>
    <p:extLst>
      <p:ext uri="{BB962C8B-B14F-4D97-AF65-F5344CB8AC3E}">
        <p14:creationId xmlns:p14="http://schemas.microsoft.com/office/powerpoint/2010/main" val="857633267"/>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شيئًا بينكم إلا يسوع المسيح وإيَّاه مصلوبًا. وأنا أتيت إليكم في ضعف وخوف ورعدة كثيرة.</a:t>
            </a:r>
            <a:endParaRPr lang="en-US" dirty="0"/>
          </a:p>
        </p:txBody>
      </p:sp>
    </p:spTree>
    <p:extLst>
      <p:ext uri="{BB962C8B-B14F-4D97-AF65-F5344CB8AC3E}">
        <p14:creationId xmlns:p14="http://schemas.microsoft.com/office/powerpoint/2010/main" val="1301088354"/>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1" descr="Untitled-1 copy"/>
          <p:cNvSpPr>
            <a:spLocks noGrp="1"/>
          </p:cNvSpPr>
          <p:nvPr>
            <p:ph type="title"/>
          </p:nvPr>
        </p:nvSpPr>
        <p:spPr>
          <a:prstGeom prst="rect">
            <a:avLst/>
          </a:prstGeom>
        </p:spPr>
        <p:txBody>
          <a:bodyPr/>
          <a:lstStyle/>
          <a:p>
            <a:pPr>
              <a:defRPr/>
            </a:pPr>
            <a:r>
              <a:rPr lang="ar-SA" sz="5400" dirty="0">
                <a:effectLst/>
              </a:rPr>
              <a:t>و كلامي وكرازتي لم يكونا بكلام حكمة إنسانية مقنعة. بل ببرهان الروح والقوة,</a:t>
            </a:r>
            <a:endParaRPr lang="en-US" sz="5400" dirty="0">
              <a:effectLst/>
            </a:endParaRPr>
          </a:p>
        </p:txBody>
      </p:sp>
    </p:spTree>
    <p:extLst>
      <p:ext uri="{BB962C8B-B14F-4D97-AF65-F5344CB8AC3E}">
        <p14:creationId xmlns:p14="http://schemas.microsoft.com/office/powerpoint/2010/main" val="2582492297"/>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لكي لا يكون إيمانكم بحكمة الناس ولكن بقوة الله.</a:t>
            </a:r>
            <a:endParaRPr lang="en-US" dirty="0"/>
          </a:p>
        </p:txBody>
      </p:sp>
    </p:spTree>
    <p:extLst>
      <p:ext uri="{BB962C8B-B14F-4D97-AF65-F5344CB8AC3E}">
        <p14:creationId xmlns:p14="http://schemas.microsoft.com/office/powerpoint/2010/main" val="3281079706"/>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sz="6000" dirty="0">
                <a:solidFill>
                  <a:srgbClr val="FFC000"/>
                </a:solidFill>
                <a:cs typeface="Andalus" pitchFamily="2" charset="-78"/>
              </a:rPr>
              <a:t>نعمة الله الآب تحل على جميعنا, آمين.</a:t>
            </a:r>
            <a:endParaRPr lang="en-US" sz="6000" dirty="0">
              <a:solidFill>
                <a:srgbClr val="FFC000"/>
              </a:solidFill>
            </a:endParaRPr>
          </a:p>
        </p:txBody>
      </p:sp>
      <p:sp>
        <p:nvSpPr>
          <p:cNvPr id="3" name="Rectangle 2">
            <a:hlinkClick r:id="rId2" action="ppaction://hlinksldjump"/>
          </p:cNvPr>
          <p:cNvSpPr/>
          <p:nvPr/>
        </p:nvSpPr>
        <p:spPr>
          <a:xfrm>
            <a:off x="0" y="6322311"/>
            <a:ext cx="1989647" cy="523220"/>
          </a:xfrm>
          <a:prstGeom prst="rect">
            <a:avLst/>
          </a:prstGeom>
        </p:spPr>
        <p:txBody>
          <a:bodyPr wrap="none">
            <a:spAutoFit/>
          </a:bodyPr>
          <a:lstStyle/>
          <a:p>
            <a:r>
              <a:rPr lang="ar-EG" sz="2800" b="1" kern="0" dirty="0">
                <a:solidFill>
                  <a:srgbClr val="FFC000"/>
                </a:solidFill>
                <a:latin typeface="+mn-lt"/>
                <a:ea typeface="+mj-ea"/>
                <a:cs typeface="Times New Roman"/>
              </a:rPr>
              <a:t>تسبحة البصخة </a:t>
            </a:r>
            <a:endParaRPr lang="en-US" sz="1100" dirty="0">
              <a:solidFill>
                <a:srgbClr val="FFC000"/>
              </a:solidFill>
              <a:latin typeface="+mn-lt"/>
            </a:endParaRPr>
          </a:p>
        </p:txBody>
      </p:sp>
    </p:spTree>
    <p:extLst>
      <p:ext uri="{BB962C8B-B14F-4D97-AF65-F5344CB8AC3E}">
        <p14:creationId xmlns:p14="http://schemas.microsoft.com/office/powerpoint/2010/main" val="3428809228"/>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490796"/>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ar-SA" dirty="0"/>
              <a:t>لأنه قام عليَّ </a:t>
            </a:r>
            <a:endParaRPr lang="en-US" dirty="0"/>
          </a:p>
        </p:txBody>
      </p:sp>
      <p:sp>
        <p:nvSpPr>
          <p:cNvPr id="11" name="Text Placeholder 10"/>
          <p:cNvSpPr>
            <a:spLocks noGrp="1"/>
          </p:cNvSpPr>
          <p:nvPr>
            <p:ph type="body" idx="1"/>
          </p:nvPr>
        </p:nvSpPr>
        <p:spPr/>
        <p:txBody>
          <a:bodyPr/>
          <a:lstStyle/>
          <a:p>
            <a:r>
              <a:rPr lang="ar-SA" dirty="0"/>
              <a:t>جي أفتو أوو نو اِى إهري اِى جوي إنجى</a:t>
            </a:r>
            <a:endParaRPr lang="en-US" dirty="0"/>
          </a:p>
        </p:txBody>
      </p:sp>
      <p:sp>
        <p:nvSpPr>
          <p:cNvPr id="12" name="Text Placeholder 11"/>
          <p:cNvSpPr>
            <a:spLocks noGrp="1"/>
          </p:cNvSpPr>
          <p:nvPr>
            <p:ph type="body" sz="quarter" idx="3"/>
          </p:nvPr>
        </p:nvSpPr>
        <p:spPr/>
        <p:txBody>
          <a:bodyPr/>
          <a:lstStyle/>
          <a:p>
            <a:pPr lvl="0"/>
            <a:r>
              <a:rPr lang="pt-BR" altLang="en-US" kern="0" dirty="0">
                <a:effectLst/>
                <a:latin typeface="Abraam" pitchFamily="2" charset="0"/>
                <a:cs typeface="Times New Roman" panose="02020603050405020304" pitchFamily="18" charset="0"/>
              </a:rPr>
              <a:t>Je autwounou `e`\rhi `ejwi `nje </a:t>
            </a:r>
            <a:endParaRPr lang="en-US" sz="2000" kern="0" dirty="0">
              <a:effectLst/>
            </a:endParaRPr>
          </a:p>
        </p:txBody>
      </p:sp>
    </p:spTree>
    <p:extLst>
      <p:ext uri="{BB962C8B-B14F-4D97-AF65-F5344CB8AC3E}">
        <p14:creationId xmlns:p14="http://schemas.microsoft.com/office/powerpoint/2010/main" val="1238870074"/>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شهود زور</a:t>
            </a:r>
            <a:endParaRPr lang="en-US" dirty="0"/>
          </a:p>
        </p:txBody>
      </p:sp>
      <p:sp>
        <p:nvSpPr>
          <p:cNvPr id="3" name="Text Placeholder 2"/>
          <p:cNvSpPr>
            <a:spLocks noGrp="1"/>
          </p:cNvSpPr>
          <p:nvPr>
            <p:ph type="body" idx="1"/>
          </p:nvPr>
        </p:nvSpPr>
        <p:spPr/>
        <p:txBody>
          <a:bodyPr/>
          <a:lstStyle/>
          <a:p>
            <a:r>
              <a:rPr lang="ar-SA" dirty="0"/>
              <a:t>هان مِت مِث ريف إنريف اتشي إنجونس</a:t>
            </a:r>
            <a:endParaRPr lang="en-US" dirty="0"/>
          </a:p>
        </p:txBody>
      </p:sp>
      <p:sp>
        <p:nvSpPr>
          <p:cNvPr id="4" name="Text Placeholder 3"/>
          <p:cNvSpPr>
            <a:spLocks noGrp="1"/>
          </p:cNvSpPr>
          <p:nvPr>
            <p:ph type="body" sz="quarter" idx="3"/>
          </p:nvPr>
        </p:nvSpPr>
        <p:spPr/>
        <p:txBody>
          <a:bodyPr/>
          <a:lstStyle/>
          <a:p>
            <a:r>
              <a:rPr lang="pt-BR" altLang="en-US" dirty="0">
                <a:latin typeface="Abraam" pitchFamily="2" charset="0"/>
                <a:cs typeface="Times New Roman" panose="02020603050405020304" pitchFamily="18" charset="0"/>
              </a:rPr>
              <a:t>nje \an- me;meqreu `nrefsi`njonc</a:t>
            </a:r>
            <a:endParaRPr lang="en-US" dirty="0"/>
          </a:p>
        </p:txBody>
      </p:sp>
    </p:spTree>
    <p:extLst>
      <p:ext uri="{BB962C8B-B14F-4D97-AF65-F5344CB8AC3E}">
        <p14:creationId xmlns:p14="http://schemas.microsoft.com/office/powerpoint/2010/main" val="449390044"/>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وكذب الظلم لذاته</a:t>
            </a:r>
            <a:endParaRPr lang="en-US" dirty="0"/>
          </a:p>
        </p:txBody>
      </p:sp>
      <p:sp>
        <p:nvSpPr>
          <p:cNvPr id="3" name="Text Placeholder 2"/>
          <p:cNvSpPr>
            <a:spLocks noGrp="1"/>
          </p:cNvSpPr>
          <p:nvPr>
            <p:ph type="body" idx="1"/>
          </p:nvPr>
        </p:nvSpPr>
        <p:spPr/>
        <p:txBody>
          <a:bodyPr/>
          <a:lstStyle/>
          <a:p>
            <a:r>
              <a:rPr lang="ar-SA" sz="3200" dirty="0"/>
              <a:t>أوُّوه آ تي مِت شي إنجونس جى مِث إننوج اِى روس إممين إمموس</a:t>
            </a:r>
            <a:endParaRPr lang="en-US" sz="3200" dirty="0"/>
          </a:p>
        </p:txBody>
      </p:sp>
      <p:sp>
        <p:nvSpPr>
          <p:cNvPr id="4" name="Text Placeholder 3"/>
          <p:cNvSpPr>
            <a:spLocks noGrp="1"/>
          </p:cNvSpPr>
          <p:nvPr>
            <p:ph type="body" sz="quarter" idx="3"/>
          </p:nvPr>
        </p:nvSpPr>
        <p:spPr/>
        <p:txBody>
          <a:bodyPr/>
          <a:lstStyle/>
          <a:p>
            <a:r>
              <a:rPr lang="pt-BR" altLang="en-US" sz="3600" dirty="0">
                <a:latin typeface="Abraam" pitchFamily="2" charset="0"/>
                <a:cs typeface="Times New Roman" panose="02020603050405020304" pitchFamily="18" charset="0"/>
              </a:rPr>
              <a:t>ouo\ `a;metsi- `njonc je meqnouj `eroc `mmin `mmoc</a:t>
            </a:r>
            <a:endParaRPr lang="en-US" sz="3600" dirty="0"/>
          </a:p>
        </p:txBody>
      </p:sp>
    </p:spTree>
    <p:extLst>
      <p:ext uri="{BB962C8B-B14F-4D97-AF65-F5344CB8AC3E}">
        <p14:creationId xmlns:p14="http://schemas.microsoft.com/office/powerpoint/2010/main" val="480340613"/>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قام عليَّ شهود جور</a:t>
            </a:r>
            <a:endParaRPr lang="en-US" dirty="0"/>
          </a:p>
        </p:txBody>
      </p:sp>
      <p:sp>
        <p:nvSpPr>
          <p:cNvPr id="3" name="Text Placeholder 2"/>
          <p:cNvSpPr>
            <a:spLocks noGrp="1"/>
          </p:cNvSpPr>
          <p:nvPr>
            <p:ph type="body" idx="1"/>
          </p:nvPr>
        </p:nvSpPr>
        <p:spPr/>
        <p:txBody>
          <a:bodyPr/>
          <a:lstStyle/>
          <a:p>
            <a:r>
              <a:rPr lang="ar-SA" dirty="0"/>
              <a:t>أفتو أوو نو إنجى هان مِث ريف إن أوجي</a:t>
            </a:r>
            <a:endParaRPr lang="en-US" dirty="0"/>
          </a:p>
        </p:txBody>
      </p:sp>
      <p:sp>
        <p:nvSpPr>
          <p:cNvPr id="4" name="Text Placeholder 3"/>
          <p:cNvSpPr>
            <a:spLocks noGrp="1"/>
          </p:cNvSpPr>
          <p:nvPr>
            <p:ph type="body" sz="quarter" idx="3"/>
          </p:nvPr>
        </p:nvSpPr>
        <p:spPr/>
        <p:txBody>
          <a:bodyPr/>
          <a:lstStyle/>
          <a:p>
            <a:r>
              <a:rPr lang="it-IT" altLang="en-US" dirty="0">
                <a:latin typeface="Abraam" pitchFamily="2" charset="0"/>
                <a:cs typeface="Times New Roman" panose="02020603050405020304" pitchFamily="18" charset="0"/>
              </a:rPr>
              <a:t>au;wounou `nje \anmeqreu `noji </a:t>
            </a:r>
            <a:endParaRPr lang="en-US" dirty="0"/>
          </a:p>
        </p:txBody>
      </p:sp>
    </p:spTree>
    <p:extLst>
      <p:ext uri="{BB962C8B-B14F-4D97-AF65-F5344CB8AC3E}">
        <p14:creationId xmlns:p14="http://schemas.microsoft.com/office/powerpoint/2010/main" val="7814552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و صنعوا لهم تمثالا ًمسبوكًا. وقال لي الرب قد قلت لك مرة وإثنتين</a:t>
            </a:r>
            <a:endParaRPr lang="en-US" dirty="0"/>
          </a:p>
        </p:txBody>
      </p:sp>
    </p:spTree>
    <p:extLst>
      <p:ext uri="{BB962C8B-B14F-4D97-AF65-F5344CB8AC3E}">
        <p14:creationId xmlns:p14="http://schemas.microsoft.com/office/powerpoint/2010/main" val="1937732026"/>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وعما لا أعلم سألوني</a:t>
            </a:r>
            <a:endParaRPr lang="en-US" dirty="0"/>
          </a:p>
        </p:txBody>
      </p:sp>
      <p:sp>
        <p:nvSpPr>
          <p:cNvPr id="3" name="Text Placeholder 2"/>
          <p:cNvSpPr>
            <a:spLocks noGrp="1"/>
          </p:cNvSpPr>
          <p:nvPr>
            <p:ph type="body" idx="1"/>
          </p:nvPr>
        </p:nvSpPr>
        <p:spPr/>
        <p:txBody>
          <a:bodyPr/>
          <a:lstStyle/>
          <a:p>
            <a:r>
              <a:rPr lang="ar-EG" dirty="0"/>
              <a:t>ناف شوني إمموي اِى ني اِتى إن تي سو أوو إن</a:t>
            </a:r>
            <a:endParaRPr lang="en-US" dirty="0"/>
          </a:p>
        </p:txBody>
      </p:sp>
      <p:sp>
        <p:nvSpPr>
          <p:cNvPr id="4" name="Text Placeholder 3"/>
          <p:cNvSpPr>
            <a:spLocks noGrp="1"/>
          </p:cNvSpPr>
          <p:nvPr>
            <p:ph type="body" sz="quarter" idx="3"/>
          </p:nvPr>
        </p:nvSpPr>
        <p:spPr/>
        <p:txBody>
          <a:bodyPr/>
          <a:lstStyle/>
          <a:p>
            <a:r>
              <a:rPr lang="it-IT" altLang="en-US" dirty="0">
                <a:latin typeface="Abraam" pitchFamily="2" charset="0"/>
                <a:cs typeface="Times New Roman" panose="02020603050405020304" pitchFamily="18" charset="0"/>
              </a:rPr>
              <a:t>nau]ini `mmoi enh`ete `n;cwoun `mmwou an</a:t>
            </a:r>
            <a:endParaRPr lang="en-US" dirty="0"/>
          </a:p>
        </p:txBody>
      </p:sp>
    </p:spTree>
    <p:extLst>
      <p:ext uri="{BB962C8B-B14F-4D97-AF65-F5344CB8AC3E}">
        <p14:creationId xmlns:p14="http://schemas.microsoft.com/office/powerpoint/2010/main" val="2675088758"/>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جازوني بدل الخير شرًا</a:t>
            </a:r>
            <a:endParaRPr lang="en-US" dirty="0"/>
          </a:p>
        </p:txBody>
      </p:sp>
      <p:sp>
        <p:nvSpPr>
          <p:cNvPr id="3" name="Text Placeholder 2"/>
          <p:cNvSpPr>
            <a:spLocks noGrp="1"/>
          </p:cNvSpPr>
          <p:nvPr>
            <p:ph type="body" idx="1"/>
          </p:nvPr>
        </p:nvSpPr>
        <p:spPr/>
        <p:txBody>
          <a:bodyPr/>
          <a:lstStyle/>
          <a:p>
            <a:r>
              <a:rPr lang="ar-SA" dirty="0"/>
              <a:t>أفتي ني إن هان بيتهوؤ إن إتشيفيو إن هانبيثنانيف</a:t>
            </a:r>
            <a:endParaRPr lang="en-US" dirty="0"/>
          </a:p>
        </p:txBody>
      </p:sp>
      <p:sp>
        <p:nvSpPr>
          <p:cNvPr id="4" name="Text Placeholder 3"/>
          <p:cNvSpPr>
            <a:spLocks noGrp="1"/>
          </p:cNvSpPr>
          <p:nvPr>
            <p:ph type="body" sz="quarter" idx="3"/>
          </p:nvPr>
        </p:nvSpPr>
        <p:spPr/>
        <p:txBody>
          <a:bodyPr/>
          <a:lstStyle/>
          <a:p>
            <a:r>
              <a:rPr lang="it-IT" altLang="en-US" sz="3600" dirty="0">
                <a:latin typeface="Abraam" pitchFamily="2" charset="0"/>
                <a:cs typeface="Times New Roman" panose="02020603050405020304" pitchFamily="18" charset="0"/>
              </a:rPr>
              <a:t>Au;nhi `n\anpet\wou `n`t]ebi`w `n\anpeqnaneu</a:t>
            </a:r>
            <a:endParaRPr lang="en-US" sz="3600" dirty="0"/>
          </a:p>
        </p:txBody>
      </p:sp>
    </p:spTree>
    <p:extLst>
      <p:ext uri="{BB962C8B-B14F-4D97-AF65-F5344CB8AC3E}">
        <p14:creationId xmlns:p14="http://schemas.microsoft.com/office/powerpoint/2010/main" val="1204771153"/>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صارِّين عليَّ بلسانهم</a:t>
            </a:r>
            <a:endParaRPr lang="en-US" dirty="0"/>
          </a:p>
        </p:txBody>
      </p:sp>
      <p:sp>
        <p:nvSpPr>
          <p:cNvPr id="3" name="Text Placeholder 2"/>
          <p:cNvSpPr>
            <a:spLocks noGrp="1"/>
          </p:cNvSpPr>
          <p:nvPr>
            <p:ph type="body" idx="1"/>
          </p:nvPr>
        </p:nvSpPr>
        <p:spPr/>
        <p:txBody>
          <a:bodyPr/>
          <a:lstStyle/>
          <a:p>
            <a:r>
              <a:rPr lang="ar-SA" dirty="0"/>
              <a:t>اِى أف اِخراج ريج إننو ناجهي اِى اِهري اِجوى</a:t>
            </a:r>
            <a:endParaRPr lang="en-US" dirty="0"/>
          </a:p>
        </p:txBody>
      </p:sp>
      <p:sp>
        <p:nvSpPr>
          <p:cNvPr id="4" name="Text Placeholder 3"/>
          <p:cNvSpPr>
            <a:spLocks noGrp="1"/>
          </p:cNvSpPr>
          <p:nvPr>
            <p:ph type="body" sz="quarter" idx="3"/>
          </p:nvPr>
        </p:nvSpPr>
        <p:spPr/>
        <p:txBody>
          <a:bodyPr/>
          <a:lstStyle/>
          <a:p>
            <a:r>
              <a:rPr lang="it-IT" altLang="en-US" dirty="0">
                <a:latin typeface="Abraam" pitchFamily="2" charset="0"/>
                <a:cs typeface="Times New Roman" panose="02020603050405020304" pitchFamily="18" charset="0"/>
              </a:rPr>
              <a:t>eau`'rajrej `nnounaj\i `e`\rhi `ejwi</a:t>
            </a:r>
            <a:endParaRPr lang="en-US" dirty="0"/>
          </a:p>
        </p:txBody>
      </p:sp>
    </p:spTree>
    <p:extLst>
      <p:ext uri="{BB962C8B-B14F-4D97-AF65-F5344CB8AC3E}">
        <p14:creationId xmlns:p14="http://schemas.microsoft.com/office/powerpoint/2010/main" val="2048922334"/>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74082804"/>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7310023"/>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6619560"/>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6549780"/>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5655528"/>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4448331"/>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84955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descr="Untitled-1 copy"/>
          <p:cNvSpPr>
            <a:spLocks noGrp="1"/>
          </p:cNvSpPr>
          <p:nvPr>
            <p:ph type="title"/>
          </p:nvPr>
        </p:nvSpPr>
        <p:spPr>
          <a:prstGeom prst="rect">
            <a:avLst/>
          </a:prstGeom>
        </p:spPr>
        <p:txBody>
          <a:bodyPr/>
          <a:lstStyle/>
          <a:p>
            <a:pPr>
              <a:defRPr/>
            </a:pPr>
            <a:r>
              <a:rPr lang="ar-SA" sz="5400" dirty="0">
                <a:effectLst/>
              </a:rPr>
              <a:t>قال موسى لبني إسرائيل:إنى أُشهد عليكم اليوم السماء</a:t>
            </a:r>
            <a:r>
              <a:rPr lang="en-US" sz="5400" dirty="0">
                <a:effectLst/>
              </a:rPr>
              <a:t> </a:t>
            </a:r>
            <a:r>
              <a:rPr lang="ar-SA" sz="5400" dirty="0">
                <a:effectLst/>
              </a:rPr>
              <a:t>والأرض،</a:t>
            </a:r>
            <a:endParaRPr lang="en-US" sz="5400" dirty="0">
              <a:effectLst/>
            </a:endParaRPr>
          </a:p>
        </p:txBody>
      </p:sp>
    </p:spTree>
    <p:extLst>
      <p:ext uri="{BB962C8B-B14F-4D97-AF65-F5344CB8AC3E}">
        <p14:creationId xmlns:p14="http://schemas.microsoft.com/office/powerpoint/2010/main" val="2283769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أن هذا الشعب صَلب الرقبة. دعني فأبيدهم من تحت السماء،</a:t>
            </a:r>
            <a:endParaRPr lang="en-US" dirty="0"/>
          </a:p>
        </p:txBody>
      </p:sp>
    </p:spTree>
    <p:extLst>
      <p:ext uri="{BB962C8B-B14F-4D97-AF65-F5344CB8AC3E}">
        <p14:creationId xmlns:p14="http://schemas.microsoft.com/office/powerpoint/2010/main" val="1214637356"/>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altLang="en-US" b="1" dirty="0">
                <a:latin typeface="CS Avva Shenouda" panose="020B7200000000000000" pitchFamily="34" charset="0"/>
              </a:rPr>
              <a:t>إيطاتوؤ إيذى شوب أف إيرؤسوتشنى تيرو إنجى نى أرشى إيريفس نيم نى إبريسفيتيروس إنتى بى لآؤس خا إيسوس:هوس تى إنسيخوثفيف: </a:t>
            </a:r>
            <a:br>
              <a:rPr lang="ar-SA" altLang="en-US" b="1" dirty="0">
                <a:latin typeface="CS Avva Shenouda" panose="020B7200000000000000" pitchFamily="34" charset="0"/>
              </a:rPr>
            </a:br>
            <a:endParaRPr lang="en-US" dirty="0"/>
          </a:p>
        </p:txBody>
      </p:sp>
    </p:spTree>
    <p:extLst>
      <p:ext uri="{BB962C8B-B14F-4D97-AF65-F5344CB8AC3E}">
        <p14:creationId xmlns:p14="http://schemas.microsoft.com/office/powerpoint/2010/main" val="329942458"/>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ltLang="en-US" b="1" dirty="0">
                <a:latin typeface="CS Avva Shenouda" panose="020B7200000000000000" pitchFamily="34" charset="0"/>
              </a:rPr>
              <a:t> أووه إيطاف سونهف أف أولف أووه أف تيف إم بيلاطوس بى هيجيمون. </a:t>
            </a:r>
            <a:br>
              <a:rPr lang="ar-SA" altLang="en-US" b="1" dirty="0">
                <a:latin typeface="CS Avva Shenouda" panose="020B7200000000000000" pitchFamily="34" charset="0"/>
              </a:rPr>
            </a:br>
            <a:endParaRPr lang="en-US" dirty="0"/>
          </a:p>
        </p:txBody>
      </p:sp>
    </p:spTree>
    <p:extLst>
      <p:ext uri="{BB962C8B-B14F-4D97-AF65-F5344CB8AC3E}">
        <p14:creationId xmlns:p14="http://schemas.microsoft.com/office/powerpoint/2010/main" val="4098683273"/>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3852360"/>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ltLang="en-US" b="1" dirty="0">
                <a:latin typeface="CS Avva Shenouda" panose="020B7200000000000000" pitchFamily="34" charset="0"/>
              </a:rPr>
              <a:t>أووة ساتوتو أفسوتشنى إنؤسوتشنى إنشورب إنجى نى أرشى إيريفس نيم نى إبريسفيتيروس نيم نى صاخ نيم بى مان تيهاب تيرف :</a:t>
            </a:r>
            <a:endParaRPr lang="en-US" dirty="0"/>
          </a:p>
        </p:txBody>
      </p:sp>
    </p:spTree>
    <p:extLst>
      <p:ext uri="{BB962C8B-B14F-4D97-AF65-F5344CB8AC3E}">
        <p14:creationId xmlns:p14="http://schemas.microsoft.com/office/powerpoint/2010/main" val="3044465207"/>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altLang="en-US" b="1" dirty="0">
                <a:latin typeface="CS Avva Shenouda" panose="020B7200000000000000" pitchFamily="34" charset="0"/>
              </a:rPr>
              <a:t>إ</a:t>
            </a:r>
            <a:r>
              <a:rPr lang="ar-SA" altLang="en-US" b="1" dirty="0">
                <a:latin typeface="CS Avva Shenouda" panose="020B7200000000000000" pitchFamily="34" charset="0"/>
              </a:rPr>
              <a:t>ى أفسون</a:t>
            </a:r>
            <a:r>
              <a:rPr lang="ar-EG" altLang="en-US" b="1" dirty="0">
                <a:latin typeface="CS Avva Shenouda" panose="020B7200000000000000" pitchFamily="34" charset="0"/>
              </a:rPr>
              <a:t>ه</a:t>
            </a:r>
            <a:r>
              <a:rPr lang="ar-SA" altLang="en-US" b="1" dirty="0">
                <a:latin typeface="CS Avva Shenouda" panose="020B7200000000000000" pitchFamily="34" charset="0"/>
              </a:rPr>
              <a:t> </a:t>
            </a:r>
            <a:r>
              <a:rPr lang="ar-EG" altLang="en-US" b="1" dirty="0">
                <a:latin typeface="CS Avva Shenouda" panose="020B7200000000000000" pitchFamily="34" charset="0"/>
              </a:rPr>
              <a:t>إ</a:t>
            </a:r>
            <a:r>
              <a:rPr lang="ar-SA" altLang="en-US" b="1" dirty="0">
                <a:latin typeface="CS Avva Shenouda" panose="020B7200000000000000" pitchFamily="34" charset="0"/>
              </a:rPr>
              <a:t>ن </a:t>
            </a:r>
            <a:r>
              <a:rPr lang="ar-EG" altLang="en-US" b="1" dirty="0">
                <a:latin typeface="CS Avva Shenouda" panose="020B7200000000000000" pitchFamily="34" charset="0"/>
              </a:rPr>
              <a:t>إ</a:t>
            </a:r>
            <a:r>
              <a:rPr lang="ar-SA" altLang="en-US" b="1" dirty="0">
                <a:latin typeface="CS Avva Shenouda" panose="020B7200000000000000" pitchFamily="34" charset="0"/>
              </a:rPr>
              <a:t>يسوس أفتشيتف أف تيف </a:t>
            </a:r>
            <a:r>
              <a:rPr lang="ar-EG" altLang="en-US" b="1" dirty="0">
                <a:latin typeface="CS Avva Shenouda" panose="020B7200000000000000" pitchFamily="34" charset="0"/>
              </a:rPr>
              <a:t>أ</a:t>
            </a:r>
            <a:r>
              <a:rPr lang="ar-SA" altLang="en-US" b="1" dirty="0">
                <a:latin typeface="CS Avva Shenouda" panose="020B7200000000000000" pitchFamily="34" charset="0"/>
              </a:rPr>
              <a:t>ى بيلاتوس: أووة أف شينف </a:t>
            </a:r>
            <a:r>
              <a:rPr lang="ar-EG" altLang="en-US" b="1" dirty="0">
                <a:latin typeface="CS Avva Shenouda" panose="020B7200000000000000" pitchFamily="34" charset="0"/>
              </a:rPr>
              <a:t>إ</a:t>
            </a:r>
            <a:r>
              <a:rPr lang="ar-SA" altLang="en-US" b="1" dirty="0">
                <a:latin typeface="CS Avva Shenouda" panose="020B7200000000000000" pitchFamily="34" charset="0"/>
              </a:rPr>
              <a:t>نجى  بيلاتوس: جى إنثوك بى إبؤورو إنتى ني يوداي</a:t>
            </a:r>
            <a:endParaRPr lang="en-US" dirty="0"/>
          </a:p>
        </p:txBody>
      </p:sp>
    </p:spTree>
    <p:extLst>
      <p:ext uri="{BB962C8B-B14F-4D97-AF65-F5344CB8AC3E}">
        <p14:creationId xmlns:p14="http://schemas.microsoft.com/office/powerpoint/2010/main" val="528654969"/>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0155510"/>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altLang="en-US" b="1" dirty="0">
                <a:latin typeface="CS Avva Shenouda" panose="020B7200000000000000" pitchFamily="34" charset="0"/>
              </a:rPr>
              <a:t>أووة إيطاط بى إيهوؤو شوبى أفثوؤتي إنجى ني إبريسفيتيروس إنتى بي لاؤس : نيم نى أرشى إيريفس نيم نى صاخ : أووه أف إنف إيخون إيبوما إنتيهاب: </a:t>
            </a:r>
            <a:endParaRPr lang="en-US" dirty="0"/>
          </a:p>
        </p:txBody>
      </p:sp>
    </p:spTree>
    <p:extLst>
      <p:ext uri="{BB962C8B-B14F-4D97-AF65-F5344CB8AC3E}">
        <p14:creationId xmlns:p14="http://schemas.microsoft.com/office/powerpoint/2010/main" val="1518526397"/>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6206837"/>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أف إينى أون إن إيسوس إيفول هاكايفا إيخون إيبى اٍبريد طوريون: ني شورب ذى بى: أووه إنثوؤ إيبوي إيخون إيبى إبريطوريون: هينا جى إننوسوف شاتو أو أووم إمبي باصخا .</a:t>
            </a:r>
            <a:endParaRPr lang="en-US" dirty="0"/>
          </a:p>
        </p:txBody>
      </p:sp>
    </p:spTree>
    <p:extLst>
      <p:ext uri="{BB962C8B-B14F-4D97-AF65-F5344CB8AC3E}">
        <p14:creationId xmlns:p14="http://schemas.microsoft.com/office/powerpoint/2010/main" val="53986508"/>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60189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 وأجعلك لشعب أعظم وأكثر كثيرًا من هذا. فرجعت ونزلت من الجبل،</a:t>
            </a:r>
            <a:endParaRPr lang="en-US" dirty="0"/>
          </a:p>
        </p:txBody>
      </p:sp>
    </p:spTree>
    <p:extLst>
      <p:ext uri="{BB962C8B-B14F-4D97-AF65-F5344CB8AC3E}">
        <p14:creationId xmlns:p14="http://schemas.microsoft.com/office/powerpoint/2010/main" val="2992477258"/>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31888837"/>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sz="4800" dirty="0"/>
              <a:t>لأنه قام عليَّ شهود زور: وكذب الظل</a:t>
            </a:r>
            <a:r>
              <a:rPr lang="ar-EG" sz="4800" dirty="0"/>
              <a:t>م</a:t>
            </a:r>
            <a:r>
              <a:rPr lang="ar-SA" sz="4800" dirty="0"/>
              <a:t> لذاته:قام عليَّ شهود جور وعما لا أعلم سألوني جازوني بدل الخير شرًا، صارِّين عليَّ بأسنانهم</a:t>
            </a:r>
            <a:endParaRPr lang="en-US" sz="4800" dirty="0"/>
          </a:p>
        </p:txBody>
      </p:sp>
    </p:spTree>
    <p:extLst>
      <p:ext uri="{BB962C8B-B14F-4D97-AF65-F5344CB8AC3E}">
        <p14:creationId xmlns:p14="http://schemas.microsoft.com/office/powerpoint/2010/main" val="2914651494"/>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43434556"/>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2153768"/>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9407214"/>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sz="4800" dirty="0"/>
              <a:t>ولما كان ال</a:t>
            </a:r>
            <a:r>
              <a:rPr lang="ar-EG" sz="4800" dirty="0"/>
              <a:t>صباح</a:t>
            </a:r>
            <a:r>
              <a:rPr lang="ar-SA" sz="4800" dirty="0"/>
              <a:t> تشاور جميع رؤساء الكهنة</a:t>
            </a:r>
            <a:br>
              <a:rPr lang="ar-EG" sz="4800" dirty="0"/>
            </a:br>
            <a:r>
              <a:rPr lang="ar-SA" sz="4800" dirty="0"/>
              <a:t> وشيوخ الشعب على يسوع </a:t>
            </a:r>
            <a:br>
              <a:rPr lang="ar-EG" sz="4800" dirty="0"/>
            </a:br>
            <a:r>
              <a:rPr lang="ar-SA" sz="4800" dirty="0"/>
              <a:t>لكي يقتلوه</a:t>
            </a:r>
            <a:endParaRPr lang="en-US" sz="4800" dirty="0"/>
          </a:p>
        </p:txBody>
      </p:sp>
    </p:spTree>
    <p:extLst>
      <p:ext uri="{BB962C8B-B14F-4D97-AF65-F5344CB8AC3E}">
        <p14:creationId xmlns:p14="http://schemas.microsoft.com/office/powerpoint/2010/main" val="2304643316"/>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فأوثقوه وأخذوه و</a:t>
            </a:r>
            <a:r>
              <a:rPr lang="ar-EG" dirty="0"/>
              <a:t>ا</a:t>
            </a:r>
            <a:r>
              <a:rPr lang="ar-SA" dirty="0"/>
              <a:t>سلِّموه</a:t>
            </a:r>
            <a:r>
              <a:rPr lang="ar-EG" dirty="0"/>
              <a:t> </a:t>
            </a:r>
            <a:r>
              <a:rPr lang="ar-SA" dirty="0"/>
              <a:t>إلى بيلاطس الوالي. حينئذ لما رأى يهوذا</a:t>
            </a:r>
            <a:r>
              <a:rPr lang="ar-EG" dirty="0"/>
              <a:t> </a:t>
            </a:r>
            <a:r>
              <a:rPr lang="ar-SA" dirty="0"/>
              <a:t>الذي سلَّمه أنه قد دين</a:t>
            </a:r>
            <a:endParaRPr lang="en-US" dirty="0"/>
          </a:p>
        </p:txBody>
      </p:sp>
    </p:spTree>
    <p:extLst>
      <p:ext uri="{BB962C8B-B14F-4D97-AF65-F5344CB8AC3E}">
        <p14:creationId xmlns:p14="http://schemas.microsoft.com/office/powerpoint/2010/main" val="644916503"/>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ندم وردَّ الثلاثين</a:t>
            </a:r>
            <a:r>
              <a:rPr lang="ar-EG" dirty="0"/>
              <a:t> </a:t>
            </a:r>
            <a:r>
              <a:rPr lang="ar-SA" dirty="0"/>
              <a:t>من الفضة إلى رؤساء الكهنة</a:t>
            </a:r>
            <a:r>
              <a:rPr lang="ar-EG" dirty="0"/>
              <a:t> </a:t>
            </a:r>
            <a:r>
              <a:rPr lang="ar-SA" dirty="0"/>
              <a:t>والشيوخ قائلاً: إني قد أخطأت إذ سلَّمت</a:t>
            </a:r>
            <a:r>
              <a:rPr lang="ar-EG" dirty="0"/>
              <a:t> </a:t>
            </a:r>
            <a:r>
              <a:rPr lang="ar-SA" dirty="0"/>
              <a:t>دمًا </a:t>
            </a:r>
            <a:r>
              <a:rPr lang="ar-EG" dirty="0"/>
              <a:t>ز</a:t>
            </a:r>
            <a:r>
              <a:rPr lang="ar-SA" dirty="0"/>
              <a:t>كيًا</a:t>
            </a:r>
            <a:endParaRPr lang="en-US" dirty="0"/>
          </a:p>
        </p:txBody>
      </p:sp>
    </p:spTree>
    <p:extLst>
      <p:ext uri="{BB962C8B-B14F-4D97-AF65-F5344CB8AC3E}">
        <p14:creationId xmlns:p14="http://schemas.microsoft.com/office/powerpoint/2010/main" val="3054056988"/>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فقالوا له</a:t>
            </a:r>
            <a:r>
              <a:rPr lang="ar-EG" dirty="0"/>
              <a:t> ما شأننا نحن انت ت</a:t>
            </a:r>
            <a:r>
              <a:rPr lang="ar-SA" dirty="0"/>
              <a:t>بصر </a:t>
            </a:r>
            <a:r>
              <a:rPr lang="ar-EG" dirty="0"/>
              <a:t>فطرح الفضة في الهيكل . ومضى فخنق نفسه . فأخذ رؤساء الكهنة</a:t>
            </a:r>
            <a:endParaRPr lang="en-US" dirty="0"/>
          </a:p>
        </p:txBody>
      </p:sp>
    </p:spTree>
    <p:extLst>
      <p:ext uri="{BB962C8B-B14F-4D97-AF65-F5344CB8AC3E}">
        <p14:creationId xmlns:p14="http://schemas.microsoft.com/office/powerpoint/2010/main" val="3166343592"/>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الفضة </a:t>
            </a:r>
            <a:r>
              <a:rPr lang="ar-SA" dirty="0"/>
              <a:t>وقالوا: لا يحل أن </a:t>
            </a:r>
            <a:r>
              <a:rPr lang="ar-EG" dirty="0"/>
              <a:t>نلقيها </a:t>
            </a:r>
            <a:r>
              <a:rPr lang="ar-SA" dirty="0"/>
              <a:t>في</a:t>
            </a:r>
            <a:r>
              <a:rPr lang="ar-EG" dirty="0"/>
              <a:t> </a:t>
            </a:r>
            <a:r>
              <a:rPr lang="ar-SA" dirty="0"/>
              <a:t>بيت القربان، لأنها ثمن دم. فتشاوروا وابتاعوا</a:t>
            </a:r>
            <a:endParaRPr lang="en-US" dirty="0"/>
          </a:p>
        </p:txBody>
      </p:sp>
    </p:spTree>
    <p:extLst>
      <p:ext uri="{BB962C8B-B14F-4D97-AF65-F5344CB8AC3E}">
        <p14:creationId xmlns:p14="http://schemas.microsoft.com/office/powerpoint/2010/main" val="5073672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والجبل</a:t>
            </a:r>
            <a:r>
              <a:rPr lang="en-US" dirty="0"/>
              <a:t> </a:t>
            </a:r>
            <a:r>
              <a:rPr lang="ar-SA" dirty="0"/>
              <a:t>يشتعل بالنار ولوحا الحجارة في يديّ الإثنتين.</a:t>
            </a:r>
            <a:endParaRPr lang="en-US" dirty="0"/>
          </a:p>
        </p:txBody>
      </p:sp>
    </p:spTree>
    <p:extLst>
      <p:ext uri="{BB962C8B-B14F-4D97-AF65-F5344CB8AC3E}">
        <p14:creationId xmlns:p14="http://schemas.microsoft.com/office/powerpoint/2010/main" val="3824763518"/>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بها حقل الفخاري مقبرة للغرباء.</a:t>
            </a:r>
            <a:r>
              <a:rPr lang="ar-EG" dirty="0"/>
              <a:t> </a:t>
            </a:r>
            <a:r>
              <a:rPr lang="ar-SA" dirty="0"/>
              <a:t> </a:t>
            </a:r>
            <a:br>
              <a:rPr lang="ar-EG" dirty="0"/>
            </a:br>
            <a:r>
              <a:rPr lang="ar-EG" dirty="0"/>
              <a:t>و </a:t>
            </a:r>
            <a:r>
              <a:rPr lang="ar-SA" dirty="0"/>
              <a:t>لذلك دعيَ اِسم ذلك الحقل حقل الدم</a:t>
            </a:r>
            <a:endParaRPr lang="en-US" dirty="0"/>
          </a:p>
        </p:txBody>
      </p:sp>
    </p:spTree>
    <p:extLst>
      <p:ext uri="{BB962C8B-B14F-4D97-AF65-F5344CB8AC3E}">
        <p14:creationId xmlns:p14="http://schemas.microsoft.com/office/powerpoint/2010/main" val="3374439910"/>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إلى اليوم.</a:t>
            </a:r>
            <a:r>
              <a:rPr lang="ar-EG" dirty="0"/>
              <a:t> </a:t>
            </a:r>
            <a:r>
              <a:rPr lang="ar-SA" dirty="0"/>
              <a:t>حينئذ تم ما قيل بإرميا النبي القائل: أخذوا الثلاثين من الفضة ثمن المُثمَّن</a:t>
            </a:r>
            <a:endParaRPr lang="en-US" dirty="0"/>
          </a:p>
        </p:txBody>
      </p:sp>
    </p:spTree>
    <p:extLst>
      <p:ext uri="{BB962C8B-B14F-4D97-AF65-F5344CB8AC3E}">
        <p14:creationId xmlns:p14="http://schemas.microsoft.com/office/powerpoint/2010/main" val="768754258"/>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الذي ثمنه </a:t>
            </a:r>
            <a:r>
              <a:rPr lang="ar-SA" dirty="0"/>
              <a:t>بني إسرائيل،</a:t>
            </a:r>
            <a:r>
              <a:rPr lang="ar-EG" dirty="0"/>
              <a:t> </a:t>
            </a:r>
            <a:r>
              <a:rPr lang="ar-SA" dirty="0"/>
              <a:t>ودفعوها</a:t>
            </a:r>
            <a:r>
              <a:rPr lang="ar-EG" dirty="0"/>
              <a:t> </a:t>
            </a:r>
            <a:r>
              <a:rPr lang="ar-SA" dirty="0"/>
              <a:t>عن</a:t>
            </a:r>
            <a:r>
              <a:rPr lang="ar-EG" dirty="0"/>
              <a:t> حقل الفخاري كما أمرني الرب</a:t>
            </a:r>
            <a:endParaRPr lang="en-US" dirty="0"/>
          </a:p>
        </p:txBody>
      </p:sp>
    </p:spTree>
    <p:extLst>
      <p:ext uri="{BB962C8B-B14F-4D97-AF65-F5344CB8AC3E}">
        <p14:creationId xmlns:p14="http://schemas.microsoft.com/office/powerpoint/2010/main" val="27519756"/>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فوقف يسوع أمام الوالي فسأله الوالي</a:t>
            </a:r>
            <a:br>
              <a:rPr lang="ar-EG" dirty="0"/>
            </a:br>
            <a:r>
              <a:rPr lang="ar-SA" dirty="0"/>
              <a:t> قائلاً:</a:t>
            </a:r>
            <a:r>
              <a:rPr lang="ar-EG" dirty="0"/>
              <a:t>أأنت ملك اليهود؟ فقال له يسوع</a:t>
            </a:r>
            <a:endParaRPr lang="en-US" dirty="0"/>
          </a:p>
        </p:txBody>
      </p:sp>
    </p:spTree>
    <p:extLst>
      <p:ext uri="{BB962C8B-B14F-4D97-AF65-F5344CB8AC3E}">
        <p14:creationId xmlns:p14="http://schemas.microsoft.com/office/powerpoint/2010/main" val="1193193121"/>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أنت تقول </a:t>
            </a:r>
            <a:r>
              <a:rPr lang="ar-SA" dirty="0"/>
              <a:t>وفيما كان رؤساء الكهنة والشيوخ</a:t>
            </a:r>
            <a:br>
              <a:rPr lang="ar-EG" dirty="0"/>
            </a:br>
            <a:r>
              <a:rPr lang="ar-SA" dirty="0"/>
              <a:t> يشتكون عليه</a:t>
            </a:r>
            <a:endParaRPr lang="en-US" dirty="0"/>
          </a:p>
        </p:txBody>
      </p:sp>
    </p:spTree>
    <p:extLst>
      <p:ext uri="{BB962C8B-B14F-4D97-AF65-F5344CB8AC3E}">
        <p14:creationId xmlns:p14="http://schemas.microsoft.com/office/powerpoint/2010/main" val="4121191518"/>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 لم يُجب بشيء.</a:t>
            </a:r>
            <a:r>
              <a:rPr lang="ar-EG" dirty="0"/>
              <a:t>حينئذ</a:t>
            </a:r>
            <a:br>
              <a:rPr lang="ar-EG" dirty="0"/>
            </a:br>
            <a:r>
              <a:rPr lang="ar-SA" dirty="0"/>
              <a:t>قال له بيلاطس أمَا تسمع كم يشهدون</a:t>
            </a:r>
            <a:endParaRPr lang="en-US" dirty="0"/>
          </a:p>
        </p:txBody>
      </p:sp>
    </p:spTree>
    <p:extLst>
      <p:ext uri="{BB962C8B-B14F-4D97-AF65-F5344CB8AC3E}">
        <p14:creationId xmlns:p14="http://schemas.microsoft.com/office/powerpoint/2010/main" val="911220000"/>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عليك, فلم يجبه عن</a:t>
            </a:r>
            <a:r>
              <a:rPr lang="ar-EG" dirty="0"/>
              <a:t> اى</a:t>
            </a:r>
            <a:r>
              <a:rPr lang="ar-SA" dirty="0"/>
              <a:t> كلمة. </a:t>
            </a:r>
            <a:br>
              <a:rPr lang="ar-EG" dirty="0"/>
            </a:br>
            <a:r>
              <a:rPr lang="ar-SA" dirty="0"/>
              <a:t>حتى تعجب الوالي جدًا</a:t>
            </a:r>
            <a:endParaRPr lang="en-US" dirty="0"/>
          </a:p>
        </p:txBody>
      </p:sp>
    </p:spTree>
    <p:extLst>
      <p:ext uri="{BB962C8B-B14F-4D97-AF65-F5344CB8AC3E}">
        <p14:creationId xmlns:p14="http://schemas.microsoft.com/office/powerpoint/2010/main" val="47685971"/>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21493688"/>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2186769"/>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وللوقت في الصباح تشاور رؤساء الكهنة </a:t>
            </a:r>
            <a:br>
              <a:rPr lang="ar-EG" dirty="0"/>
            </a:br>
            <a:r>
              <a:rPr lang="ar-SA" dirty="0"/>
              <a:t>مع الشيوخ والكتبة </a:t>
            </a:r>
            <a:r>
              <a:rPr lang="ar-EG" dirty="0"/>
              <a:t>و جميع مجلس القضاة</a:t>
            </a:r>
            <a:endParaRPr lang="en-US" dirty="0"/>
          </a:p>
        </p:txBody>
      </p:sp>
    </p:spTree>
    <p:extLst>
      <p:ext uri="{BB962C8B-B14F-4D97-AF65-F5344CB8AC3E}">
        <p14:creationId xmlns:p14="http://schemas.microsoft.com/office/powerpoint/2010/main" val="22931392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 فلما رأيت إنكم قد أخطأتم إلى الرب، وصنعتم لكم عجلاً مسبوكًا,</a:t>
            </a:r>
            <a:endParaRPr lang="en-US" dirty="0"/>
          </a:p>
        </p:txBody>
      </p:sp>
    </p:spTree>
    <p:extLst>
      <p:ext uri="{BB962C8B-B14F-4D97-AF65-F5344CB8AC3E}">
        <p14:creationId xmlns:p14="http://schemas.microsoft.com/office/powerpoint/2010/main" val="1750378015"/>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تشاورا </a:t>
            </a:r>
            <a:r>
              <a:rPr lang="ar-SA" dirty="0"/>
              <a:t>وأوثقوا يسوع </a:t>
            </a:r>
            <a:r>
              <a:rPr lang="ar-EG" dirty="0"/>
              <a:t>و اخذوه و اسلموه </a:t>
            </a:r>
            <a:r>
              <a:rPr lang="ar-SA" dirty="0"/>
              <a:t>إلى بيلاطس.</a:t>
            </a:r>
            <a:r>
              <a:rPr lang="ar-EG" dirty="0"/>
              <a:t> فسأله </a:t>
            </a:r>
            <a:r>
              <a:rPr lang="ar-SA" dirty="0"/>
              <a:t>بيلاطس</a:t>
            </a:r>
            <a:r>
              <a:rPr lang="ar-EG" dirty="0"/>
              <a:t>: هل أنت ملك اليهود؟</a:t>
            </a:r>
            <a:endParaRPr lang="en-US" dirty="0"/>
          </a:p>
        </p:txBody>
      </p:sp>
    </p:spTree>
    <p:extLst>
      <p:ext uri="{BB962C8B-B14F-4D97-AF65-F5344CB8AC3E}">
        <p14:creationId xmlns:p14="http://schemas.microsoft.com/office/powerpoint/2010/main" val="4091865852"/>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أما هو فأجابه</a:t>
            </a:r>
            <a:r>
              <a:rPr lang="ar-EG" dirty="0"/>
              <a:t> </a:t>
            </a:r>
            <a:r>
              <a:rPr lang="ar-SA" dirty="0"/>
              <a:t>قائلاً:</a:t>
            </a:r>
            <a:r>
              <a:rPr lang="ar-EG" dirty="0"/>
              <a:t> </a:t>
            </a:r>
            <a:r>
              <a:rPr lang="ar-SA" dirty="0"/>
              <a:t>أنتَ </a:t>
            </a:r>
            <a:r>
              <a:rPr lang="ar-EG" dirty="0"/>
              <a:t>تقول</a:t>
            </a:r>
            <a:r>
              <a:rPr lang="ar-SA" dirty="0"/>
              <a:t>. </a:t>
            </a:r>
            <a:r>
              <a:rPr lang="ar-EG" dirty="0"/>
              <a:t>وكان رؤساء الكهنه </a:t>
            </a:r>
            <a:r>
              <a:rPr lang="ar-SA" dirty="0"/>
              <a:t>يشت</a:t>
            </a:r>
            <a:r>
              <a:rPr lang="ar-EG" dirty="0"/>
              <a:t>كون عليه كثيرًا</a:t>
            </a:r>
            <a:endParaRPr lang="en-US" dirty="0"/>
          </a:p>
        </p:txBody>
      </p:sp>
    </p:spTree>
    <p:extLst>
      <p:ext uri="{BB962C8B-B14F-4D97-AF65-F5344CB8AC3E}">
        <p14:creationId xmlns:p14="http://schemas.microsoft.com/office/powerpoint/2010/main" val="3014014197"/>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ثم سأله بيلاطس </a:t>
            </a:r>
            <a:r>
              <a:rPr lang="ar-EG" dirty="0"/>
              <a:t>ايضا </a:t>
            </a:r>
            <a:r>
              <a:rPr lang="ar-SA" dirty="0"/>
              <a:t>قائلاً:</a:t>
            </a:r>
            <a:r>
              <a:rPr lang="ar-EG" dirty="0"/>
              <a:t> </a:t>
            </a:r>
            <a:r>
              <a:rPr lang="ar-SA" dirty="0"/>
              <a:t>أما تُجيب </a:t>
            </a:r>
            <a:br>
              <a:rPr lang="ar-EG" dirty="0"/>
            </a:br>
            <a:r>
              <a:rPr lang="ar-SA" dirty="0"/>
              <a:t>بشيء؟ اُنظر كم يشكونك</a:t>
            </a:r>
            <a:endParaRPr lang="en-US" dirty="0"/>
          </a:p>
        </p:txBody>
      </p:sp>
    </p:spTree>
    <p:extLst>
      <p:ext uri="{BB962C8B-B14F-4D97-AF65-F5344CB8AC3E}">
        <p14:creationId xmlns:p14="http://schemas.microsoft.com/office/powerpoint/2010/main" val="2065542042"/>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أما يسوع فلم</a:t>
            </a:r>
            <a:br>
              <a:rPr lang="ar-EG" dirty="0"/>
            </a:br>
            <a:r>
              <a:rPr lang="ar-SA" dirty="0"/>
              <a:t> يجب بشيء حتى تعجب بيلاطس</a:t>
            </a:r>
            <a:endParaRPr lang="en-US" dirty="0"/>
          </a:p>
        </p:txBody>
      </p:sp>
    </p:spTree>
    <p:extLst>
      <p:ext uri="{BB962C8B-B14F-4D97-AF65-F5344CB8AC3E}">
        <p14:creationId xmlns:p14="http://schemas.microsoft.com/office/powerpoint/2010/main" val="3846204326"/>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2206142"/>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5817709"/>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 لما كان النهار اجتمع شيوخ الشعب </a:t>
            </a:r>
            <a:br>
              <a:rPr lang="ar-EG" dirty="0"/>
            </a:br>
            <a:r>
              <a:rPr lang="ar-SA" dirty="0"/>
              <a:t>ورؤساء الكهنة والكتبة وأدخلوه إلى</a:t>
            </a:r>
            <a:endParaRPr lang="en-US" dirty="0"/>
          </a:p>
        </p:txBody>
      </p:sp>
    </p:spTree>
    <p:extLst>
      <p:ext uri="{BB962C8B-B14F-4D97-AF65-F5344CB8AC3E}">
        <p14:creationId xmlns:p14="http://schemas.microsoft.com/office/powerpoint/2010/main" val="594207255"/>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محكمتهم </a:t>
            </a:r>
            <a:r>
              <a:rPr lang="ar-SA" dirty="0"/>
              <a:t>قائلين: إن كنتَ أنتَ المسيح فقل لنا.فقال لهم: إن قلتُ لكم لا تؤمنون، وإن سألتكم</a:t>
            </a:r>
            <a:endParaRPr lang="en-US" dirty="0"/>
          </a:p>
        </p:txBody>
      </p:sp>
    </p:spTree>
    <p:extLst>
      <p:ext uri="{BB962C8B-B14F-4D97-AF65-F5344CB8AC3E}">
        <p14:creationId xmlns:p14="http://schemas.microsoft.com/office/powerpoint/2010/main" val="1369202194"/>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ايضا لا </a:t>
            </a:r>
            <a:r>
              <a:rPr lang="ar-SA" dirty="0"/>
              <a:t>تجيبون. و من الآن يكون</a:t>
            </a:r>
            <a:r>
              <a:rPr lang="ar-EG" dirty="0"/>
              <a:t> </a:t>
            </a:r>
            <a:r>
              <a:rPr lang="ar-SA" dirty="0"/>
              <a:t>ابن الإنسان</a:t>
            </a:r>
            <a:r>
              <a:rPr lang="ar-EG" dirty="0"/>
              <a:t> </a:t>
            </a:r>
            <a:r>
              <a:rPr lang="ar-SA" dirty="0"/>
              <a:t>جالسًا عن يمين </a:t>
            </a:r>
            <a:r>
              <a:rPr lang="ar-EG" dirty="0"/>
              <a:t>قوة </a:t>
            </a:r>
            <a:r>
              <a:rPr lang="ar-SA" dirty="0"/>
              <a:t>الله</a:t>
            </a:r>
            <a:endParaRPr lang="en-US" dirty="0"/>
          </a:p>
        </p:txBody>
      </p:sp>
    </p:spTree>
    <p:extLst>
      <p:ext uri="{BB962C8B-B14F-4D97-AF65-F5344CB8AC3E}">
        <p14:creationId xmlns:p14="http://schemas.microsoft.com/office/powerpoint/2010/main" val="2091082202"/>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فقال الجميع</a:t>
            </a:r>
            <a:r>
              <a:rPr lang="ar-EG" dirty="0"/>
              <a:t> انت اذا </a:t>
            </a:r>
            <a:r>
              <a:rPr lang="ar-SA" dirty="0"/>
              <a:t>ابن الله؟ فقال</a:t>
            </a:r>
            <a:r>
              <a:rPr lang="ar-EG" dirty="0"/>
              <a:t> لهم </a:t>
            </a:r>
            <a:r>
              <a:rPr lang="ar-SA" dirty="0"/>
              <a:t>: أنتم تقولون إني أنا هو. أما هم</a:t>
            </a:r>
            <a:r>
              <a:rPr lang="ar-EG" dirty="0"/>
              <a:t> </a:t>
            </a:r>
            <a:r>
              <a:rPr lang="ar-SA" dirty="0"/>
              <a:t>فقالوا: ما حاجتنا </a:t>
            </a:r>
            <a:r>
              <a:rPr lang="ar-EG" dirty="0"/>
              <a:t>بعد </a:t>
            </a:r>
            <a:r>
              <a:rPr lang="ar-SA" dirty="0"/>
              <a:t>إلى شهادة؟</a:t>
            </a:r>
            <a:endParaRPr lang="en-US" dirty="0"/>
          </a:p>
        </p:txBody>
      </p:sp>
    </p:spTree>
    <p:extLst>
      <p:ext uri="{BB962C8B-B14F-4D97-AF65-F5344CB8AC3E}">
        <p14:creationId xmlns:p14="http://schemas.microsoft.com/office/powerpoint/2010/main" val="49739527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وزغتم عن الطريق التي أوصاكم بها الرب, طرحت اللوحين</a:t>
            </a:r>
            <a:endParaRPr lang="en-US" dirty="0"/>
          </a:p>
        </p:txBody>
      </p:sp>
    </p:spTree>
    <p:extLst>
      <p:ext uri="{BB962C8B-B14F-4D97-AF65-F5344CB8AC3E}">
        <p14:creationId xmlns:p14="http://schemas.microsoft.com/office/powerpoint/2010/main" val="4179755648"/>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فإننا نحن قد سمعنا من فمه.</a:t>
            </a:r>
            <a:r>
              <a:rPr lang="ar-EG" dirty="0"/>
              <a:t> </a:t>
            </a:r>
            <a:r>
              <a:rPr lang="ar-SA" dirty="0"/>
              <a:t>فقام جم</a:t>
            </a:r>
            <a:r>
              <a:rPr lang="ar-EG" dirty="0"/>
              <a:t>عهم</a:t>
            </a:r>
            <a:r>
              <a:rPr lang="ar-SA" dirty="0"/>
              <a:t> </a:t>
            </a:r>
            <a:br>
              <a:rPr lang="ar-EG" dirty="0"/>
            </a:br>
            <a:r>
              <a:rPr lang="ar-EG" dirty="0"/>
              <a:t>كله </a:t>
            </a:r>
            <a:r>
              <a:rPr lang="ar-SA" dirty="0"/>
              <a:t>وجاءوا به إلى بيلاطس</a:t>
            </a:r>
            <a:endParaRPr lang="en-US" dirty="0"/>
          </a:p>
        </p:txBody>
      </p:sp>
    </p:spTree>
    <p:extLst>
      <p:ext uri="{BB962C8B-B14F-4D97-AF65-F5344CB8AC3E}">
        <p14:creationId xmlns:p14="http://schemas.microsoft.com/office/powerpoint/2010/main" val="3251523645"/>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وطفقوا يشتكون</a:t>
            </a:r>
            <a:r>
              <a:rPr lang="ar-EG" dirty="0"/>
              <a:t> </a:t>
            </a:r>
            <a:r>
              <a:rPr lang="ar-SA" dirty="0"/>
              <a:t>عليه قائلين: إننا وجدنا</a:t>
            </a:r>
            <a:r>
              <a:rPr lang="ar-EG" dirty="0"/>
              <a:t> </a:t>
            </a:r>
            <a:r>
              <a:rPr lang="ar-SA" dirty="0"/>
              <a:t>هذا يفسد أمتنا, ويمنع أن</a:t>
            </a:r>
            <a:r>
              <a:rPr lang="ar-EG" dirty="0"/>
              <a:t> </a:t>
            </a:r>
            <a:r>
              <a:rPr lang="ar-SA" dirty="0"/>
              <a:t> </a:t>
            </a:r>
            <a:r>
              <a:rPr lang="ar-EG" dirty="0"/>
              <a:t>تؤدى</a:t>
            </a:r>
            <a:r>
              <a:rPr lang="ar-SA" dirty="0"/>
              <a:t> الجزية لقيصر</a:t>
            </a:r>
            <a:endParaRPr lang="en-US" dirty="0"/>
          </a:p>
        </p:txBody>
      </p:sp>
    </p:spTree>
    <p:extLst>
      <p:ext uri="{BB962C8B-B14F-4D97-AF65-F5344CB8AC3E}">
        <p14:creationId xmlns:p14="http://schemas.microsoft.com/office/powerpoint/2010/main" val="2648655938"/>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قائلا عن نفسه انى انا</a:t>
            </a:r>
            <a:r>
              <a:rPr lang="ar-SA" dirty="0"/>
              <a:t>هو المسيح الملك. فسأله بيلاطس قائلاً: </a:t>
            </a:r>
            <a:r>
              <a:rPr lang="ar-EG" dirty="0"/>
              <a:t>أ</a:t>
            </a:r>
            <a:r>
              <a:rPr lang="ar-SA" dirty="0"/>
              <a:t>أنت </a:t>
            </a:r>
            <a:r>
              <a:rPr lang="ar-EG" dirty="0"/>
              <a:t>هو </a:t>
            </a:r>
            <a:r>
              <a:rPr lang="ar-SA" dirty="0"/>
              <a:t>ملك اليهود؟ أما هو</a:t>
            </a:r>
            <a:endParaRPr lang="en-US" dirty="0"/>
          </a:p>
        </p:txBody>
      </p:sp>
    </p:spTree>
    <p:extLst>
      <p:ext uri="{BB962C8B-B14F-4D97-AF65-F5344CB8AC3E}">
        <p14:creationId xmlns:p14="http://schemas.microsoft.com/office/powerpoint/2010/main" val="1351805961"/>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فأجابه</a:t>
            </a:r>
            <a:r>
              <a:rPr lang="ar-EG" dirty="0"/>
              <a:t> </a:t>
            </a:r>
            <a:r>
              <a:rPr lang="ar-SA" dirty="0"/>
              <a:t>قائلاً: أنتَ</a:t>
            </a:r>
            <a:r>
              <a:rPr lang="ar-EG" dirty="0"/>
              <a:t> الذى تقول</a:t>
            </a:r>
            <a:r>
              <a:rPr lang="ar-SA" dirty="0"/>
              <a:t>. فقال بيلاطس لرؤساء</a:t>
            </a:r>
            <a:r>
              <a:rPr lang="ar-EG" dirty="0"/>
              <a:t> </a:t>
            </a:r>
            <a:r>
              <a:rPr lang="ar-SA" dirty="0"/>
              <a:t>الكهنة والجموع</a:t>
            </a:r>
            <a:r>
              <a:rPr lang="ar-EG" dirty="0"/>
              <a:t> </a:t>
            </a:r>
            <a:r>
              <a:rPr lang="ar-SA" dirty="0"/>
              <a:t>إني </a:t>
            </a:r>
            <a:r>
              <a:rPr lang="ar-EG" dirty="0"/>
              <a:t>لا</a:t>
            </a:r>
            <a:r>
              <a:rPr lang="ar-SA" dirty="0"/>
              <a:t> أجد على هذا الرجل علَّة</a:t>
            </a:r>
            <a:endParaRPr lang="en-US" dirty="0"/>
          </a:p>
        </p:txBody>
      </p:sp>
    </p:spTree>
    <p:extLst>
      <p:ext uri="{BB962C8B-B14F-4D97-AF65-F5344CB8AC3E}">
        <p14:creationId xmlns:p14="http://schemas.microsoft.com/office/powerpoint/2010/main" val="4096020562"/>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وأما هم فكانوا ي</a:t>
            </a:r>
            <a:r>
              <a:rPr lang="ar-EG" dirty="0"/>
              <a:t>ت</a:t>
            </a:r>
            <a:r>
              <a:rPr lang="ar-SA" dirty="0"/>
              <a:t>شدِّدون قائلين:إنه يُهيِّج </a:t>
            </a:r>
            <a:br>
              <a:rPr lang="ar-EG" dirty="0"/>
            </a:br>
            <a:r>
              <a:rPr lang="ar-SA" dirty="0"/>
              <a:t>الشعب إذ يُعلم في اليهودية كلها</a:t>
            </a:r>
            <a:endParaRPr lang="en-US" dirty="0"/>
          </a:p>
        </p:txBody>
      </p:sp>
    </p:spTree>
    <p:extLst>
      <p:ext uri="{BB962C8B-B14F-4D97-AF65-F5344CB8AC3E}">
        <p14:creationId xmlns:p14="http://schemas.microsoft.com/office/powerpoint/2010/main" val="2806366749"/>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مبتدئًا من الجليل إلى هنا. فلما سمع بيلاطس سأل:أهذا الرجل جليلي؟ ولما علم</a:t>
            </a:r>
            <a:endParaRPr lang="en-US" dirty="0"/>
          </a:p>
        </p:txBody>
      </p:sp>
    </p:spTree>
    <p:extLst>
      <p:ext uri="{BB962C8B-B14F-4D97-AF65-F5344CB8AC3E}">
        <p14:creationId xmlns:p14="http://schemas.microsoft.com/office/powerpoint/2010/main" val="4293658496"/>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إنة من سلطنة هيرودس, أرسله إلى هيرودس.</a:t>
            </a:r>
            <a:r>
              <a:rPr lang="ar-EG" dirty="0"/>
              <a:t> </a:t>
            </a:r>
            <a:r>
              <a:rPr lang="ar-SA" dirty="0"/>
              <a:t>إذ كان </a:t>
            </a:r>
            <a:r>
              <a:rPr lang="ar-EG" dirty="0"/>
              <a:t>هو ايضا فى </a:t>
            </a:r>
            <a:r>
              <a:rPr lang="ar-SA" dirty="0"/>
              <a:t>تلك الأيام في أورشليم</a:t>
            </a:r>
            <a:endParaRPr lang="en-US" dirty="0"/>
          </a:p>
        </p:txBody>
      </p:sp>
    </p:spTree>
    <p:extLst>
      <p:ext uri="{BB962C8B-B14F-4D97-AF65-F5344CB8AC3E}">
        <p14:creationId xmlns:p14="http://schemas.microsoft.com/office/powerpoint/2010/main" val="1002839820"/>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اما </a:t>
            </a:r>
            <a:r>
              <a:rPr lang="ar-SA" dirty="0"/>
              <a:t>هيرودس </a:t>
            </a:r>
            <a:r>
              <a:rPr lang="ar-EG" dirty="0"/>
              <a:t>فلما رأى </a:t>
            </a:r>
            <a:r>
              <a:rPr lang="ar-SA" dirty="0"/>
              <a:t>يسوع فرح جدًا، </a:t>
            </a:r>
            <a:r>
              <a:rPr lang="ar-EG" dirty="0"/>
              <a:t>لأنه من زمان طويل كان</a:t>
            </a:r>
            <a:r>
              <a:rPr lang="ar-SA" dirty="0"/>
              <a:t> </a:t>
            </a:r>
            <a:r>
              <a:rPr lang="ar-EG" dirty="0"/>
              <a:t>يريد أن يراه، لما كان يسمعه </a:t>
            </a:r>
            <a:r>
              <a:rPr lang="ar-SA" dirty="0"/>
              <a:t>عنه</a:t>
            </a:r>
            <a:endParaRPr lang="en-US" dirty="0"/>
          </a:p>
        </p:txBody>
      </p:sp>
    </p:spTree>
    <p:extLst>
      <p:ext uri="{BB962C8B-B14F-4D97-AF65-F5344CB8AC3E}">
        <p14:creationId xmlns:p14="http://schemas.microsoft.com/office/powerpoint/2010/main" val="3982776923"/>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أشياء كثيرة. </a:t>
            </a:r>
            <a:r>
              <a:rPr lang="ar-EG" dirty="0"/>
              <a:t>وكان يرجو أن يرى</a:t>
            </a:r>
            <a:br>
              <a:rPr lang="ar-EG" dirty="0"/>
            </a:br>
            <a:r>
              <a:rPr lang="ar-EG" dirty="0"/>
              <a:t> منه </a:t>
            </a:r>
            <a:r>
              <a:rPr lang="ar-SA" dirty="0"/>
              <a:t>آ</a:t>
            </a:r>
            <a:r>
              <a:rPr lang="ar-EG" dirty="0"/>
              <a:t>ية يصنعها</a:t>
            </a:r>
            <a:r>
              <a:rPr lang="ar-SA" dirty="0"/>
              <a:t> .</a:t>
            </a:r>
            <a:r>
              <a:rPr lang="ar-EG" dirty="0"/>
              <a:t> و سأله في كلام </a:t>
            </a:r>
            <a:r>
              <a:rPr lang="ar-SA" dirty="0"/>
              <a:t>كثير</a:t>
            </a:r>
            <a:endParaRPr lang="en-US" dirty="0"/>
          </a:p>
        </p:txBody>
      </p:sp>
    </p:spTree>
    <p:extLst>
      <p:ext uri="{BB962C8B-B14F-4D97-AF65-F5344CB8AC3E}">
        <p14:creationId xmlns:p14="http://schemas.microsoft.com/office/powerpoint/2010/main" val="1699850991"/>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فلم يجبه بشيء. </a:t>
            </a:r>
            <a:r>
              <a:rPr lang="ar-EG" dirty="0"/>
              <a:t>وكان رؤساء الكهنة</a:t>
            </a:r>
            <a:r>
              <a:rPr lang="ar-SA" dirty="0"/>
              <a:t> و</a:t>
            </a:r>
            <a:r>
              <a:rPr lang="ar-EG" dirty="0"/>
              <a:t>الكتبة</a:t>
            </a:r>
            <a:br>
              <a:rPr lang="ar-EG" dirty="0"/>
            </a:br>
            <a:r>
              <a:rPr lang="ar-EG" dirty="0"/>
              <a:t> واقفين  </a:t>
            </a:r>
            <a:r>
              <a:rPr lang="ar-SA" dirty="0"/>
              <a:t>يشكونه </a:t>
            </a:r>
            <a:r>
              <a:rPr lang="ar-EG" dirty="0"/>
              <a:t>كثيرا</a:t>
            </a:r>
            <a:endParaRPr lang="en-US" dirty="0"/>
          </a:p>
        </p:txBody>
      </p:sp>
    </p:spTree>
    <p:extLst>
      <p:ext uri="{BB962C8B-B14F-4D97-AF65-F5344CB8AC3E}">
        <p14:creationId xmlns:p14="http://schemas.microsoft.com/office/powerpoint/2010/main" val="31858504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 من يديَّ وكسرتهما قدامكم.</a:t>
            </a:r>
            <a:r>
              <a:rPr lang="ar-SA" sz="2000">
                <a:solidFill>
                  <a:srgbClr val="6600CC"/>
                </a:solidFill>
              </a:rPr>
              <a:t> </a:t>
            </a:r>
            <a:r>
              <a:rPr lang="ar-SA"/>
              <a:t>ثم طلبت من الرب مرة ثانية كالأولى,</a:t>
            </a:r>
            <a:endParaRPr lang="en-US" dirty="0"/>
          </a:p>
        </p:txBody>
      </p:sp>
    </p:spTree>
    <p:extLst>
      <p:ext uri="{BB962C8B-B14F-4D97-AF65-F5344CB8AC3E}">
        <p14:creationId xmlns:p14="http://schemas.microsoft.com/office/powerpoint/2010/main" val="1980515844"/>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فاحتقره </a:t>
            </a:r>
            <a:r>
              <a:rPr lang="ar-SA" dirty="0"/>
              <a:t>هيرودس </a:t>
            </a:r>
            <a:r>
              <a:rPr lang="ar-EG" dirty="0"/>
              <a:t>و </a:t>
            </a:r>
            <a:r>
              <a:rPr lang="ar-SA" dirty="0"/>
              <a:t>جنوده وهزأ به.  </a:t>
            </a:r>
            <a:br>
              <a:rPr lang="en-US" dirty="0"/>
            </a:br>
            <a:r>
              <a:rPr lang="ar-SA" dirty="0"/>
              <a:t>وألبسه </a:t>
            </a:r>
            <a:r>
              <a:rPr lang="ar-EG" dirty="0"/>
              <a:t>ثوبا لامعا </a:t>
            </a:r>
            <a:r>
              <a:rPr lang="ar-SA" dirty="0"/>
              <a:t>وردَّه إلى بيلاطس</a:t>
            </a:r>
            <a:endParaRPr lang="en-US" dirty="0"/>
          </a:p>
        </p:txBody>
      </p:sp>
    </p:spTree>
    <p:extLst>
      <p:ext uri="{BB962C8B-B14F-4D97-AF65-F5344CB8AC3E}">
        <p14:creationId xmlns:p14="http://schemas.microsoft.com/office/powerpoint/2010/main" val="3212199494"/>
      </p:ext>
    </p:extLst>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فتصادق </a:t>
            </a:r>
            <a:r>
              <a:rPr lang="ar-SA" dirty="0"/>
              <a:t>بيلاطس وهيرودس مع بعضهما</a:t>
            </a:r>
            <a:r>
              <a:rPr lang="ar-EG" dirty="0"/>
              <a:t> </a:t>
            </a:r>
            <a:r>
              <a:rPr lang="ar-SA" dirty="0"/>
              <a:t>في ذلك اليوم، لأنه كان </a:t>
            </a:r>
            <a:r>
              <a:rPr lang="ar-EG" dirty="0"/>
              <a:t>بينهما عداء من قبل</a:t>
            </a:r>
            <a:endParaRPr lang="en-US" dirty="0"/>
          </a:p>
        </p:txBody>
      </p:sp>
    </p:spTree>
    <p:extLst>
      <p:ext uri="{BB962C8B-B14F-4D97-AF65-F5344CB8AC3E}">
        <p14:creationId xmlns:p14="http://schemas.microsoft.com/office/powerpoint/2010/main" val="1686032629"/>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669057"/>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6308301"/>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وجاءوا بيسوع من عند قيافا</a:t>
            </a:r>
            <a:r>
              <a:rPr lang="ar-EG" dirty="0"/>
              <a:t> </a:t>
            </a:r>
            <a:r>
              <a:rPr lang="ar-SA" dirty="0"/>
              <a:t>إلى داخل </a:t>
            </a:r>
            <a:r>
              <a:rPr lang="ar-EG" dirty="0"/>
              <a:t>دار الولاية</a:t>
            </a:r>
            <a:r>
              <a:rPr lang="ar-SA" dirty="0"/>
              <a:t>، وكان صبح، فلم يدخلوا إلى دار الولاية</a:t>
            </a:r>
            <a:r>
              <a:rPr lang="ar-EG" dirty="0"/>
              <a:t> </a:t>
            </a:r>
            <a:r>
              <a:rPr lang="ar-SA" dirty="0"/>
              <a:t>لئلا</a:t>
            </a:r>
            <a:endParaRPr lang="en-US" dirty="0"/>
          </a:p>
        </p:txBody>
      </p:sp>
    </p:spTree>
    <p:extLst>
      <p:ext uri="{BB962C8B-B14F-4D97-AF65-F5344CB8AC3E}">
        <p14:creationId xmlns:p14="http://schemas.microsoft.com/office/powerpoint/2010/main" val="3255917559"/>
      </p:ext>
    </p:extLst>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يتنجسوا </a:t>
            </a:r>
            <a:r>
              <a:rPr lang="ar-EG" dirty="0"/>
              <a:t>حتى ي</a:t>
            </a:r>
            <a:r>
              <a:rPr lang="ar-SA" dirty="0"/>
              <a:t>أكل</a:t>
            </a:r>
            <a:r>
              <a:rPr lang="ar-EG" dirty="0"/>
              <a:t>وا</a:t>
            </a:r>
            <a:r>
              <a:rPr lang="ar-SA" dirty="0"/>
              <a:t> الفصح.</a:t>
            </a:r>
            <a:r>
              <a:rPr lang="ar-EG" dirty="0"/>
              <a:t> </a:t>
            </a:r>
            <a:r>
              <a:rPr lang="ar-SA" dirty="0"/>
              <a:t>فخرج إليهم بيلاطس وقال لهم: أيَّة شكاية تقدمونها</a:t>
            </a:r>
            <a:endParaRPr lang="en-US" dirty="0"/>
          </a:p>
        </p:txBody>
      </p:sp>
    </p:spTree>
    <p:extLst>
      <p:ext uri="{BB962C8B-B14F-4D97-AF65-F5344CB8AC3E}">
        <p14:creationId xmlns:p14="http://schemas.microsoft.com/office/powerpoint/2010/main" val="3869079372"/>
      </p:ext>
    </p:extLst>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على هذا الرجل؟</a:t>
            </a:r>
            <a:r>
              <a:rPr lang="ar-EG" dirty="0"/>
              <a:t> </a:t>
            </a:r>
            <a:r>
              <a:rPr lang="ar-SA" dirty="0"/>
              <a:t>أجابوا وقالوا له: لو لم يكن هذا</a:t>
            </a:r>
            <a:r>
              <a:rPr lang="ar-EG" dirty="0"/>
              <a:t> </a:t>
            </a:r>
            <a:r>
              <a:rPr lang="ar-SA" dirty="0"/>
              <a:t>ش</a:t>
            </a:r>
            <a:r>
              <a:rPr lang="ar-EG" dirty="0"/>
              <a:t>ريرا</a:t>
            </a:r>
            <a:r>
              <a:rPr lang="ar-SA" dirty="0"/>
              <a:t> لما </a:t>
            </a:r>
            <a:r>
              <a:rPr lang="ar-EG" dirty="0"/>
              <a:t>كنا ن</a:t>
            </a:r>
            <a:r>
              <a:rPr lang="ar-SA" dirty="0"/>
              <a:t>سلَّم</a:t>
            </a:r>
            <a:r>
              <a:rPr lang="ar-EG" dirty="0"/>
              <a:t>ه</a:t>
            </a:r>
            <a:r>
              <a:rPr lang="ar-SA" dirty="0"/>
              <a:t> إليك</a:t>
            </a:r>
            <a:endParaRPr lang="en-US" dirty="0"/>
          </a:p>
        </p:txBody>
      </p:sp>
    </p:spTree>
    <p:extLst>
      <p:ext uri="{BB962C8B-B14F-4D97-AF65-F5344CB8AC3E}">
        <p14:creationId xmlns:p14="http://schemas.microsoft.com/office/powerpoint/2010/main" val="2741216750"/>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فقال لهم بيلاطس خذوه أنتم</a:t>
            </a:r>
            <a:r>
              <a:rPr lang="ar-EG" dirty="0"/>
              <a:t> </a:t>
            </a:r>
            <a:r>
              <a:rPr lang="ar-SA" dirty="0"/>
              <a:t>واُحكموا عليه حسب ناموسكم. فقال له اليهود</a:t>
            </a:r>
            <a:endParaRPr lang="en-US" dirty="0"/>
          </a:p>
        </p:txBody>
      </p:sp>
    </p:spTree>
    <p:extLst>
      <p:ext uri="{BB962C8B-B14F-4D97-AF65-F5344CB8AC3E}">
        <p14:creationId xmlns:p14="http://schemas.microsoft.com/office/powerpoint/2010/main" val="1523615957"/>
      </p:ext>
    </p:extLst>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نحن لا يجوز لنا أن نقتل أحد. ليتم قول يسوع</a:t>
            </a:r>
            <a:r>
              <a:rPr lang="ar-EG" dirty="0"/>
              <a:t> </a:t>
            </a:r>
            <a:r>
              <a:rPr lang="ar-SA" dirty="0"/>
              <a:t>الذي قاله: مشيرًا إلى آيَّة ميتة</a:t>
            </a:r>
            <a:endParaRPr lang="en-US" dirty="0"/>
          </a:p>
        </p:txBody>
      </p:sp>
    </p:spTree>
    <p:extLst>
      <p:ext uri="{BB962C8B-B14F-4D97-AF65-F5344CB8AC3E}">
        <p14:creationId xmlns:p14="http://schemas.microsoft.com/office/powerpoint/2010/main" val="2219695269"/>
      </p:ext>
    </p:extLst>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يموت.</a:t>
            </a:r>
            <a:r>
              <a:rPr lang="ar-EG" dirty="0"/>
              <a:t> </a:t>
            </a:r>
            <a:r>
              <a:rPr lang="ar-SA" dirty="0"/>
              <a:t>ثم دخل بيلاطس أيضًا إلى</a:t>
            </a:r>
            <a:r>
              <a:rPr lang="ar-EG" dirty="0"/>
              <a:t> </a:t>
            </a:r>
            <a:r>
              <a:rPr lang="ar-SA" dirty="0"/>
              <a:t>دار الولاية ودعا يسوع،</a:t>
            </a:r>
            <a:r>
              <a:rPr lang="ar-EG" dirty="0"/>
              <a:t> </a:t>
            </a:r>
            <a:r>
              <a:rPr lang="ar-SA" dirty="0"/>
              <a:t>وقال له: أأنت</a:t>
            </a:r>
            <a:r>
              <a:rPr lang="ar-EG" dirty="0"/>
              <a:t> هو</a:t>
            </a:r>
            <a:r>
              <a:rPr lang="ar-SA" dirty="0"/>
              <a:t> ملك اليهود.</a:t>
            </a:r>
            <a:endParaRPr lang="en-US" dirty="0"/>
          </a:p>
        </p:txBody>
      </p:sp>
    </p:spTree>
    <p:extLst>
      <p:ext uri="{BB962C8B-B14F-4D97-AF65-F5344CB8AC3E}">
        <p14:creationId xmlns:p14="http://schemas.microsoft.com/office/powerpoint/2010/main" val="16530980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 أربعين نهاراَ وأربعين ليلة لم أكل خبزا ولم أشرب ماء,</a:t>
            </a:r>
            <a:endParaRPr lang="en-US" dirty="0"/>
          </a:p>
        </p:txBody>
      </p:sp>
    </p:spTree>
    <p:extLst>
      <p:ext uri="{BB962C8B-B14F-4D97-AF65-F5344CB8AC3E}">
        <p14:creationId xmlns:p14="http://schemas.microsoft.com/office/powerpoint/2010/main" val="3986943101"/>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أجاب يسوع وقال:</a:t>
            </a:r>
            <a:r>
              <a:rPr lang="ar-EG" dirty="0"/>
              <a:t> </a:t>
            </a:r>
            <a:r>
              <a:rPr lang="ar-SA" dirty="0"/>
              <a:t>أمِنْ ذاتك تقول هذا أم</a:t>
            </a:r>
            <a:r>
              <a:rPr lang="ar-EG" dirty="0"/>
              <a:t> </a:t>
            </a:r>
            <a:r>
              <a:rPr lang="ar-SA" dirty="0"/>
              <a:t>آخرون قالوا لك عني</a:t>
            </a:r>
            <a:endParaRPr lang="en-US" dirty="0"/>
          </a:p>
        </p:txBody>
      </p:sp>
    </p:spTree>
    <p:extLst>
      <p:ext uri="{BB962C8B-B14F-4D97-AF65-F5344CB8AC3E}">
        <p14:creationId xmlns:p14="http://schemas.microsoft.com/office/powerpoint/2010/main" val="4049616097"/>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فأجاب بيلاطس قائلاً: ألعلِّي أنا أيضًا يهودي؟</a:t>
            </a:r>
            <a:r>
              <a:rPr lang="ar-EG" dirty="0"/>
              <a:t> </a:t>
            </a:r>
            <a:r>
              <a:rPr lang="ar-SA" dirty="0"/>
              <a:t>إن أُمَّتك ورؤساء الكهنة هم الذين</a:t>
            </a:r>
            <a:r>
              <a:rPr lang="ar-EG" dirty="0"/>
              <a:t> ا</a:t>
            </a:r>
            <a:r>
              <a:rPr lang="ar-SA" dirty="0"/>
              <a:t>سلَّموك</a:t>
            </a:r>
            <a:endParaRPr lang="en-US" dirty="0"/>
          </a:p>
        </p:txBody>
      </p:sp>
    </p:spTree>
    <p:extLst>
      <p:ext uri="{BB962C8B-B14F-4D97-AF65-F5344CB8AC3E}">
        <p14:creationId xmlns:p14="http://schemas.microsoft.com/office/powerpoint/2010/main" val="2985567772"/>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فماذا فعلت؟</a:t>
            </a:r>
            <a:r>
              <a:rPr lang="ar-EG" dirty="0"/>
              <a:t> أجاب </a:t>
            </a:r>
            <a:r>
              <a:rPr lang="ar-SA" dirty="0"/>
              <a:t>يسوع: إن مملكتي ليست من هذا العالم</a:t>
            </a:r>
            <a:endParaRPr lang="en-US" dirty="0"/>
          </a:p>
        </p:txBody>
      </p:sp>
    </p:spTree>
    <p:extLst>
      <p:ext uri="{BB962C8B-B14F-4D97-AF65-F5344CB8AC3E}">
        <p14:creationId xmlns:p14="http://schemas.microsoft.com/office/powerpoint/2010/main" val="1438266434"/>
      </p:ext>
    </p:extLst>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ولو كانت </a:t>
            </a:r>
            <a:r>
              <a:rPr lang="ar-EG" dirty="0"/>
              <a:t>مملكتي من هذا العالم </a:t>
            </a:r>
            <a:r>
              <a:rPr lang="ar-SA" dirty="0"/>
              <a:t>لكان خُدَّامي</a:t>
            </a:r>
            <a:r>
              <a:rPr lang="ar-EG" dirty="0"/>
              <a:t> يحاربون </a:t>
            </a:r>
            <a:r>
              <a:rPr lang="ar-SA" dirty="0"/>
              <a:t>عني لكي لا أُسلَّم  إلى اليهود</a:t>
            </a:r>
            <a:endParaRPr lang="en-US" dirty="0"/>
          </a:p>
        </p:txBody>
      </p:sp>
    </p:spTree>
    <p:extLst>
      <p:ext uri="{BB962C8B-B14F-4D97-AF65-F5344CB8AC3E}">
        <p14:creationId xmlns:p14="http://schemas.microsoft.com/office/powerpoint/2010/main" val="3175505073"/>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dirty="0"/>
              <a:t>والآن مملكتي ليست من هذا العالم</a:t>
            </a:r>
            <a:r>
              <a:rPr lang="ar-EG" dirty="0"/>
              <a:t> </a:t>
            </a:r>
            <a:r>
              <a:rPr lang="ar-SA" dirty="0"/>
              <a:t>فقال له بيلاطس أَمَلِك إذًا أنتَ</a:t>
            </a:r>
            <a:endParaRPr lang="en-US" dirty="0"/>
          </a:p>
        </p:txBody>
      </p:sp>
    </p:spTree>
    <p:extLst>
      <p:ext uri="{BB962C8B-B14F-4D97-AF65-F5344CB8AC3E}">
        <p14:creationId xmlns:p14="http://schemas.microsoft.com/office/powerpoint/2010/main" val="396703235"/>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أجاب يسوع: أنت </a:t>
            </a:r>
            <a:r>
              <a:rPr lang="ar-EG" dirty="0"/>
              <a:t>الذي تقول </a:t>
            </a:r>
            <a:r>
              <a:rPr lang="ar-SA" dirty="0"/>
              <a:t>أني ملِك.</a:t>
            </a:r>
            <a:r>
              <a:rPr lang="ar-EG" dirty="0"/>
              <a:t> </a:t>
            </a:r>
            <a:r>
              <a:rPr lang="ar-SA" dirty="0"/>
              <a:t>وأني</a:t>
            </a:r>
            <a:r>
              <a:rPr lang="ar-EG" dirty="0"/>
              <a:t> انا </a:t>
            </a:r>
            <a:r>
              <a:rPr lang="ar-SA" dirty="0"/>
              <a:t> لهذا العمل وُلِدتُ،</a:t>
            </a:r>
            <a:r>
              <a:rPr lang="ar-EG" dirty="0"/>
              <a:t> و من اجل هذا</a:t>
            </a:r>
            <a:endParaRPr lang="en-US" dirty="0"/>
          </a:p>
        </p:txBody>
      </p:sp>
    </p:spTree>
    <p:extLst>
      <p:ext uri="{BB962C8B-B14F-4D97-AF65-F5344CB8AC3E}">
        <p14:creationId xmlns:p14="http://schemas.microsoft.com/office/powerpoint/2010/main" val="2703050014"/>
      </p:ext>
    </p:extLst>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a:t>أتيتُ إلى العالم لأشهد للحق.</a:t>
            </a:r>
            <a:r>
              <a:rPr lang="ar-EG"/>
              <a:t> </a:t>
            </a:r>
            <a:r>
              <a:rPr lang="ar-SA"/>
              <a:t>فكل من هو من الحق يسمع صوتي.</a:t>
            </a:r>
            <a:r>
              <a:rPr lang="ar-EG"/>
              <a:t> </a:t>
            </a:r>
            <a:r>
              <a:rPr lang="ar-SA"/>
              <a:t>فقال له بيلاطس, ما هو</a:t>
            </a:r>
            <a:endParaRPr lang="en-US"/>
          </a:p>
        </p:txBody>
      </p:sp>
    </p:spTree>
    <p:extLst>
      <p:ext uri="{BB962C8B-B14F-4D97-AF65-F5344CB8AC3E}">
        <p14:creationId xmlns:p14="http://schemas.microsoft.com/office/powerpoint/2010/main" val="3192836330"/>
      </p:ext>
    </p:extLst>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الحق؟ قال هذا وخرج لليهود وقال لهم:أنني لا أجد علَّة </a:t>
            </a:r>
            <a:r>
              <a:rPr lang="ar-EG" dirty="0"/>
              <a:t>ما في هذا الانسان</a:t>
            </a:r>
            <a:endParaRPr lang="en-US" dirty="0"/>
          </a:p>
        </p:txBody>
      </p:sp>
    </p:spTree>
    <p:extLst>
      <p:ext uri="{BB962C8B-B14F-4D97-AF65-F5344CB8AC3E}">
        <p14:creationId xmlns:p14="http://schemas.microsoft.com/office/powerpoint/2010/main" val="3452209957"/>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و عادتكم </a:t>
            </a:r>
            <a:r>
              <a:rPr lang="ar-SA" dirty="0"/>
              <a:t>أن أطلق لكم</a:t>
            </a:r>
            <a:r>
              <a:rPr lang="ar-EG" dirty="0"/>
              <a:t> </a:t>
            </a:r>
            <a:r>
              <a:rPr lang="ar-SA" dirty="0"/>
              <a:t>واحدًا في الفصح, أفتريدون</a:t>
            </a:r>
            <a:r>
              <a:rPr lang="ar-EG" dirty="0"/>
              <a:t> </a:t>
            </a:r>
            <a:r>
              <a:rPr lang="ar-SA" dirty="0"/>
              <a:t>أن أطلق لكم ملك اليهود</a:t>
            </a:r>
            <a:endParaRPr lang="en-US" dirty="0"/>
          </a:p>
        </p:txBody>
      </p:sp>
    </p:spTree>
    <p:extLst>
      <p:ext uri="{BB962C8B-B14F-4D97-AF65-F5344CB8AC3E}">
        <p14:creationId xmlns:p14="http://schemas.microsoft.com/office/powerpoint/2010/main" val="539287747"/>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فصرخوا</a:t>
            </a:r>
            <a:r>
              <a:rPr lang="ar-EG" dirty="0"/>
              <a:t> جميعا </a:t>
            </a:r>
            <a:r>
              <a:rPr lang="ar-SA" dirty="0"/>
              <a:t> قائلين لا </a:t>
            </a:r>
            <a:r>
              <a:rPr lang="ar-EG" dirty="0"/>
              <a:t>تطلق </a:t>
            </a:r>
            <a:r>
              <a:rPr lang="ar-SA" dirty="0"/>
              <a:t>هذا، بل أطلق باراباس. وكان</a:t>
            </a:r>
            <a:r>
              <a:rPr lang="ar-EG" dirty="0"/>
              <a:t> </a:t>
            </a:r>
            <a:r>
              <a:rPr lang="ar-SA" dirty="0"/>
              <a:t>باراباس لصًا</a:t>
            </a:r>
            <a:endParaRPr lang="en-US" dirty="0"/>
          </a:p>
        </p:txBody>
      </p:sp>
    </p:spTree>
    <p:extLst>
      <p:ext uri="{BB962C8B-B14F-4D97-AF65-F5344CB8AC3E}">
        <p14:creationId xmlns:p14="http://schemas.microsoft.com/office/powerpoint/2010/main" val="1232925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من أجل كل خطاياكم التي أخطأتم بها, بعملكم الشر أمام الرب لإغاظته. ففزعت</a:t>
            </a:r>
            <a:endParaRPr lang="en-US" dirty="0"/>
          </a:p>
        </p:txBody>
      </p:sp>
    </p:spTree>
    <p:extLst>
      <p:ext uri="{BB962C8B-B14F-4D97-AF65-F5344CB8AC3E}">
        <p14:creationId xmlns:p14="http://schemas.microsoft.com/office/powerpoint/2010/main" val="158970529"/>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hlinkClick r:id="rId2" action="ppaction://hlinksldjump"/>
            <a:extLst>
              <a:ext uri="{FF2B5EF4-FFF2-40B4-BE49-F238E27FC236}">
                <a16:creationId xmlns:a16="http://schemas.microsoft.com/office/drawing/2014/main" id="{B1DBFA26-386A-AC00-E3C3-B1324F9A41FE}"/>
              </a:ext>
            </a:extLst>
          </p:cNvPr>
          <p:cNvSpPr/>
          <p:nvPr/>
        </p:nvSpPr>
        <p:spPr>
          <a:xfrm>
            <a:off x="0" y="3969853"/>
            <a:ext cx="1888659" cy="477054"/>
          </a:xfrm>
          <a:prstGeom prst="rect">
            <a:avLst/>
          </a:prstGeom>
        </p:spPr>
        <p:txBody>
          <a:bodyPr wrap="none">
            <a:spAutoFit/>
          </a:bodyPr>
          <a:lstStyle/>
          <a:p>
            <a:pPr lvl="0" algn="ctr" defTabSz="914400"/>
            <a:r>
              <a:rPr lang="ar-EG" sz="2500" noProof="0" dirty="0">
                <a:solidFill>
                  <a:srgbClr val="FFC000"/>
                </a:solidFill>
                <a:latin typeface="Times New Roman" panose="02020603050405020304" pitchFamily="18" charset="0"/>
                <a:ea typeface="+mj-ea"/>
                <a:cs typeface="Al-Mujahed Al-Anbobi" pitchFamily="2" charset="-78"/>
              </a:rPr>
              <a:t>الساعة الثالثة</a:t>
            </a:r>
            <a:endParaRPr lang="en-US" sz="25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4261134249"/>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Rectangle 1">
            <a:hlinkClick r:id="rId2" action="ppaction://hlinksldjump"/>
            <a:extLst>
              <a:ext uri="{FF2B5EF4-FFF2-40B4-BE49-F238E27FC236}">
                <a16:creationId xmlns:a16="http://schemas.microsoft.com/office/drawing/2014/main" id="{C7CF07D8-5A1C-1BF9-3005-D1C3F87B8C33}"/>
              </a:ext>
            </a:extLst>
          </p:cNvPr>
          <p:cNvSpPr/>
          <p:nvPr/>
        </p:nvSpPr>
        <p:spPr>
          <a:xfrm>
            <a:off x="0" y="3969853"/>
            <a:ext cx="1888659" cy="477054"/>
          </a:xfrm>
          <a:prstGeom prst="rect">
            <a:avLst/>
          </a:prstGeom>
        </p:spPr>
        <p:txBody>
          <a:bodyPr wrap="none">
            <a:spAutoFit/>
          </a:bodyPr>
          <a:lstStyle/>
          <a:p>
            <a:pPr lvl="0" algn="ctr" defTabSz="914400"/>
            <a:r>
              <a:rPr lang="ar-EG" sz="2500" noProof="0" dirty="0">
                <a:solidFill>
                  <a:srgbClr val="FFC000"/>
                </a:solidFill>
                <a:latin typeface="Times New Roman" panose="02020603050405020304" pitchFamily="18" charset="0"/>
                <a:ea typeface="+mj-ea"/>
                <a:cs typeface="Al-Mujahed Al-Anbobi" pitchFamily="2" charset="-78"/>
              </a:rPr>
              <a:t>الساعة الثالثة</a:t>
            </a:r>
            <a:endParaRPr lang="en-US" sz="25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3680138995"/>
      </p:ext>
    </p:extLst>
  </p:cSld>
  <p:clrMapOvr>
    <a:masterClrMapping/>
  </p:clrMapOvr>
  <p:transition/>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04426027"/>
      </p:ext>
    </p:extLst>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5468585"/>
      </p:ext>
    </p:extLst>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SA" dirty="0"/>
              <a:t>باكر يوم الجمعة, اجتمع رؤساء الكهنة معًا وصنعوا الحكم على المخلص لكي يسلموه إلى</a:t>
            </a:r>
            <a:endParaRPr lang="en-US" dirty="0"/>
          </a:p>
        </p:txBody>
      </p:sp>
    </p:spTree>
    <p:extLst>
      <p:ext uri="{BB962C8B-B14F-4D97-AF65-F5344CB8AC3E}">
        <p14:creationId xmlns:p14="http://schemas.microsoft.com/office/powerpoint/2010/main" val="1768114755"/>
      </p:ext>
    </p:extLst>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SA" dirty="0"/>
              <a:t>بيلاطس ليقتله. فيهوذا لما نظر ما كان ندم على ما فعله, وأعاد الفضة إلى رؤساء الكهنة</a:t>
            </a:r>
            <a:endParaRPr lang="en-US" dirty="0"/>
          </a:p>
        </p:txBody>
      </p:sp>
    </p:spTree>
    <p:extLst>
      <p:ext uri="{BB962C8B-B14F-4D97-AF65-F5344CB8AC3E}">
        <p14:creationId xmlns:p14="http://schemas.microsoft.com/office/powerpoint/2010/main" val="4025634474"/>
      </p:ext>
    </p:extLst>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ar-SA" dirty="0"/>
              <a:t>قائلاً: إنني ألقيتُ للحكم دمًا زكيًا. فمضى وخنق نفسه وحده. وكمَّل</a:t>
            </a:r>
            <a:endParaRPr lang="en-US" dirty="0"/>
          </a:p>
        </p:txBody>
      </p:sp>
    </p:spTree>
    <p:extLst>
      <p:ext uri="{BB962C8B-B14F-4D97-AF65-F5344CB8AC3E}">
        <p14:creationId xmlns:p14="http://schemas.microsoft.com/office/powerpoint/2010/main" val="3838972603"/>
      </p:ext>
    </p:extLst>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ar-SA"/>
              <a:t>إثمًا على إثم. فأخذ رؤساء الكهنة الفضة واِبتاعوا</a:t>
            </a:r>
            <a:endParaRPr lang="en-US" dirty="0"/>
          </a:p>
        </p:txBody>
      </p:sp>
    </p:spTree>
    <p:extLst>
      <p:ext uri="{BB962C8B-B14F-4D97-AF65-F5344CB8AC3E}">
        <p14:creationId xmlns:p14="http://schemas.microsoft.com/office/powerpoint/2010/main" val="1314815359"/>
      </p:ext>
    </p:extLst>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بها حقل الف</a:t>
            </a:r>
            <a:r>
              <a:rPr lang="ar-SA" dirty="0"/>
              <a:t>ا</a:t>
            </a:r>
            <a:r>
              <a:rPr lang="ar-EG" dirty="0"/>
              <a:t>خ</a:t>
            </a:r>
            <a:r>
              <a:rPr lang="ar-SA" dirty="0"/>
              <a:t>و</a:t>
            </a:r>
            <a:r>
              <a:rPr lang="ar-EG" dirty="0"/>
              <a:t>ري. </a:t>
            </a:r>
            <a:r>
              <a:rPr lang="ar-SA" dirty="0"/>
              <a:t>لكي</a:t>
            </a:r>
            <a:r>
              <a:rPr lang="ar-EG" dirty="0"/>
              <a:t> يكمُل </a:t>
            </a:r>
            <a:r>
              <a:rPr lang="ar-SA" dirty="0"/>
              <a:t>الذي </a:t>
            </a:r>
            <a:r>
              <a:rPr lang="ar-EG" dirty="0"/>
              <a:t>قيل من أجل الثلاثين من الفضة ثمن الزكَّى</a:t>
            </a:r>
            <a:endParaRPr lang="en-US" dirty="0"/>
          </a:p>
        </p:txBody>
      </p:sp>
    </p:spTree>
    <p:extLst>
      <p:ext uri="{BB962C8B-B14F-4D97-AF65-F5344CB8AC3E}">
        <p14:creationId xmlns:p14="http://schemas.microsoft.com/office/powerpoint/2010/main" val="4251108331"/>
      </p:ext>
    </p:extLst>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ar-SA" dirty="0"/>
              <a:t>ف</a:t>
            </a:r>
            <a:r>
              <a:rPr lang="ar-EG" dirty="0"/>
              <a:t>أقاموا يسوع أمام بيلاطس, فسأله: أأنت ملك أنت قلتَ أم</a:t>
            </a:r>
            <a:r>
              <a:rPr lang="ar-SA" dirty="0"/>
              <a:t>  آخر</a:t>
            </a:r>
            <a:r>
              <a:rPr lang="ar-EG" dirty="0"/>
              <a:t> أخبرك</a:t>
            </a:r>
            <a:endParaRPr lang="en-US" dirty="0"/>
          </a:p>
        </p:txBody>
      </p:sp>
    </p:spTree>
    <p:extLst>
      <p:ext uri="{BB962C8B-B14F-4D97-AF65-F5344CB8AC3E}">
        <p14:creationId xmlns:p14="http://schemas.microsoft.com/office/powerpoint/2010/main" val="30272983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إذ</a:t>
            </a:r>
            <a:r>
              <a:rPr lang="en-US" dirty="0"/>
              <a:t>   </a:t>
            </a:r>
            <a:r>
              <a:rPr lang="ar-SA" dirty="0"/>
              <a:t>غضب الله عليكم ليبيدكم.</a:t>
            </a:r>
            <a:br>
              <a:rPr lang="en-US" dirty="0"/>
            </a:br>
            <a:r>
              <a:rPr lang="ar-SA" dirty="0"/>
              <a:t>فاستجاب لي الرب في ذلك الزمان,</a:t>
            </a:r>
            <a:endParaRPr lang="en-US" dirty="0"/>
          </a:p>
        </p:txBody>
      </p:sp>
    </p:spTree>
    <p:extLst>
      <p:ext uri="{BB962C8B-B14F-4D97-AF65-F5344CB8AC3E}">
        <p14:creationId xmlns:p14="http://schemas.microsoft.com/office/powerpoint/2010/main" val="1614189417"/>
      </p:ext>
    </p:extLst>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SA" dirty="0"/>
              <a:t>أنا ولدتُ يا بيلاطس من </a:t>
            </a:r>
            <a:r>
              <a:rPr lang="ar-EG" dirty="0"/>
              <a:t>أجل</a:t>
            </a:r>
            <a:r>
              <a:rPr lang="ar-SA" dirty="0"/>
              <a:t> المملكة</a:t>
            </a:r>
            <a:r>
              <a:rPr lang="ar-EG" dirty="0"/>
              <a:t>. </a:t>
            </a:r>
            <a:br>
              <a:rPr lang="ar-EG" dirty="0"/>
            </a:br>
            <a:r>
              <a:rPr lang="ar-EG" dirty="0"/>
              <a:t>فاِشتك</a:t>
            </a:r>
            <a:r>
              <a:rPr lang="ar-SA" dirty="0"/>
              <a:t>وا</a:t>
            </a:r>
            <a:r>
              <a:rPr lang="ar-EG" dirty="0"/>
              <a:t> عليه كثير</a:t>
            </a:r>
            <a:r>
              <a:rPr lang="ar-SA" dirty="0"/>
              <a:t>ًا</a:t>
            </a:r>
            <a:r>
              <a:rPr lang="ar-EG" dirty="0"/>
              <a:t> فلم يجب المبارك بشيء.</a:t>
            </a:r>
            <a:endParaRPr lang="en-US" dirty="0"/>
          </a:p>
        </p:txBody>
      </p:sp>
    </p:spTree>
    <p:extLst>
      <p:ext uri="{BB962C8B-B14F-4D97-AF65-F5344CB8AC3E}">
        <p14:creationId xmlns:p14="http://schemas.microsoft.com/office/powerpoint/2010/main" val="1351302299"/>
      </p:ext>
    </p:extLst>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a:t>أما تسمع هذه الشهادات الكثيرة </a:t>
            </a:r>
            <a:r>
              <a:rPr lang="ar-SA"/>
              <a:t>فلم يفتح فمه ليقول كلمة. فتعجب الوالي جدًا من أجل صمته</a:t>
            </a:r>
            <a:endParaRPr lang="en-US" dirty="0"/>
          </a:p>
        </p:txBody>
      </p:sp>
    </p:spTree>
    <p:extLst>
      <p:ext uri="{BB962C8B-B14F-4D97-AF65-F5344CB8AC3E}">
        <p14:creationId xmlns:p14="http://schemas.microsoft.com/office/powerpoint/2010/main" val="186305331"/>
      </p:ext>
    </p:extLst>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ar-SA" dirty="0"/>
              <a:t>وهدوئه. كيف يفتح الحمل فاه, الذي أتى ليحمل خطايا العالم</a:t>
            </a:r>
            <a:endParaRPr lang="en-US" dirty="0"/>
          </a:p>
        </p:txBody>
      </p:sp>
    </p:spTree>
    <p:extLst>
      <p:ext uri="{BB962C8B-B14F-4D97-AF65-F5344CB8AC3E}">
        <p14:creationId xmlns:p14="http://schemas.microsoft.com/office/powerpoint/2010/main" val="3218810917"/>
      </p:ext>
    </p:extLst>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SA" dirty="0"/>
              <a:t>وقد شهد إشعياء من أجله  قائلاً: إن مداينته قد اِرتفعت مثل الخروف. قد كمُلت</a:t>
            </a:r>
            <a:endParaRPr lang="en-US" dirty="0"/>
          </a:p>
        </p:txBody>
      </p:sp>
    </p:spTree>
    <p:extLst>
      <p:ext uri="{BB962C8B-B14F-4D97-AF65-F5344CB8AC3E}">
        <p14:creationId xmlns:p14="http://schemas.microsoft.com/office/powerpoint/2010/main" val="3709075747"/>
      </p:ext>
    </p:extLst>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ar-SA" dirty="0"/>
              <a:t>اليوم هذه النبوة في أورشليم, في وسط إسرائيل. يبكي عليكَ بنوكَ اليوم</a:t>
            </a:r>
            <a:endParaRPr lang="en-US" dirty="0"/>
          </a:p>
        </p:txBody>
      </p:sp>
    </p:spTree>
    <p:extLst>
      <p:ext uri="{BB962C8B-B14F-4D97-AF65-F5344CB8AC3E}">
        <p14:creationId xmlns:p14="http://schemas.microsoft.com/office/powerpoint/2010/main" val="3166213773"/>
      </p:ext>
    </p:extLst>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ar-SA" dirty="0"/>
              <a:t>يا أورشليم, يا قاتلة الأنبياء. هذا ليس نبي لكنه إله, ودمه يمحي الأثام.</a:t>
            </a:r>
            <a:endParaRPr lang="en-US" dirty="0"/>
          </a:p>
        </p:txBody>
      </p:sp>
    </p:spTree>
    <p:extLst>
      <p:ext uri="{BB962C8B-B14F-4D97-AF65-F5344CB8AC3E}">
        <p14:creationId xmlns:p14="http://schemas.microsoft.com/office/powerpoint/2010/main" val="3352618298"/>
      </p:ext>
    </p:extLst>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0080010"/>
      </p:ext>
    </p:extLst>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nvGraphicFramePr>
        <p:xfrm>
          <a:off x="822960" y="1524000"/>
          <a:ext cx="7498080" cy="4171950"/>
        </p:xfrm>
        <a:graphic>
          <a:graphicData uri="http://schemas.openxmlformats.org/drawingml/2006/table">
            <a:tbl>
              <a:tblPr rtl="1">
                <a:tableStyleId>{5C22544A-7EE6-4342-B048-85BDC9FD1C3A}</a:tableStyleId>
              </a:tblPr>
              <a:tblGrid>
                <a:gridCol w="7498080">
                  <a:extLst>
                    <a:ext uri="{9D8B030D-6E8A-4147-A177-3AD203B41FA5}">
                      <a16:colId xmlns:a16="http://schemas.microsoft.com/office/drawing/2014/main" val="20000"/>
                    </a:ext>
                  </a:extLst>
                </a:gridCol>
              </a:tblGrid>
              <a:tr h="4171950">
                <a:tc>
                  <a:txBody>
                    <a:bodyPr/>
                    <a:lstStyle/>
                    <a:p>
                      <a:pPr marL="0" marR="0" lvl="0" indent="0" algn="ctr" defTabSz="914400" rtl="0" eaLnBrk="1" fontAlgn="base" latinLnBrk="0" hangingPunct="1">
                        <a:lnSpc>
                          <a:spcPct val="100000"/>
                        </a:lnSpc>
                        <a:spcBef>
                          <a:spcPts val="0"/>
                        </a:spcBef>
                        <a:spcAft>
                          <a:spcPct val="0"/>
                        </a:spcAft>
                        <a:buClrTx/>
                        <a:buSzTx/>
                        <a:buFontTx/>
                        <a:buNone/>
                        <a:tabLst/>
                        <a:defRPr/>
                      </a:pPr>
                      <a:endParaRPr kumimoji="0" lang="pt-BR" sz="40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endParaRPr>
                    </a:p>
                  </a:txBody>
                  <a:tcPr marL="182880" marR="182880" anchor="ctr" anchorCtr="1">
                    <a:lnL w="12700" cmpd="sng">
                      <a:noFill/>
                    </a:lnL>
                    <a:lnR w="381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normAutofit/>
          </a:bodyPr>
          <a:lstStyle/>
          <a:p>
            <a:pPr lvl="0"/>
            <a:r>
              <a:rPr lang="ar-SA" dirty="0">
                <a:solidFill>
                  <a:srgbClr val="FFFFFF"/>
                </a:solidFill>
                <a:effectLst>
                  <a:outerShdw blurRad="38100" dist="38100" dir="2700000" algn="tl">
                    <a:srgbClr val="000000">
                      <a:alpha val="43137"/>
                    </a:srgbClr>
                  </a:outerShdw>
                </a:effectLst>
                <a:latin typeface="Arial" charset="0"/>
                <a:cs typeface="+mj-cs"/>
              </a:rPr>
              <a:t>المسيح مُخلصنا :</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جاء وتألم :</a:t>
            </a:r>
            <a:endParaRPr lang="en-US" dirty="0">
              <a:cs typeface="+mj-cs"/>
            </a:endParaRPr>
          </a:p>
        </p:txBody>
      </p:sp>
      <p:sp>
        <p:nvSpPr>
          <p:cNvPr id="3" name="Text Placeholder 2"/>
          <p:cNvSpPr>
            <a:spLocks noGrp="1"/>
          </p:cNvSpPr>
          <p:nvPr>
            <p:ph type="body" idx="1"/>
          </p:nvPr>
        </p:nvSpPr>
        <p:spPr/>
        <p:txBody>
          <a:bodyPr/>
          <a:lstStyle/>
          <a:p>
            <a:r>
              <a:rPr lang="ar-EG" dirty="0"/>
              <a:t>بي إخرستوس بين سوتير : أف إي أفشيب إم كافه :</a:t>
            </a:r>
          </a:p>
        </p:txBody>
      </p:sp>
      <p:sp>
        <p:nvSpPr>
          <p:cNvPr id="4" name="Text Placeholder 3"/>
          <p:cNvSpPr>
            <a:spLocks noGrp="1"/>
          </p:cNvSpPr>
          <p:nvPr>
            <p:ph type="body" sz="quarter" idx="3"/>
          </p:nvPr>
        </p:nvSpPr>
        <p:spPr/>
        <p:txBody>
          <a:bodyPr/>
          <a:lstStyle/>
          <a:p>
            <a:pPr lvl="0" fontAlgn="base">
              <a:lnSpc>
                <a:spcPct val="100000"/>
              </a:lnSpc>
              <a:spcBef>
                <a:spcPts val="0"/>
              </a:spcBef>
              <a:spcAft>
                <a:spcPct val="0"/>
              </a:spcAft>
              <a:defRPr/>
            </a:pPr>
            <a:r>
              <a:rPr lang="pt-BR" dirty="0"/>
              <a:t>Pi`xrictoc   Pencwthr   &gt; af`i   af]ep`mkau\   &gt;</a:t>
            </a:r>
            <a:endParaRPr lang="en-US" dirty="0"/>
          </a:p>
        </p:txBody>
      </p:sp>
    </p:spTree>
    <p:extLst>
      <p:ext uri="{BB962C8B-B14F-4D97-AF65-F5344CB8AC3E}">
        <p14:creationId xmlns:p14="http://schemas.microsoft.com/office/powerpoint/2010/main" val="2747129887"/>
      </p:ext>
    </p:extLst>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لكي بآلامه :  يُخلصنا.</a:t>
            </a:r>
            <a:endParaRPr lang="en-US" dirty="0"/>
          </a:p>
        </p:txBody>
      </p:sp>
      <p:sp>
        <p:nvSpPr>
          <p:cNvPr id="3" name="Text Placeholder 2"/>
          <p:cNvSpPr>
            <a:spLocks noGrp="1"/>
          </p:cNvSpPr>
          <p:nvPr>
            <p:ph type="body" idx="1"/>
          </p:nvPr>
        </p:nvSpPr>
        <p:spPr/>
        <p:txBody>
          <a:bodyPr/>
          <a:lstStyle/>
          <a:p>
            <a:r>
              <a:rPr lang="ar-EG" dirty="0"/>
              <a:t>هينا خين نيف إم كافه : إنتيف سوتي إممون</a:t>
            </a:r>
            <a:endParaRPr lang="en-US" dirty="0"/>
          </a:p>
        </p:txBody>
      </p:sp>
      <p:sp>
        <p:nvSpPr>
          <p:cNvPr id="4" name="Text Placeholder 3"/>
          <p:cNvSpPr>
            <a:spLocks noGrp="1"/>
          </p:cNvSpPr>
          <p:nvPr>
            <p:ph type="body" sz="quarter" idx="3"/>
          </p:nvPr>
        </p:nvSpPr>
        <p:spPr/>
        <p:txBody>
          <a:bodyPr/>
          <a:lstStyle/>
          <a:p>
            <a:pPr lvl="0" fontAlgn="base">
              <a:lnSpc>
                <a:spcPct val="100000"/>
              </a:lnSpc>
              <a:spcBef>
                <a:spcPts val="0"/>
              </a:spcBef>
              <a:spcAft>
                <a:spcPct val="0"/>
              </a:spcAft>
              <a:defRPr/>
            </a:pPr>
            <a:r>
              <a:rPr lang="pt-BR" sz="4400" dirty="0"/>
              <a:t>\ina   'en   nef</a:t>
            </a:r>
            <a:r>
              <a:rPr lang="en-US" sz="4400" dirty="0"/>
              <a:t>-</a:t>
            </a:r>
            <a:r>
              <a:rPr lang="ar-EG" sz="4400" dirty="0"/>
              <a:t> </a:t>
            </a:r>
            <a:r>
              <a:rPr lang="pt-BR" sz="4400" dirty="0"/>
              <a:t>`mkau\   &gt;`ntef-cw;   `mmon.</a:t>
            </a:r>
            <a:endParaRPr lang="pt-BR" dirty="0"/>
          </a:p>
        </p:txBody>
      </p:sp>
    </p:spTree>
    <p:extLst>
      <p:ext uri="{BB962C8B-B14F-4D97-AF65-F5344CB8AC3E}">
        <p14:creationId xmlns:p14="http://schemas.microsoft.com/office/powerpoint/2010/main" val="2787442212"/>
      </p:ext>
    </p:extLst>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nvGraphicFramePr>
        <p:xfrm>
          <a:off x="580073" y="152400"/>
          <a:ext cx="7498080" cy="4171950"/>
        </p:xfrm>
        <a:graphic>
          <a:graphicData uri="http://schemas.openxmlformats.org/drawingml/2006/table">
            <a:tbl>
              <a:tblPr rtl="1">
                <a:tableStyleId>{5C22544A-7EE6-4342-B048-85BDC9FD1C3A}</a:tableStyleId>
              </a:tblPr>
              <a:tblGrid>
                <a:gridCol w="7498080">
                  <a:extLst>
                    <a:ext uri="{9D8B030D-6E8A-4147-A177-3AD203B41FA5}">
                      <a16:colId xmlns:a16="http://schemas.microsoft.com/office/drawing/2014/main" val="20000"/>
                    </a:ext>
                  </a:extLst>
                </a:gridCol>
              </a:tblGrid>
              <a:tr h="4171950">
                <a:tc>
                  <a:txBody>
                    <a:bodyPr/>
                    <a:lstStyle/>
                    <a:p>
                      <a:pPr marL="0" marR="0" lvl="0" indent="0" algn="ctr" defTabSz="914400" rtl="1" eaLnBrk="1" fontAlgn="base" latinLnBrk="0" hangingPunct="1">
                        <a:lnSpc>
                          <a:spcPct val="100000"/>
                        </a:lnSpc>
                        <a:spcBef>
                          <a:spcPts val="0"/>
                        </a:spcBef>
                        <a:spcAft>
                          <a:spcPct val="0"/>
                        </a:spcAft>
                        <a:buClrTx/>
                        <a:buSzTx/>
                        <a:buFontTx/>
                        <a:buNone/>
                        <a:tabLst/>
                        <a:defRPr/>
                      </a:pPr>
                      <a:endParaRPr kumimoji="0" lang="ar-SA" sz="4800" b="0" i="0" u="none" strike="noStrike" kern="1200" cap="none" spc="0" normalizeH="0" baseline="0" dirty="0">
                        <a:ln>
                          <a:noFill/>
                        </a:ln>
                        <a:solidFill>
                          <a:srgbClr val="FFFFFF"/>
                        </a:solidFill>
                        <a:effectLst>
                          <a:outerShdw blurRad="38100" dist="38100" dir="2700000" algn="tl">
                            <a:srgbClr val="000000">
                              <a:alpha val="43137"/>
                            </a:srgbClr>
                          </a:outerShdw>
                        </a:effectLst>
                        <a:uLnTx/>
                        <a:uFillTx/>
                        <a:latin typeface="Arial" charset="0"/>
                        <a:ea typeface="+mn-ea"/>
                        <a:cs typeface="AL-Mateen" pitchFamily="2" charset="-78"/>
                      </a:endParaRPr>
                    </a:p>
                  </a:txBody>
                  <a:tcPr marL="182880" marR="182880" anchor="ctr" anchorCtr="1">
                    <a:lnL w="12700" cmpd="sng">
                      <a:noFill/>
                    </a:lnL>
                    <a:lnR w="381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normAutofit/>
          </a:bodyPr>
          <a:lstStyle/>
          <a:p>
            <a:pPr lvl="0"/>
            <a:r>
              <a:rPr lang="ar-SA" dirty="0">
                <a:solidFill>
                  <a:srgbClr val="FFFFFF"/>
                </a:solidFill>
                <a:effectLst>
                  <a:outerShdw blurRad="38100" dist="38100" dir="2700000" algn="tl">
                    <a:srgbClr val="000000">
                      <a:alpha val="43137"/>
                    </a:srgbClr>
                  </a:outerShdw>
                </a:effectLst>
                <a:latin typeface="Arial" charset="0"/>
                <a:cs typeface="+mj-cs"/>
              </a:rPr>
              <a:t>فلنمجده :</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ونرفع اسمه :</a:t>
            </a:r>
            <a:endParaRPr lang="en-US" dirty="0">
              <a:cs typeface="+mj-cs"/>
            </a:endParaRPr>
          </a:p>
        </p:txBody>
      </p:sp>
      <p:sp>
        <p:nvSpPr>
          <p:cNvPr id="3" name="Text Placeholder 2"/>
          <p:cNvSpPr>
            <a:spLocks noGrp="1"/>
          </p:cNvSpPr>
          <p:nvPr>
            <p:ph type="body" idx="1"/>
          </p:nvPr>
        </p:nvSpPr>
        <p:spPr/>
        <p:txBody>
          <a:bodyPr/>
          <a:lstStyle/>
          <a:p>
            <a:r>
              <a:rPr lang="ar-EG" dirty="0"/>
              <a:t>مارين تي أو أوو ناف :تين تشيسي إم بيف ران :</a:t>
            </a:r>
          </a:p>
        </p:txBody>
      </p:sp>
      <p:sp>
        <p:nvSpPr>
          <p:cNvPr id="4" name="Text Placeholder 3"/>
          <p:cNvSpPr>
            <a:spLocks noGrp="1"/>
          </p:cNvSpPr>
          <p:nvPr>
            <p:ph type="body" sz="quarter" idx="3"/>
          </p:nvPr>
        </p:nvSpPr>
        <p:spPr/>
        <p:txBody>
          <a:bodyPr/>
          <a:lstStyle/>
          <a:p>
            <a:r>
              <a:rPr lang="en-US" dirty="0"/>
              <a:t>Maren;`</a:t>
            </a:r>
            <a:r>
              <a:rPr lang="en-US" dirty="0" err="1"/>
              <a:t>wou</a:t>
            </a:r>
            <a:r>
              <a:rPr lang="en-US" dirty="0"/>
              <a:t>   </a:t>
            </a:r>
            <a:r>
              <a:rPr lang="en-US" dirty="0" err="1"/>
              <a:t>naf</a:t>
            </a:r>
            <a:r>
              <a:rPr lang="en-US" dirty="0"/>
              <a:t>   &gt;   </a:t>
            </a:r>
            <a:r>
              <a:rPr lang="en-US" dirty="0" err="1"/>
              <a:t>tensici</a:t>
            </a:r>
            <a:r>
              <a:rPr lang="en-US" dirty="0"/>
              <a:t>   `</a:t>
            </a:r>
            <a:r>
              <a:rPr lang="en-US" dirty="0" err="1"/>
              <a:t>mPefran</a:t>
            </a:r>
            <a:r>
              <a:rPr lang="en-US" dirty="0"/>
              <a:t>   &gt;</a:t>
            </a:r>
          </a:p>
        </p:txBody>
      </p:sp>
    </p:spTree>
    <p:extLst>
      <p:ext uri="{BB962C8B-B14F-4D97-AF65-F5344CB8AC3E}">
        <p14:creationId xmlns:p14="http://schemas.microsoft.com/office/powerpoint/2010/main" val="25336104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وغضب الرب على هرون جدًا ليبيده. فصلَّيت من أجل هرون أيضًا </a:t>
            </a:r>
            <a:endParaRPr lang="en-US" dirty="0"/>
          </a:p>
        </p:txBody>
      </p:sp>
    </p:spTree>
    <p:extLst>
      <p:ext uri="{BB962C8B-B14F-4D97-AF65-F5344CB8AC3E}">
        <p14:creationId xmlns:p14="http://schemas.microsoft.com/office/powerpoint/2010/main" val="3528407365"/>
      </p:ext>
    </p:extLst>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ar-SA" dirty="0">
                <a:solidFill>
                  <a:srgbClr val="FFFFFF"/>
                </a:solidFill>
                <a:effectLst>
                  <a:outerShdw blurRad="38100" dist="38100" dir="2700000" algn="tl">
                    <a:srgbClr val="000000">
                      <a:alpha val="43137"/>
                    </a:srgbClr>
                  </a:outerShdw>
                </a:effectLst>
                <a:latin typeface="Arial" charset="0"/>
                <a:cs typeface="+mj-cs"/>
              </a:rPr>
              <a:t>لأنه صنع معنا رحمة :</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كعظيم رحمته.</a:t>
            </a:r>
            <a:endParaRPr lang="en-US" dirty="0">
              <a:cs typeface="+mj-cs"/>
            </a:endParaRPr>
          </a:p>
        </p:txBody>
      </p:sp>
      <p:sp>
        <p:nvSpPr>
          <p:cNvPr id="3" name="Text Placeholder 2"/>
          <p:cNvSpPr>
            <a:spLocks noGrp="1"/>
          </p:cNvSpPr>
          <p:nvPr>
            <p:ph type="body" idx="1"/>
          </p:nvPr>
        </p:nvSpPr>
        <p:spPr/>
        <p:txBody>
          <a:bodyPr/>
          <a:lstStyle/>
          <a:p>
            <a:pPr lvl="0" fontAlgn="base">
              <a:lnSpc>
                <a:spcPct val="100000"/>
              </a:lnSpc>
              <a:spcBef>
                <a:spcPts val="0"/>
              </a:spcBef>
              <a:spcAft>
                <a:spcPct val="0"/>
              </a:spcAft>
              <a:defRPr/>
            </a:pPr>
            <a:r>
              <a:rPr lang="ar-EG" dirty="0">
                <a:solidFill>
                  <a:srgbClr val="FFFFFF"/>
                </a:solidFill>
                <a:effectLst>
                  <a:outerShdw blurRad="38100" dist="38100" dir="2700000" algn="tl">
                    <a:srgbClr val="000000">
                      <a:alpha val="43137"/>
                    </a:srgbClr>
                  </a:outerShdw>
                </a:effectLst>
                <a:latin typeface="Arial" charset="0"/>
                <a:cs typeface="+mj-cs"/>
              </a:rPr>
              <a:t>ج</a:t>
            </a:r>
            <a:r>
              <a:rPr lang="ar-SA" dirty="0">
                <a:solidFill>
                  <a:srgbClr val="FFFFFF"/>
                </a:solidFill>
                <a:effectLst>
                  <a:outerShdw blurRad="38100" dist="38100" dir="2700000" algn="tl">
                    <a:srgbClr val="000000">
                      <a:alpha val="43137"/>
                    </a:srgbClr>
                  </a:outerShdw>
                </a:effectLst>
                <a:latin typeface="Arial" charset="0"/>
                <a:cs typeface="+mj-cs"/>
              </a:rPr>
              <a:t>يه أف إير أوو ناي</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نيه مان : كاطا</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بيف نيشتي إنناي.</a:t>
            </a:r>
            <a:endParaRPr lang="ar-SA" sz="3600" dirty="0">
              <a:solidFill>
                <a:srgbClr val="FFFFFF"/>
              </a:solidFill>
              <a:effectLst>
                <a:outerShdw blurRad="38100" dist="38100" dir="2700000" algn="tl">
                  <a:srgbClr val="000000">
                    <a:alpha val="43137"/>
                  </a:srgbClr>
                </a:outerShdw>
              </a:effectLst>
              <a:latin typeface="Arial" charset="0"/>
              <a:cs typeface="+mj-cs"/>
            </a:endParaRPr>
          </a:p>
        </p:txBody>
      </p:sp>
      <p:sp>
        <p:nvSpPr>
          <p:cNvPr id="4" name="Text Placeholder 3"/>
          <p:cNvSpPr>
            <a:spLocks noGrp="1"/>
          </p:cNvSpPr>
          <p:nvPr>
            <p:ph type="body" sz="quarter" idx="3"/>
          </p:nvPr>
        </p:nvSpPr>
        <p:spPr/>
        <p:txBody>
          <a:bodyPr/>
          <a:lstStyle/>
          <a:p>
            <a:r>
              <a:rPr lang="en-US" dirty="0"/>
              <a:t>je   </a:t>
            </a:r>
            <a:r>
              <a:rPr lang="en-US" dirty="0" err="1"/>
              <a:t>aferounai</a:t>
            </a:r>
            <a:r>
              <a:rPr lang="en-US" dirty="0"/>
              <a:t>   </a:t>
            </a:r>
            <a:r>
              <a:rPr lang="en-US" dirty="0" err="1"/>
              <a:t>neman</a:t>
            </a:r>
            <a:r>
              <a:rPr lang="en-US" dirty="0"/>
              <a:t>   &gt;   kata   </a:t>
            </a:r>
            <a:r>
              <a:rPr lang="en-US" dirty="0" err="1"/>
              <a:t>pefni</a:t>
            </a:r>
            <a:r>
              <a:rPr lang="en-US" dirty="0"/>
              <a:t>];   `</a:t>
            </a:r>
            <a:r>
              <a:rPr lang="en-US" dirty="0" err="1"/>
              <a:t>nnai</a:t>
            </a:r>
            <a:r>
              <a:rPr lang="en-US" dirty="0"/>
              <a:t>.</a:t>
            </a:r>
          </a:p>
        </p:txBody>
      </p:sp>
      <p:sp>
        <p:nvSpPr>
          <p:cNvPr id="19" name="Rectangle 18">
            <a:hlinkClick r:id="rId3" action="ppaction://hlinksldjump"/>
          </p:cNvPr>
          <p:cNvSpPr/>
          <p:nvPr/>
        </p:nvSpPr>
        <p:spPr>
          <a:xfrm>
            <a:off x="8088560" y="3893075"/>
            <a:ext cx="862737"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الثالثة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0" name="Rectangle 19">
            <a:hlinkClick r:id="rId4" action="ppaction://hlinksldjump"/>
          </p:cNvPr>
          <p:cNvSpPr/>
          <p:nvPr/>
        </p:nvSpPr>
        <p:spPr>
          <a:xfrm>
            <a:off x="6946901" y="3868950"/>
            <a:ext cx="1141659"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السادسة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1" name="Rectangle 20">
            <a:hlinkClick r:id="rId5" action="ppaction://hlinksldjump"/>
          </p:cNvPr>
          <p:cNvSpPr/>
          <p:nvPr/>
        </p:nvSpPr>
        <p:spPr>
          <a:xfrm>
            <a:off x="5725248" y="3868950"/>
            <a:ext cx="1027845"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التاسعة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2" name="Rectangle 21">
            <a:hlinkClick r:id="rId6" action="ppaction://hlinksldjump"/>
          </p:cNvPr>
          <p:cNvSpPr/>
          <p:nvPr/>
        </p:nvSpPr>
        <p:spPr>
          <a:xfrm>
            <a:off x="3870399" y="3868950"/>
            <a:ext cx="1648208"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الحادية عشر</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3" name="Rectangle 22">
            <a:hlinkClick r:id="rId7" action="ppaction://hlinksldjump"/>
          </p:cNvPr>
          <p:cNvSpPr/>
          <p:nvPr/>
        </p:nvSpPr>
        <p:spPr>
          <a:xfrm>
            <a:off x="2519397" y="3847674"/>
            <a:ext cx="1463862"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امانة اللص</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4" name="Rectangle 23">
            <a:hlinkClick r:id="rId8" action="ppaction://hlinksldjump"/>
          </p:cNvPr>
          <p:cNvSpPr/>
          <p:nvPr/>
        </p:nvSpPr>
        <p:spPr>
          <a:xfrm>
            <a:off x="-46700" y="3868950"/>
            <a:ext cx="1099981"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غولغوثا</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5" name="Rectangle 24">
            <a:hlinkClick r:id="rId9" action="ppaction://hlinksldjump"/>
          </p:cNvPr>
          <p:cNvSpPr/>
          <p:nvPr/>
        </p:nvSpPr>
        <p:spPr>
          <a:xfrm>
            <a:off x="1053281" y="3842208"/>
            <a:ext cx="1497526"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الاثني عشر</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646348745"/>
      </p:ext>
    </p:extLst>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000" dirty="0">
                          <a:solidFill>
                            <a:schemeClr val="bg1"/>
                          </a:solidFill>
                          <a:latin typeface="Garamond" pitchFamily="18" charset="0"/>
                          <a:cs typeface="Arial" pitchFamily="34" charset="0"/>
                        </a:rPr>
                        <a:t>نحنى ركبنا</a:t>
                      </a:r>
                      <a:endParaRPr lang="ar-EG" sz="23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dirty="0" err="1">
                          <a:solidFill>
                            <a:srgbClr val="FFC000"/>
                          </a:solidFill>
                          <a:latin typeface="Avva_Shenouda" pitchFamily="34" charset="2"/>
                          <a:cs typeface="Mudir MT" pitchFamily="2" charset="-78"/>
                        </a:rPr>
                        <a:t>Klinwmen</a:t>
                      </a:r>
                      <a:r>
                        <a:rPr lang="en-US" sz="4800" b="0" dirty="0">
                          <a:solidFill>
                            <a:srgbClr val="FFC000"/>
                          </a:solidFill>
                          <a:latin typeface="Avva_Shenouda" pitchFamily="34" charset="2"/>
                          <a:cs typeface="Mudir MT" pitchFamily="2" charset="-78"/>
                        </a:rPr>
                        <a:t> </a:t>
                      </a:r>
                      <a:r>
                        <a:rPr lang="en-US" sz="4800" b="0" dirty="0" err="1">
                          <a:solidFill>
                            <a:srgbClr val="FFC000"/>
                          </a:solidFill>
                          <a:latin typeface="Avva_Shenouda" pitchFamily="34" charset="2"/>
                          <a:cs typeface="Mudir MT" pitchFamily="2" charset="-78"/>
                        </a:rPr>
                        <a:t>ta</a:t>
                      </a:r>
                      <a:r>
                        <a:rPr lang="en-US" sz="4800" b="0" dirty="0">
                          <a:solidFill>
                            <a:srgbClr val="FFC000"/>
                          </a:solidFill>
                          <a:latin typeface="Avva_Shenouda" pitchFamily="34" charset="2"/>
                          <a:cs typeface="Mudir MT" pitchFamily="2" charset="-78"/>
                        </a:rPr>
                        <a:t> </a:t>
                      </a:r>
                      <a:r>
                        <a:rPr lang="en-US" sz="4800" b="0" dirty="0" err="1">
                          <a:solidFill>
                            <a:srgbClr val="FFC000"/>
                          </a:solidFill>
                          <a:latin typeface="Avva_Shenouda" pitchFamily="34" charset="2"/>
                          <a:cs typeface="Mudir MT" pitchFamily="2" charset="-78"/>
                        </a:rPr>
                        <a:t>jonata</a:t>
                      </a:r>
                      <a:endParaRPr lang="ar-EG" sz="48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dirty="0">
                          <a:solidFill>
                            <a:schemeClr val="bg1"/>
                          </a:solidFill>
                          <a:latin typeface="Garamond" pitchFamily="18" charset="0"/>
                          <a:cs typeface="Arial" pitchFamily="34" charset="0"/>
                        </a:rPr>
                        <a:t>اكلينومين طاغناطا</a:t>
                      </a:r>
                      <a:endParaRPr lang="ar-EG" sz="13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19411803"/>
      </p:ext>
    </p:extLst>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dirty="0">
                          <a:solidFill>
                            <a:schemeClr val="bg1"/>
                          </a:solidFill>
                          <a:latin typeface="Garamond" pitchFamily="18" charset="0"/>
                          <a:cs typeface="Arial" pitchFamily="34" charset="0"/>
                        </a:rPr>
                        <a:t>ارحمنا يا الله الاب ضابط الكل</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dirty="0" err="1">
                          <a:solidFill>
                            <a:srgbClr val="FFC000"/>
                          </a:solidFill>
                          <a:latin typeface="Avva_Shenouda" pitchFamily="34" charset="2"/>
                          <a:cs typeface="Mudir MT" pitchFamily="2" charset="-78"/>
                        </a:rPr>
                        <a:t>Nai</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nan</a:t>
                      </a:r>
                      <a:r>
                        <a:rPr lang="en-US" sz="4000" b="0" dirty="0">
                          <a:solidFill>
                            <a:srgbClr val="FFC000"/>
                          </a:solidFill>
                          <a:latin typeface="Avva_Shenouda" pitchFamily="34" charset="2"/>
                          <a:cs typeface="Mudir MT" pitchFamily="2" charset="-78"/>
                        </a:rPr>
                        <a:t> F5 </a:t>
                      </a:r>
                      <a:r>
                        <a:rPr lang="en-US" sz="4000" b="0" dirty="0" err="1">
                          <a:solidFill>
                            <a:srgbClr val="FFC000"/>
                          </a:solidFill>
                          <a:latin typeface="Avva_Shenouda" pitchFamily="34" charset="2"/>
                          <a:cs typeface="Mudir MT" pitchFamily="2" charset="-78"/>
                        </a:rPr>
                        <a:t>Fiwt</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pipantokratwr</a:t>
                      </a:r>
                      <a:endParaRPr lang="ar-EG" sz="40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chemeClr val="bg1"/>
                          </a:solidFill>
                          <a:latin typeface="Garamond" pitchFamily="18" charset="0"/>
                          <a:cs typeface="Arial" pitchFamily="34" charset="0"/>
                        </a:rPr>
                        <a:t>ناى افنوتى افيوت بى باندوكراطور</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43368172"/>
      </p:ext>
    </p:extLst>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نقف و نحنى ركبنا</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dirty="0" err="1">
                          <a:solidFill>
                            <a:srgbClr val="FFC000"/>
                          </a:solidFill>
                          <a:latin typeface="Avva_Shenouda" pitchFamily="34" charset="2"/>
                          <a:cs typeface="Mudir MT" pitchFamily="2" charset="-78"/>
                        </a:rPr>
                        <a:t>Anactwmen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klinwmen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ta</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jonata</a:t>
                      </a:r>
                      <a:endParaRPr lang="ar-EG" sz="32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chemeClr val="bg1"/>
                          </a:solidFill>
                          <a:latin typeface="Garamond" pitchFamily="18" charset="0"/>
                          <a:cs typeface="Arial" pitchFamily="34" charset="0"/>
                        </a:rPr>
                        <a:t>اناستومين اكلينومين طاغناطا</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60897707"/>
      </p:ext>
    </p:extLst>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ارحمنا يا الله مخلصنا</a:t>
                      </a:r>
                      <a:endParaRPr lang="ar-EG" sz="5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dirty="0" err="1">
                          <a:solidFill>
                            <a:srgbClr val="FFC000"/>
                          </a:solidFill>
                          <a:latin typeface="Avva_Shenouda" pitchFamily="34" charset="2"/>
                          <a:cs typeface="Mudir MT" pitchFamily="2" charset="-78"/>
                        </a:rPr>
                        <a:t>Nai</a:t>
                      </a:r>
                      <a:r>
                        <a:rPr lang="en-US" sz="3600" b="0" dirty="0">
                          <a:solidFill>
                            <a:srgbClr val="FFC000"/>
                          </a:solidFill>
                          <a:latin typeface="Avva_Shenouda" pitchFamily="34" charset="2"/>
                          <a:cs typeface="Mudir MT" pitchFamily="2" charset="-78"/>
                        </a:rPr>
                        <a:t> </a:t>
                      </a:r>
                      <a:r>
                        <a:rPr lang="en-US" sz="3600" b="0" dirty="0" err="1">
                          <a:solidFill>
                            <a:srgbClr val="FFC000"/>
                          </a:solidFill>
                          <a:latin typeface="Avva_Shenouda" pitchFamily="34" charset="2"/>
                          <a:cs typeface="Mudir MT" pitchFamily="2" charset="-78"/>
                        </a:rPr>
                        <a:t>nan</a:t>
                      </a:r>
                      <a:r>
                        <a:rPr lang="en-US" sz="3600" b="0" dirty="0">
                          <a:solidFill>
                            <a:srgbClr val="FFC000"/>
                          </a:solidFill>
                          <a:latin typeface="Avva_Shenouda" pitchFamily="34" charset="2"/>
                          <a:cs typeface="Mudir MT" pitchFamily="2" charset="-78"/>
                        </a:rPr>
                        <a:t> F5 Pencwt3r</a:t>
                      </a:r>
                      <a:endParaRPr lang="ar-EG" sz="36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ناى افنوتى  بنسوتير</a:t>
                      </a:r>
                      <a:endParaRPr lang="ar-EG"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88151132"/>
      </p:ext>
    </p:extLst>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ثم نقف و نحنى ركبنا</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dirty="0" err="1">
                          <a:solidFill>
                            <a:srgbClr val="FFC000"/>
                          </a:solidFill>
                          <a:latin typeface="Avva_Shenouda" pitchFamily="34" charset="2"/>
                          <a:cs typeface="Mudir MT" pitchFamily="2" charset="-78"/>
                        </a:rPr>
                        <a:t>Ke</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anactwmen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klinwmen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ta</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jonata</a:t>
                      </a:r>
                      <a:endParaRPr lang="ar-EG" sz="32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chemeClr val="bg1"/>
                          </a:solidFill>
                          <a:latin typeface="Garamond" pitchFamily="18" charset="0"/>
                          <a:cs typeface="Arial" pitchFamily="34" charset="0"/>
                        </a:rPr>
                        <a:t>كى اناستومين اكلينومين طاغناطا</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17227788"/>
      </p:ext>
    </p:extLst>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dirty="0">
                          <a:solidFill>
                            <a:schemeClr val="bg1"/>
                          </a:solidFill>
                          <a:latin typeface="Garamond" pitchFamily="18" charset="0"/>
                          <a:cs typeface="Arial" pitchFamily="34" charset="0"/>
                        </a:rPr>
                        <a:t>ارحمنا يا الله ثم ارحمنا</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dirty="0" err="1">
                          <a:solidFill>
                            <a:srgbClr val="FFC000"/>
                          </a:solidFill>
                          <a:latin typeface="Avva_Shenouda" pitchFamily="34" charset="2"/>
                          <a:cs typeface="Mudir MT" pitchFamily="2" charset="-78"/>
                        </a:rPr>
                        <a:t>Nai</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nan</a:t>
                      </a:r>
                      <a:r>
                        <a:rPr lang="en-US" sz="4000" b="0" dirty="0">
                          <a:solidFill>
                            <a:srgbClr val="FFC000"/>
                          </a:solidFill>
                          <a:latin typeface="Avva_Shenouda" pitchFamily="34" charset="2"/>
                          <a:cs typeface="Mudir MT" pitchFamily="2" charset="-78"/>
                        </a:rPr>
                        <a:t> F5 </a:t>
                      </a:r>
                    </a:p>
                    <a:p>
                      <a:pPr algn="ctr" rtl="0"/>
                      <a:r>
                        <a:rPr lang="en-US" sz="4000" b="0" dirty="0" err="1">
                          <a:solidFill>
                            <a:srgbClr val="FFC000"/>
                          </a:solidFill>
                          <a:latin typeface="Avva_Shenouda" pitchFamily="34" charset="2"/>
                          <a:cs typeface="Mudir MT" pitchFamily="2" charset="-78"/>
                        </a:rPr>
                        <a:t>ovoh</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nai</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nan</a:t>
                      </a:r>
                      <a:endParaRPr lang="ar-EG" sz="40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dirty="0">
                          <a:solidFill>
                            <a:schemeClr val="bg1"/>
                          </a:solidFill>
                          <a:latin typeface="Garamond" pitchFamily="18" charset="0"/>
                          <a:cs typeface="Arial" pitchFamily="34" charset="0"/>
                        </a:rPr>
                        <a:t>ناى افنوتى أووه ناى نان</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07212480"/>
      </p:ext>
    </p:extLst>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اطلبوا لكي يرحمنا الله و يتراءف علينا و يسمعنا و يعيننا</a:t>
                      </a:r>
                      <a:endParaRPr lang="ar-SA" sz="8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3426402"/>
      </p:ext>
    </p:extLst>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يقبل سؤلات و طلبات قديسيه منهم بالصلاح عنا في كل حين, و يغفر لنا خطايانا</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79907299"/>
      </p:ext>
    </p:extLst>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438927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descr="Untitled-1 copy"/>
          <p:cNvSpPr>
            <a:spLocks noGrp="1"/>
          </p:cNvSpPr>
          <p:nvPr>
            <p:ph type="title"/>
          </p:nvPr>
        </p:nvSpPr>
        <p:spPr>
          <a:prstGeom prst="rect">
            <a:avLst/>
          </a:prstGeom>
        </p:spPr>
        <p:txBody>
          <a:bodyPr/>
          <a:lstStyle/>
          <a:p>
            <a:pPr>
              <a:defRPr/>
            </a:pPr>
            <a:r>
              <a:rPr lang="ar-SA" sz="5400" dirty="0">
                <a:effectLst/>
              </a:rPr>
              <a:t>إنكم تهلكون لا محالة، كبقية الأمم التي أبادها الرب</a:t>
            </a:r>
            <a:r>
              <a:rPr lang="en-US" sz="5400" dirty="0">
                <a:effectLst/>
              </a:rPr>
              <a:t> </a:t>
            </a:r>
          </a:p>
        </p:txBody>
      </p:sp>
    </p:spTree>
    <p:extLst>
      <p:ext uri="{BB962C8B-B14F-4D97-AF65-F5344CB8AC3E}">
        <p14:creationId xmlns:p14="http://schemas.microsoft.com/office/powerpoint/2010/main" val="336487453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أيضًا في ذلك الزمان</a:t>
            </a:r>
            <a:r>
              <a:rPr lang="en-US"/>
              <a:t> </a:t>
            </a:r>
            <a:r>
              <a:rPr lang="ar-SA"/>
              <a:t>أما الخطية التي عملتموها والعجل الذي صنعتموه,</a:t>
            </a:r>
            <a:endParaRPr lang="en-US" dirty="0"/>
          </a:p>
        </p:txBody>
      </p:sp>
    </p:spTree>
    <p:extLst>
      <p:ext uri="{BB962C8B-B14F-4D97-AF65-F5344CB8AC3E}">
        <p14:creationId xmlns:p14="http://schemas.microsoft.com/office/powerpoint/2010/main" val="3187717355"/>
      </p:ext>
    </p:extLst>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اطلبوا عن سلام الكنيسة الواحدة الوحيدة المقدسة الجامعة الرسولية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0388409"/>
      </p:ext>
    </p:extLst>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خلاص الله في الشعوب و الطمانينة بكل موضع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80753633"/>
      </p:ext>
    </p:extLst>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92430304"/>
      </p:ext>
    </p:extLst>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اطلبوا عن أبائنا و اخواتنا المرضي بكل الأمراض في هذا الموضع و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15174459"/>
      </p:ext>
    </p:extLst>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كي ينعم الرب الهنا عليهم و علينا بالعافية و الشفاء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93457541"/>
      </p:ext>
    </p:extLst>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54852635"/>
      </p:ext>
    </p:extLst>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أبائنا و اخوتنا المسافرين و الذين أضمروا السفر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86028095"/>
      </p:ext>
    </p:extLst>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ليسهل الرب طرقهم جميعا أن كانوا في البحار أو الأنهار أو الينابيع أو الطرق المسلوكة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59923375"/>
      </p:ext>
    </p:extLst>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 الذين جعلوا سفرهم بكل وسيلة لكي يرشدهم الرب الهنا و يردهم الي مساكنهم بسلام, و يغفر لنا خطاينا</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50042521"/>
      </p:ext>
    </p:extLst>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0643884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فإني أخذتة وأحرقتة بالنار وحطمتة وسحقته حتى صار ناعمًا كالغبار,</a:t>
            </a:r>
            <a:endParaRPr lang="en-US" dirty="0"/>
          </a:p>
        </p:txBody>
      </p:sp>
    </p:spTree>
    <p:extLst>
      <p:ext uri="{BB962C8B-B14F-4D97-AF65-F5344CB8AC3E}">
        <p14:creationId xmlns:p14="http://schemas.microsoft.com/office/powerpoint/2010/main" val="2887594786"/>
      </p:ext>
    </p:extLst>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 اطلبوا عن أهوية السماء و ثمرات الأرض و الأشجار و الكروم و كل شجرة مثمرة في المسكونة كلها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5456615"/>
      </p:ext>
    </p:extLst>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يباركها المسيح الهنا و يكملها بسلام,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70703985"/>
      </p:ext>
    </p:extLst>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69747776"/>
      </p:ext>
    </p:extLst>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لكي يعطينا الله رحمة و رأفة أمام الرؤساء الأقوياء</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43666927"/>
      </p:ext>
    </p:extLst>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 يعطف قلوب المتولين علينا بالصلاح في كل حين و يغفر لنا خطايانا</a:t>
                      </a: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55631962"/>
      </p:ext>
    </p:extLst>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46741270"/>
      </p:ext>
    </p:extLst>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أبائنا و اخوتنا الذين رقدوا و تنيحوا في الايمان بالمسيح منذ البدء</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52086187"/>
      </p:ext>
    </p:extLst>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أبائنا البطاركة و أبائنا الأساقفة و أبائنا القمامصة و أبائنا القسوس</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90735407"/>
      </p:ext>
    </p:extLst>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أخوتنا الشمامسة و أبائنا الرهبان و أخوتنا العلمانيين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06603808"/>
      </p:ext>
    </p:extLst>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عن الذين رقدوا من المسيحيين لكي ينيح الرب الهنا نفوسهم أجمعين, و يغفر لنا خطاينا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925876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ثم طرحت غباره تحت في أسفل وادي السيل، المنحدر</a:t>
            </a:r>
            <a:r>
              <a:rPr lang="en-US" dirty="0"/>
              <a:t> </a:t>
            </a:r>
            <a:r>
              <a:rPr lang="ar-SA" dirty="0"/>
              <a:t>من الجبل.</a:t>
            </a:r>
            <a:endParaRPr lang="en-US" dirty="0"/>
          </a:p>
        </p:txBody>
      </p:sp>
    </p:spTree>
    <p:extLst>
      <p:ext uri="{BB962C8B-B14F-4D97-AF65-F5344CB8AC3E}">
        <p14:creationId xmlns:p14="http://schemas.microsoft.com/office/powerpoint/2010/main" val="2308093635"/>
      </p:ext>
    </p:extLst>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6366305"/>
      </p:ext>
    </p:extLst>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المهتمين بالصعائد و القرابين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563775664"/>
      </p:ext>
    </p:extLst>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الخمر و الزيت و البخور و الستور و كتب القراءة و كل أواني المذبح</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91909683"/>
      </p:ext>
    </p:extLst>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يعوضهم الرب إلهنا عن أتعابهم في أورشليم السمائية,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25029786"/>
      </p:ext>
    </p:extLst>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03117515"/>
      </p:ext>
    </p:extLst>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موعظي شعبنا لكي يباركهم الرب إلهنا و يفتح عيون قلوبهم</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6065430"/>
      </p:ext>
    </p:extLst>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يثبتهم في الإيمان الأرثوذكسي إلي النفس الأخير,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05363405"/>
      </p:ext>
    </p:extLst>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42119715"/>
      </p:ext>
    </p:extLst>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هذه الكنيسة و كل الكنائس</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30463074"/>
      </p:ext>
    </p:extLst>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كل أديرة الشعوب الأرثوذكسية في البراري و الشيوخ السكان فيها و عن طمأنينة كل العالم معاً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207396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وبالحريق وبالتجربة في قبر الشهوات كنتم تُغضبون الرب إلهكم.</a:t>
            </a:r>
            <a:endParaRPr lang="en-US" dirty="0"/>
          </a:p>
        </p:txBody>
      </p:sp>
    </p:spTree>
    <p:extLst>
      <p:ext uri="{BB962C8B-B14F-4D97-AF65-F5344CB8AC3E}">
        <p14:creationId xmlns:p14="http://schemas.microsoft.com/office/powerpoint/2010/main" val="1523210305"/>
      </p:ext>
    </p:extLst>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يحفظنا الرب إلهنا من كل سوء و من كل شر,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09379860"/>
      </p:ext>
    </p:extLst>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59302950"/>
      </p:ext>
    </p:extLst>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واطلبوا عن حياة و قيام أبينا المكرم رئيس الأساقفة الأب البطريرك الأنبا ( تاوضروس</a:t>
                      </a:r>
                      <a:r>
                        <a:rPr lang="ar-EG" sz="4400" b="1" i="0" kern="1200" baseline="0" dirty="0">
                          <a:solidFill>
                            <a:schemeClr val="lt1"/>
                          </a:solidFill>
                          <a:latin typeface="+mn-lt"/>
                          <a:ea typeface="+mn-ea"/>
                          <a:cs typeface="+mn-cs"/>
                        </a:rPr>
                        <a:t> الثانى</a:t>
                      </a:r>
                      <a:r>
                        <a:rPr lang="ar-EG" sz="4400" b="1" i="0" kern="1200" dirty="0">
                          <a:solidFill>
                            <a:schemeClr val="lt1"/>
                          </a:solidFill>
                          <a:latin typeface="+mn-lt"/>
                          <a:ea typeface="+mn-ea"/>
                          <a:cs typeface="+mn-cs"/>
                        </a:rPr>
                        <a:t>)</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15025182"/>
      </p:ext>
    </p:extLst>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كذلك</a:t>
                      </a:r>
                      <a:r>
                        <a:rPr lang="ar-EG" sz="4400" b="1" i="0" kern="1200" baseline="0" dirty="0">
                          <a:solidFill>
                            <a:schemeClr val="lt1"/>
                          </a:solidFill>
                          <a:latin typeface="+mn-lt"/>
                          <a:ea typeface="+mn-ea"/>
                          <a:cs typeface="+mn-cs"/>
                        </a:rPr>
                        <a:t> شريكه فى الخدمة الرسولية أبينا المطران المكرم الأنبا دانيال</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20217605"/>
      </p:ext>
    </p:extLst>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لكي يحفظ الرب لنا حياتهما</a:t>
                      </a:r>
                      <a:r>
                        <a:rPr lang="ar-EG" sz="3600" b="1" i="0" kern="1200" baseline="0" dirty="0">
                          <a:solidFill>
                            <a:schemeClr val="lt1"/>
                          </a:solidFill>
                          <a:latin typeface="+mn-lt"/>
                          <a:ea typeface="+mn-ea"/>
                          <a:cs typeface="+mn-cs"/>
                        </a:rPr>
                        <a:t> </a:t>
                      </a:r>
                      <a:r>
                        <a:rPr lang="ar-EG" sz="3600" b="1" i="0" kern="1200" dirty="0">
                          <a:solidFill>
                            <a:schemeClr val="lt1"/>
                          </a:solidFill>
                          <a:latin typeface="+mn-lt"/>
                          <a:ea typeface="+mn-ea"/>
                          <a:cs typeface="+mn-cs"/>
                        </a:rPr>
                        <a:t>و يثبتهما علي كراسيهم</a:t>
                      </a:r>
                      <a:r>
                        <a:rPr lang="ar-EG" sz="3600" b="1" i="0" kern="1200" baseline="0" dirty="0">
                          <a:solidFill>
                            <a:schemeClr val="lt1"/>
                          </a:solidFill>
                          <a:latin typeface="+mn-lt"/>
                          <a:ea typeface="+mn-ea"/>
                          <a:cs typeface="+mn-cs"/>
                        </a:rPr>
                        <a:t> </a:t>
                      </a:r>
                      <a:r>
                        <a:rPr lang="ar-EG" sz="3600" b="1" i="0" kern="1200" dirty="0">
                          <a:solidFill>
                            <a:schemeClr val="lt1"/>
                          </a:solidFill>
                          <a:latin typeface="+mn-lt"/>
                          <a:ea typeface="+mn-ea"/>
                          <a:cs typeface="+mn-cs"/>
                        </a:rPr>
                        <a:t>سنين عديدة و أزمنة سالمة هادئة مديدة, و يغفر لنا خطايانا</a:t>
                      </a:r>
                      <a:endParaRPr lang="ar-SA" sz="3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03303226"/>
      </p:ext>
    </p:extLst>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3484348"/>
      </p:ext>
    </p:extLst>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صلوا واطلبوا عن آبائنا المطارنة و الأساقفة الأرثوذكسيين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68669405"/>
      </p:ext>
    </p:extLst>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القمامصة و القسوس و الشمامسة و كل طغمات الكنيسة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63651474"/>
      </p:ext>
    </p:extLst>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يحفظهم المسيح إلهنا و يقويهم,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20569063"/>
      </p:ext>
    </p:extLst>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568563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 وعندما أرسلكم الرب من قادش برنيع قائلاً:</a:t>
            </a:r>
            <a:endParaRPr lang="en-US" dirty="0"/>
          </a:p>
        </p:txBody>
      </p:sp>
    </p:spTree>
    <p:extLst>
      <p:ext uri="{BB962C8B-B14F-4D97-AF65-F5344CB8AC3E}">
        <p14:creationId xmlns:p14="http://schemas.microsoft.com/office/powerpoint/2010/main" val="3289009899"/>
      </p:ext>
    </p:extLst>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اجتماعنا هذا و كل اجتماعات الشعوب الأرثوذكسية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07635430"/>
      </p:ext>
    </p:extLst>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يباركها الرب إلهنا و يكملها بسلام,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64898123"/>
      </p:ext>
    </p:extLst>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79334781"/>
      </p:ext>
    </p:extLst>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صلوا واطلبوا عن مدبري الكنيسة المقدسة و كل رتب الكهنوت</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11969666"/>
      </p:ext>
    </p:extLst>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يباركهم الرب إلهنا و يقويهم,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18508103"/>
      </p:ext>
    </p:extLst>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99164624"/>
      </p:ext>
    </p:extLst>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كل نفس لها تعب في الكنيسة المقدسة و مع الشعب الأرثوذكسي</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87769712"/>
      </p:ext>
    </p:extLst>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يصنع الرب إلهنا معهم رحمة,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37116701"/>
      </p:ext>
    </p:extLst>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9152047"/>
      </p:ext>
    </p:extLst>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الرؤساء محبي المسيح الذين أوصنا أن نذكرهم بأسمائهم</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2226002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اصعدوا لترثوا الأرض التي أنا أعطيها لكم.</a:t>
            </a:r>
            <a:endParaRPr lang="en-US" dirty="0"/>
          </a:p>
        </p:txBody>
      </p:sp>
    </p:spTree>
    <p:extLst>
      <p:ext uri="{BB962C8B-B14F-4D97-AF65-F5344CB8AC3E}">
        <p14:creationId xmlns:p14="http://schemas.microsoft.com/office/powerpoint/2010/main" val="538477437"/>
      </p:ext>
    </p:extLst>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لكي يباركهم الرب إلهنا و يذكرهم بالرحمة و يعطيهم النعمة أمام الرؤساء الأقوياء, و يغفر لنا خطايانا </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14662655"/>
      </p:ext>
    </p:extLst>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9104075"/>
      </p:ext>
    </p:extLst>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المساكين و الفلاحين و الضعفاء و كل نفس متضايقة بأي نوع</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80502927"/>
      </p:ext>
    </p:extLst>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يتراءف الرب إلهنا عليهم و علينا, و يغفلر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87476813"/>
      </p:ext>
    </p:extLst>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63034763"/>
      </p:ext>
    </p:extLst>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المتضايقين الذين في السجون و المطابق و الذين في النفي و السبي</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10322723"/>
      </p:ext>
    </p:extLst>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المربوطين من جهة رباطات الشياطين لكي يعتقهم الرب إلهنا من متاعبهم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57265721"/>
      </p:ext>
    </p:extLst>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54315749"/>
      </p:ext>
    </p:extLst>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واطلبوا عن كل النفوس المجتمعة معنا اليوم في هذا الموضع يطلبون الرحمة لنفوسهم</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58598416"/>
      </p:ext>
    </p:extLst>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تدركنا مراحم الرب إلهنا و أياهم,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713435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فعصيتم قول الرب ولم</a:t>
            </a:r>
            <a:r>
              <a:rPr lang="en-US"/>
              <a:t> </a:t>
            </a:r>
            <a:r>
              <a:rPr lang="ar-SA"/>
              <a:t>تؤمنوا به ولم تسمعوا لصوته.</a:t>
            </a:r>
            <a:endParaRPr lang="en-US" dirty="0"/>
          </a:p>
        </p:txBody>
      </p:sp>
    </p:spTree>
    <p:extLst>
      <p:ext uri="{BB962C8B-B14F-4D97-AF65-F5344CB8AC3E}">
        <p14:creationId xmlns:p14="http://schemas.microsoft.com/office/powerpoint/2010/main" val="3563225272"/>
      </p:ext>
    </p:extLst>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88251435"/>
      </p:ext>
    </p:extLst>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الذين أوصونا أن نذكرهم كل واحد باسمه</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88876712"/>
      </p:ext>
    </p:extLst>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يذكرهم الرب إلهنا بالصلاح في كل حين,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23951755"/>
      </p:ext>
    </p:extLst>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55413653"/>
      </p:ext>
    </p:extLst>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صعود مياه الأنهار في هذه السنة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37340973"/>
      </p:ext>
    </p:extLst>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كي يباركها المسيح إلهنا و يصعدها كمقدارها, و يفرح وجه الأرض بالنيل و يعولنا نحن البشر</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20458452"/>
      </p:ext>
    </p:extLst>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 يعطي النجاة للإنسان و الحيوان, و يرفع عن العالم الموت و الغلاء و الوباء و الفناء و سيف الأعداء</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12724146"/>
      </p:ext>
    </p:extLst>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 يجعل الهدوء و السلام و الطمأنينة في الكنيسة المقدسة</a:t>
                      </a: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40347094"/>
      </p:ext>
    </p:extLst>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يرفع شأن المسيحيين في كل مكان و في كل المسكونة إلي النفس الأخير,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61417692"/>
      </p:ext>
    </p:extLst>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227813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ولم تزالوا عاصيين للرب من يوم أن ظهر لكم.</a:t>
            </a:r>
            <a:endParaRPr lang="en-US" dirty="0"/>
          </a:p>
        </p:txBody>
      </p:sp>
    </p:spTree>
    <p:extLst>
      <p:ext uri="{BB962C8B-B14F-4D97-AF65-F5344CB8AC3E}">
        <p14:creationId xmlns:p14="http://schemas.microsoft.com/office/powerpoint/2010/main" val="2841219225"/>
      </p:ext>
    </p:extLst>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هذه البصخة المقدسة التي لمخلصنا الصالح</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76691846"/>
      </p:ext>
    </p:extLst>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لكي يكملها لنا بسلام و يرينا بهجة قيامته المقدسة و نحن جميعا سالمين,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98964006"/>
      </p:ext>
    </p:extLst>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04452721"/>
      </p:ext>
    </p:extLst>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E9EC6-FF14-4542-9F7A-F3368B85E1BC}"/>
              </a:ext>
            </a:extLst>
          </p:cNvPr>
          <p:cNvSpPr>
            <a:spLocks noGrp="1"/>
          </p:cNvSpPr>
          <p:nvPr>
            <p:ph type="title"/>
          </p:nvPr>
        </p:nvSpPr>
        <p:spPr/>
        <p:txBody>
          <a:bodyPr>
            <a:normAutofit/>
          </a:bodyPr>
          <a:lstStyle/>
          <a:p>
            <a:r>
              <a:rPr lang="ar-EG" sz="4400" dirty="0"/>
              <a:t>اللهم إرحمنا : قرر لنا رحمة</a:t>
            </a:r>
            <a:endParaRPr lang="en-US" sz="4400" dirty="0"/>
          </a:p>
        </p:txBody>
      </p:sp>
      <p:sp>
        <p:nvSpPr>
          <p:cNvPr id="3" name="Text Placeholder 2">
            <a:extLst>
              <a:ext uri="{FF2B5EF4-FFF2-40B4-BE49-F238E27FC236}">
                <a16:creationId xmlns:a16="http://schemas.microsoft.com/office/drawing/2014/main" id="{CBA5508E-9DC7-4222-9DF1-A294C2557234}"/>
              </a:ext>
            </a:extLst>
          </p:cNvPr>
          <p:cNvSpPr>
            <a:spLocks noGrp="1"/>
          </p:cNvSpPr>
          <p:nvPr>
            <p:ph type="body" idx="1"/>
          </p:nvPr>
        </p:nvSpPr>
        <p:spPr/>
        <p:txBody>
          <a:bodyPr/>
          <a:lstStyle/>
          <a:p>
            <a:r>
              <a:rPr lang="ar-EG" sz="4400" dirty="0"/>
              <a:t>افنوتي ناي نان : ثي شو ناي ايرون</a:t>
            </a:r>
          </a:p>
        </p:txBody>
      </p:sp>
      <p:sp>
        <p:nvSpPr>
          <p:cNvPr id="5" name="Text Placeholder 4">
            <a:extLst>
              <a:ext uri="{FF2B5EF4-FFF2-40B4-BE49-F238E27FC236}">
                <a16:creationId xmlns:a16="http://schemas.microsoft.com/office/drawing/2014/main" id="{775A2CA9-0337-46FC-87B3-29A289236774}"/>
              </a:ext>
            </a:extLst>
          </p:cNvPr>
          <p:cNvSpPr>
            <a:spLocks noGrp="1"/>
          </p:cNvSpPr>
          <p:nvPr>
            <p:ph type="body" sz="quarter" idx="3"/>
          </p:nvPr>
        </p:nvSpPr>
        <p:spPr/>
        <p:txBody>
          <a:bodyPr/>
          <a:lstStyle/>
          <a:p>
            <a:r>
              <a:rPr lang="en-US" dirty="0"/>
              <a:t>F5 </a:t>
            </a:r>
            <a:r>
              <a:rPr lang="en-US" dirty="0" err="1"/>
              <a:t>nainan</a:t>
            </a:r>
            <a:r>
              <a:rPr lang="en-US" dirty="0"/>
              <a:t> : 0e2ovnai `</a:t>
            </a:r>
            <a:r>
              <a:rPr lang="en-US" dirty="0" err="1"/>
              <a:t>eron</a:t>
            </a:r>
            <a:endParaRPr lang="en-US" dirty="0"/>
          </a:p>
        </p:txBody>
      </p:sp>
    </p:spTree>
    <p:extLst>
      <p:ext uri="{BB962C8B-B14F-4D97-AF65-F5344CB8AC3E}">
        <p14:creationId xmlns:p14="http://schemas.microsoft.com/office/powerpoint/2010/main" val="639431028"/>
      </p:ext>
    </p:extLst>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48045-CF0B-4778-A942-8BD24FD6DF74}"/>
              </a:ext>
            </a:extLst>
          </p:cNvPr>
          <p:cNvSpPr>
            <a:spLocks noGrp="1"/>
          </p:cNvSpPr>
          <p:nvPr>
            <p:ph type="title"/>
          </p:nvPr>
        </p:nvSpPr>
        <p:spPr/>
        <p:txBody>
          <a:bodyPr>
            <a:normAutofit/>
          </a:bodyPr>
          <a:lstStyle/>
          <a:p>
            <a:r>
              <a:rPr lang="ar-EG" dirty="0"/>
              <a:t>اصنع معنا رحمة في ملكوتك</a:t>
            </a:r>
            <a:endParaRPr lang="en-US" dirty="0"/>
          </a:p>
        </p:txBody>
      </p:sp>
      <p:sp>
        <p:nvSpPr>
          <p:cNvPr id="3" name="Text Placeholder 2">
            <a:extLst>
              <a:ext uri="{FF2B5EF4-FFF2-40B4-BE49-F238E27FC236}">
                <a16:creationId xmlns:a16="http://schemas.microsoft.com/office/drawing/2014/main" id="{E2541FC2-DA37-48B6-A97E-6887C04D8F65}"/>
              </a:ext>
            </a:extLst>
          </p:cNvPr>
          <p:cNvSpPr>
            <a:spLocks noGrp="1"/>
          </p:cNvSpPr>
          <p:nvPr>
            <p:ph type="body" idx="1"/>
          </p:nvPr>
        </p:nvSpPr>
        <p:spPr/>
        <p:txBody>
          <a:bodyPr/>
          <a:lstStyle/>
          <a:p>
            <a:r>
              <a:rPr lang="ar-EG" sz="4400" dirty="0"/>
              <a:t>آرى أوناى نيمان: خين تيك ميت أورو</a:t>
            </a:r>
          </a:p>
        </p:txBody>
      </p:sp>
      <p:sp>
        <p:nvSpPr>
          <p:cNvPr id="5" name="Text Placeholder 4">
            <a:extLst>
              <a:ext uri="{FF2B5EF4-FFF2-40B4-BE49-F238E27FC236}">
                <a16:creationId xmlns:a16="http://schemas.microsoft.com/office/drawing/2014/main" id="{03146938-3EAD-4655-9BA7-C1D96F495872}"/>
              </a:ext>
            </a:extLst>
          </p:cNvPr>
          <p:cNvSpPr>
            <a:spLocks noGrp="1"/>
          </p:cNvSpPr>
          <p:nvPr>
            <p:ph type="body" sz="quarter" idx="3"/>
          </p:nvPr>
        </p:nvSpPr>
        <p:spPr/>
        <p:txBody>
          <a:bodyPr/>
          <a:lstStyle/>
          <a:p>
            <a:r>
              <a:rPr lang="en-US" dirty="0"/>
              <a:t> `</a:t>
            </a:r>
            <a:r>
              <a:rPr lang="en-US" dirty="0" err="1"/>
              <a:t>ari</a:t>
            </a:r>
            <a:r>
              <a:rPr lang="en-US" dirty="0"/>
              <a:t> </a:t>
            </a:r>
            <a:r>
              <a:rPr lang="en-US" dirty="0" err="1"/>
              <a:t>ovnai</a:t>
            </a:r>
            <a:r>
              <a:rPr lang="en-US" dirty="0"/>
              <a:t> </a:t>
            </a:r>
            <a:r>
              <a:rPr lang="en-US" dirty="0" err="1"/>
              <a:t>neman:qen</a:t>
            </a:r>
            <a:r>
              <a:rPr lang="en-US" dirty="0"/>
              <a:t> </a:t>
            </a:r>
            <a:r>
              <a:rPr lang="en-US" dirty="0" err="1"/>
              <a:t>tekmetovro</a:t>
            </a:r>
            <a:endParaRPr lang="en-US" dirty="0"/>
          </a:p>
        </p:txBody>
      </p:sp>
    </p:spTree>
    <p:extLst>
      <p:ext uri="{BB962C8B-B14F-4D97-AF65-F5344CB8AC3E}">
        <p14:creationId xmlns:p14="http://schemas.microsoft.com/office/powerpoint/2010/main" val="2661953342"/>
      </p:ext>
    </p:extLst>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313895"/>
      </p:ext>
    </p:extLst>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Autofit/>
          </a:bodyPr>
          <a:lstStyle/>
          <a:p>
            <a:r>
              <a:rPr lang="ar-EG" sz="5400" dirty="0"/>
              <a:t>يا ملك السلام اعطنا سلامك </a:t>
            </a:r>
            <a:endParaRPr lang="en-US" sz="5400" dirty="0"/>
          </a:p>
        </p:txBody>
      </p:sp>
      <p:sp>
        <p:nvSpPr>
          <p:cNvPr id="8" name="Text Placeholder 7"/>
          <p:cNvSpPr>
            <a:spLocks noGrp="1"/>
          </p:cNvSpPr>
          <p:nvPr>
            <p:ph type="body" idx="1"/>
          </p:nvPr>
        </p:nvSpPr>
        <p:spPr/>
        <p:txBody>
          <a:bodyPr/>
          <a:lstStyle/>
          <a:p>
            <a:r>
              <a:rPr lang="ar-EG" sz="4400" dirty="0"/>
              <a:t>إبؤروإنتي تي هيريني موى نان إنتيك هيريني </a:t>
            </a:r>
          </a:p>
        </p:txBody>
      </p:sp>
      <p:sp>
        <p:nvSpPr>
          <p:cNvPr id="9" name="Text Placeholder 8"/>
          <p:cNvSpPr>
            <a:spLocks noGrp="1"/>
          </p:cNvSpPr>
          <p:nvPr>
            <p:ph type="body" sz="quarter" idx="3"/>
          </p:nvPr>
        </p:nvSpPr>
        <p:spPr/>
        <p:txBody>
          <a:bodyPr/>
          <a:lstStyle/>
          <a:p>
            <a:r>
              <a:rPr lang="en-US" sz="4400" dirty="0"/>
              <a:t>~</a:t>
            </a:r>
            <a:r>
              <a:rPr lang="en-US" sz="4400" dirty="0" err="1"/>
              <a:t>Pouro</a:t>
            </a:r>
            <a:r>
              <a:rPr lang="en-US" sz="4400" dirty="0"/>
              <a:t> `</a:t>
            </a:r>
            <a:r>
              <a:rPr lang="en-US" sz="4400" dirty="0" err="1"/>
              <a:t>nte</a:t>
            </a:r>
            <a:r>
              <a:rPr lang="en-US" sz="4400" dirty="0"/>
              <a:t> ;\</a:t>
            </a:r>
            <a:r>
              <a:rPr lang="en-US" sz="4400" dirty="0" err="1"/>
              <a:t>irhnh</a:t>
            </a:r>
            <a:r>
              <a:rPr lang="en-US" sz="4400" dirty="0"/>
              <a:t>&gt;  </a:t>
            </a:r>
            <a:r>
              <a:rPr lang="en-US" sz="4400" dirty="0" err="1"/>
              <a:t>moi</a:t>
            </a:r>
            <a:r>
              <a:rPr lang="en-US" sz="4400" dirty="0"/>
              <a:t> nan `</a:t>
            </a:r>
            <a:r>
              <a:rPr lang="en-US" sz="4400" dirty="0" err="1"/>
              <a:t>ntek</a:t>
            </a:r>
            <a:r>
              <a:rPr lang="en-US" sz="4400" dirty="0"/>
              <a:t>\</a:t>
            </a:r>
            <a:r>
              <a:rPr lang="en-US" sz="4400" dirty="0" err="1"/>
              <a:t>irhnh</a:t>
            </a:r>
            <a:endParaRPr lang="en-US" sz="4400" dirty="0"/>
          </a:p>
        </p:txBody>
      </p:sp>
    </p:spTree>
    <p:extLst>
      <p:ext uri="{BB962C8B-B14F-4D97-AF65-F5344CB8AC3E}">
        <p14:creationId xmlns:p14="http://schemas.microsoft.com/office/powerpoint/2010/main" val="2828822116"/>
      </p:ext>
    </p:extLst>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ar-EG" dirty="0"/>
              <a:t>قرر لنا سلامك واغفر لنا خطايانا</a:t>
            </a:r>
          </a:p>
        </p:txBody>
      </p:sp>
      <p:sp>
        <p:nvSpPr>
          <p:cNvPr id="3" name="Text Placeholder 2"/>
          <p:cNvSpPr>
            <a:spLocks noGrp="1"/>
          </p:cNvSpPr>
          <p:nvPr>
            <p:ph type="body" idx="1"/>
          </p:nvPr>
        </p:nvSpPr>
        <p:spPr/>
        <p:txBody>
          <a:bodyPr/>
          <a:lstStyle/>
          <a:p>
            <a:r>
              <a:rPr lang="ar-EG" sz="4400" dirty="0"/>
              <a:t>سيمني نان انتيك هيريني كا نين نوفي نان ايفول</a:t>
            </a:r>
          </a:p>
        </p:txBody>
      </p:sp>
      <p:sp>
        <p:nvSpPr>
          <p:cNvPr id="6" name="Text Placeholder 5"/>
          <p:cNvSpPr>
            <a:spLocks noGrp="1"/>
          </p:cNvSpPr>
          <p:nvPr>
            <p:ph type="body" sz="quarter" idx="3"/>
          </p:nvPr>
        </p:nvSpPr>
        <p:spPr>
          <a:xfrm>
            <a:off x="-1" y="5417416"/>
            <a:ext cx="9144000" cy="682357"/>
          </a:xfrm>
        </p:spPr>
        <p:txBody>
          <a:bodyPr/>
          <a:lstStyle/>
          <a:p>
            <a:r>
              <a:rPr lang="en-US" sz="3200" dirty="0" err="1"/>
              <a:t>cemni</a:t>
            </a:r>
            <a:r>
              <a:rPr lang="en-US" sz="3200" dirty="0"/>
              <a:t> nan `</a:t>
            </a:r>
            <a:r>
              <a:rPr lang="en-US" sz="3200" dirty="0" err="1"/>
              <a:t>ntek</a:t>
            </a:r>
            <a:r>
              <a:rPr lang="en-US" sz="3200" dirty="0"/>
              <a:t> hir3n3 : </a:t>
            </a:r>
            <a:r>
              <a:rPr lang="en-US" sz="3200" dirty="0" err="1"/>
              <a:t>xa</a:t>
            </a:r>
            <a:r>
              <a:rPr lang="en-US" sz="3200" dirty="0"/>
              <a:t> </a:t>
            </a:r>
            <a:r>
              <a:rPr lang="en-US" sz="3200" dirty="0" err="1"/>
              <a:t>nen</a:t>
            </a:r>
            <a:r>
              <a:rPr lang="en-US" sz="3200" dirty="0"/>
              <a:t> </a:t>
            </a:r>
            <a:r>
              <a:rPr lang="en-US" sz="3200" dirty="0" err="1"/>
              <a:t>nobi</a:t>
            </a:r>
            <a:r>
              <a:rPr lang="en-US" sz="3200" dirty="0"/>
              <a:t> nan </a:t>
            </a:r>
            <a:r>
              <a:rPr lang="en-US" sz="3200" dirty="0" err="1"/>
              <a:t>ebol</a:t>
            </a:r>
            <a:endParaRPr lang="en-US" sz="3200" dirty="0"/>
          </a:p>
        </p:txBody>
      </p:sp>
    </p:spTree>
    <p:extLst>
      <p:ext uri="{BB962C8B-B14F-4D97-AF65-F5344CB8AC3E}">
        <p14:creationId xmlns:p14="http://schemas.microsoft.com/office/powerpoint/2010/main" val="524579141"/>
      </p:ext>
    </p:extLst>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65798774"/>
      </p:ext>
    </p:extLst>
  </p:cSld>
  <p:clrMapOvr>
    <a:masterClrMapping/>
  </p:clrMapOvr>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 فرق اعداء الكنيسة وحصنها</a:t>
            </a:r>
            <a:endParaRPr lang="en-US" sz="5400" dirty="0"/>
          </a:p>
        </p:txBody>
      </p:sp>
      <p:sp>
        <p:nvSpPr>
          <p:cNvPr id="3" name="Text Placeholder 2"/>
          <p:cNvSpPr>
            <a:spLocks noGrp="1"/>
          </p:cNvSpPr>
          <p:nvPr>
            <p:ph type="body" idx="1"/>
          </p:nvPr>
        </p:nvSpPr>
        <p:spPr/>
        <p:txBody>
          <a:bodyPr/>
          <a:lstStyle/>
          <a:p>
            <a:r>
              <a:rPr lang="ar-EG" sz="4400" dirty="0"/>
              <a:t>جور ايفول اني جاجي انتى تي اكليسيا</a:t>
            </a:r>
          </a:p>
        </p:txBody>
      </p:sp>
      <p:sp>
        <p:nvSpPr>
          <p:cNvPr id="4" name="Text Placeholder 3"/>
          <p:cNvSpPr>
            <a:spLocks noGrp="1"/>
          </p:cNvSpPr>
          <p:nvPr>
            <p:ph type="body" sz="quarter" idx="3"/>
          </p:nvPr>
        </p:nvSpPr>
        <p:spPr/>
        <p:txBody>
          <a:bodyPr/>
          <a:lstStyle/>
          <a:p>
            <a:r>
              <a:rPr lang="en-US" sz="3200" dirty="0" err="1"/>
              <a:t>Gwr</a:t>
            </a:r>
            <a:r>
              <a:rPr lang="en-US" sz="3200" dirty="0"/>
              <a:t> </a:t>
            </a:r>
            <a:r>
              <a:rPr lang="en-US" sz="3200" dirty="0" err="1"/>
              <a:t>ebol</a:t>
            </a:r>
            <a:r>
              <a:rPr lang="en-US" sz="3200" dirty="0"/>
              <a:t> `</a:t>
            </a:r>
            <a:r>
              <a:rPr lang="en-US" sz="3200" dirty="0" err="1"/>
              <a:t>nnigagi</a:t>
            </a:r>
            <a:r>
              <a:rPr lang="en-US" sz="3200" dirty="0"/>
              <a:t> `</a:t>
            </a:r>
            <a:r>
              <a:rPr lang="en-US" sz="3200" dirty="0" err="1"/>
              <a:t>nte</a:t>
            </a:r>
            <a:r>
              <a:rPr lang="en-US" sz="3200" dirty="0"/>
              <a:t> 5ekkl3cia</a:t>
            </a:r>
          </a:p>
        </p:txBody>
      </p:sp>
    </p:spTree>
    <p:extLst>
      <p:ext uri="{BB962C8B-B14F-4D97-AF65-F5344CB8AC3E}">
        <p14:creationId xmlns:p14="http://schemas.microsoft.com/office/powerpoint/2010/main" val="125795155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9452736"/>
      </p:ext>
    </p:extLst>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فلا تتزعزع ًالى الابد</a:t>
            </a:r>
            <a:endParaRPr lang="en-US" sz="5400" dirty="0"/>
          </a:p>
        </p:txBody>
      </p:sp>
      <p:sp>
        <p:nvSpPr>
          <p:cNvPr id="3" name="Text Placeholder 2"/>
          <p:cNvSpPr>
            <a:spLocks noGrp="1"/>
          </p:cNvSpPr>
          <p:nvPr>
            <p:ph type="body" idx="1"/>
          </p:nvPr>
        </p:nvSpPr>
        <p:spPr/>
        <p:txBody>
          <a:bodyPr/>
          <a:lstStyle/>
          <a:p>
            <a:r>
              <a:rPr lang="ar-EG" sz="4800" dirty="0"/>
              <a:t>اري سوبت ايروس انيسكم شا اينيه</a:t>
            </a:r>
          </a:p>
        </p:txBody>
      </p:sp>
      <p:sp>
        <p:nvSpPr>
          <p:cNvPr id="4" name="Text Placeholder 3"/>
          <p:cNvSpPr>
            <a:spLocks noGrp="1"/>
          </p:cNvSpPr>
          <p:nvPr>
            <p:ph type="body" sz="quarter" idx="3"/>
          </p:nvPr>
        </p:nvSpPr>
        <p:spPr/>
        <p:txBody>
          <a:bodyPr/>
          <a:lstStyle/>
          <a:p>
            <a:r>
              <a:rPr lang="en-US" dirty="0" err="1"/>
              <a:t>aricobt</a:t>
            </a:r>
            <a:r>
              <a:rPr lang="en-US" dirty="0"/>
              <a:t> `</a:t>
            </a:r>
            <a:r>
              <a:rPr lang="en-US" dirty="0" err="1"/>
              <a:t>eroc</a:t>
            </a:r>
            <a:r>
              <a:rPr lang="en-US" dirty="0"/>
              <a:t> : `</a:t>
            </a:r>
            <a:r>
              <a:rPr lang="en-US" dirty="0" err="1"/>
              <a:t>nneckim</a:t>
            </a:r>
            <a:r>
              <a:rPr lang="en-US" dirty="0"/>
              <a:t> 2a `</a:t>
            </a:r>
            <a:r>
              <a:rPr lang="en-US" dirty="0" err="1"/>
              <a:t>eneh</a:t>
            </a:r>
            <a:endParaRPr lang="en-US" dirty="0"/>
          </a:p>
        </p:txBody>
      </p:sp>
    </p:spTree>
    <p:extLst>
      <p:ext uri="{BB962C8B-B14F-4D97-AF65-F5344CB8AC3E}">
        <p14:creationId xmlns:p14="http://schemas.microsoft.com/office/powerpoint/2010/main" val="1206229844"/>
      </p:ext>
    </p:extLst>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FF00"/>
                          </a:solidFill>
                          <a:latin typeface="Avva_Shenouda"/>
                        </a:rPr>
                        <a:t>=</a:t>
                      </a: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58058832"/>
      </p:ext>
    </p:extLst>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rmAutofit/>
          </a:bodyPr>
          <a:lstStyle/>
          <a:p>
            <a:r>
              <a:rPr lang="ar-EG" sz="4800" dirty="0"/>
              <a:t>عمانوئيل الهنا في وسطنا الان</a:t>
            </a:r>
            <a:endParaRPr lang="en-US" sz="4800" dirty="0"/>
          </a:p>
        </p:txBody>
      </p:sp>
      <p:sp>
        <p:nvSpPr>
          <p:cNvPr id="3" name="Text Placeholder 2"/>
          <p:cNvSpPr>
            <a:spLocks noGrp="1"/>
          </p:cNvSpPr>
          <p:nvPr>
            <p:ph type="body" idx="1"/>
          </p:nvPr>
        </p:nvSpPr>
        <p:spPr/>
        <p:txBody>
          <a:bodyPr/>
          <a:lstStyle/>
          <a:p>
            <a:r>
              <a:rPr lang="ar-EG" sz="5400" dirty="0"/>
              <a:t>اممانوئيل بينوتي خين تين مي تي تينو</a:t>
            </a:r>
          </a:p>
        </p:txBody>
      </p:sp>
      <p:sp>
        <p:nvSpPr>
          <p:cNvPr id="4" name="Text Placeholder 3"/>
          <p:cNvSpPr>
            <a:spLocks noGrp="1"/>
          </p:cNvSpPr>
          <p:nvPr>
            <p:ph type="body" sz="quarter" idx="3"/>
          </p:nvPr>
        </p:nvSpPr>
        <p:spPr>
          <a:xfrm>
            <a:off x="0" y="5373216"/>
            <a:ext cx="9144000" cy="682357"/>
          </a:xfrm>
        </p:spPr>
        <p:txBody>
          <a:bodyPr/>
          <a:lstStyle/>
          <a:p>
            <a:r>
              <a:rPr lang="nn-NO" sz="3200" dirty="0"/>
              <a:t>Emmanov3l pennov5 : qen tenm35 5nov </a:t>
            </a:r>
          </a:p>
        </p:txBody>
      </p:sp>
    </p:spTree>
    <p:extLst>
      <p:ext uri="{BB962C8B-B14F-4D97-AF65-F5344CB8AC3E}">
        <p14:creationId xmlns:p14="http://schemas.microsoft.com/office/powerpoint/2010/main" val="1185509381"/>
      </p:ext>
    </p:extLst>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Autofit/>
          </a:bodyPr>
          <a:lstStyle/>
          <a:p>
            <a:r>
              <a:rPr lang="ar-EG" sz="4400" dirty="0"/>
              <a:t>بمجد ابيه و الروح القدس</a:t>
            </a:r>
            <a:endParaRPr lang="en-US" sz="4400" dirty="0"/>
          </a:p>
        </p:txBody>
      </p:sp>
      <p:sp>
        <p:nvSpPr>
          <p:cNvPr id="3" name="Text Placeholder 2"/>
          <p:cNvSpPr>
            <a:spLocks noGrp="1"/>
          </p:cNvSpPr>
          <p:nvPr>
            <p:ph type="body" idx="1"/>
          </p:nvPr>
        </p:nvSpPr>
        <p:spPr/>
        <p:txBody>
          <a:bodyPr/>
          <a:lstStyle/>
          <a:p>
            <a:r>
              <a:rPr lang="ar-EG" sz="4400" dirty="0"/>
              <a:t>خين ابؤوو انتى بيف يوت نيم بي بنفما اثؤواب</a:t>
            </a:r>
          </a:p>
        </p:txBody>
      </p:sp>
      <p:sp>
        <p:nvSpPr>
          <p:cNvPr id="4" name="Text Placeholder 3"/>
          <p:cNvSpPr>
            <a:spLocks noGrp="1"/>
          </p:cNvSpPr>
          <p:nvPr>
            <p:ph type="body" sz="quarter" idx="3"/>
          </p:nvPr>
        </p:nvSpPr>
        <p:spPr>
          <a:xfrm>
            <a:off x="0" y="5445224"/>
            <a:ext cx="9144000" cy="682357"/>
          </a:xfrm>
        </p:spPr>
        <p:txBody>
          <a:bodyPr/>
          <a:lstStyle/>
          <a:p>
            <a:r>
              <a:rPr lang="en-US" sz="3200" dirty="0" err="1"/>
              <a:t>qen</a:t>
            </a:r>
            <a:r>
              <a:rPr lang="en-US" sz="3200" dirty="0"/>
              <a:t> `</a:t>
            </a:r>
            <a:r>
              <a:rPr lang="en-US" sz="3200" dirty="0" err="1"/>
              <a:t>pwov</a:t>
            </a:r>
            <a:r>
              <a:rPr lang="en-US" sz="3200" dirty="0"/>
              <a:t> `</a:t>
            </a:r>
            <a:r>
              <a:rPr lang="en-US" sz="3200" dirty="0" err="1"/>
              <a:t>nte</a:t>
            </a:r>
            <a:r>
              <a:rPr lang="en-US" sz="3200" dirty="0"/>
              <a:t> pe4iwt : </a:t>
            </a:r>
            <a:r>
              <a:rPr lang="en-US" sz="3200" dirty="0" err="1"/>
              <a:t>nem</a:t>
            </a:r>
            <a:r>
              <a:rPr lang="en-US" sz="3200" dirty="0"/>
              <a:t> </a:t>
            </a:r>
            <a:r>
              <a:rPr lang="en-US" sz="3200" dirty="0" err="1"/>
              <a:t>pipnevma</a:t>
            </a:r>
            <a:r>
              <a:rPr lang="en-US" sz="3200" dirty="0"/>
              <a:t> e0ovab</a:t>
            </a:r>
          </a:p>
        </p:txBody>
      </p:sp>
    </p:spTree>
    <p:extLst>
      <p:ext uri="{BB962C8B-B14F-4D97-AF65-F5344CB8AC3E}">
        <p14:creationId xmlns:p14="http://schemas.microsoft.com/office/powerpoint/2010/main" val="3088009942"/>
      </p:ext>
    </p:extLst>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52824775"/>
      </p:ext>
    </p:extLst>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rmAutofit/>
          </a:bodyPr>
          <a:lstStyle/>
          <a:p>
            <a:r>
              <a:rPr lang="ar-EG" sz="4800" dirty="0"/>
              <a:t>ليباركنا كلنا ويطهر قلوبنا</a:t>
            </a:r>
            <a:endParaRPr lang="en-US" sz="4800" dirty="0"/>
          </a:p>
        </p:txBody>
      </p:sp>
      <p:sp>
        <p:nvSpPr>
          <p:cNvPr id="3" name="Text Placeholder 2"/>
          <p:cNvSpPr>
            <a:spLocks noGrp="1"/>
          </p:cNvSpPr>
          <p:nvPr>
            <p:ph type="body" idx="1"/>
          </p:nvPr>
        </p:nvSpPr>
        <p:spPr/>
        <p:txBody>
          <a:bodyPr/>
          <a:lstStyle/>
          <a:p>
            <a:r>
              <a:rPr lang="ar-EG" sz="4400" dirty="0"/>
              <a:t> انتيف اسمو ايرون تيرين انتيف طوفو انين هيت</a:t>
            </a:r>
          </a:p>
        </p:txBody>
      </p:sp>
      <p:sp>
        <p:nvSpPr>
          <p:cNvPr id="4" name="Text Placeholder 3"/>
          <p:cNvSpPr>
            <a:spLocks noGrp="1"/>
          </p:cNvSpPr>
          <p:nvPr>
            <p:ph type="body" sz="quarter" idx="3"/>
          </p:nvPr>
        </p:nvSpPr>
        <p:spPr>
          <a:xfrm>
            <a:off x="0" y="5444570"/>
            <a:ext cx="9144000" cy="682357"/>
          </a:xfrm>
        </p:spPr>
        <p:txBody>
          <a:bodyPr/>
          <a:lstStyle/>
          <a:p>
            <a:r>
              <a:rPr lang="en-US" dirty="0"/>
              <a:t>Nte4`cmov `</a:t>
            </a:r>
            <a:r>
              <a:rPr lang="en-US" dirty="0" err="1"/>
              <a:t>eron</a:t>
            </a:r>
            <a:r>
              <a:rPr lang="en-US" dirty="0"/>
              <a:t> t3ren `nte4tovbo `nnenh3t</a:t>
            </a:r>
          </a:p>
        </p:txBody>
      </p:sp>
    </p:spTree>
    <p:extLst>
      <p:ext uri="{BB962C8B-B14F-4D97-AF65-F5344CB8AC3E}">
        <p14:creationId xmlns:p14="http://schemas.microsoft.com/office/powerpoint/2010/main" val="3083261463"/>
      </p:ext>
    </p:extLst>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74821"/>
            <a:ext cx="9144000" cy="782371"/>
          </a:xfrm>
        </p:spPr>
        <p:txBody>
          <a:bodyPr>
            <a:normAutofit/>
          </a:bodyPr>
          <a:lstStyle/>
          <a:p>
            <a:r>
              <a:rPr lang="ar-EG" sz="4400" dirty="0"/>
              <a:t>ويشفي امراض نفوسنا واجسدنا</a:t>
            </a:r>
            <a:endParaRPr lang="en-US" sz="4400" dirty="0"/>
          </a:p>
        </p:txBody>
      </p:sp>
      <p:sp>
        <p:nvSpPr>
          <p:cNvPr id="3" name="Text Placeholder 2"/>
          <p:cNvSpPr>
            <a:spLocks noGrp="1"/>
          </p:cNvSpPr>
          <p:nvPr>
            <p:ph type="body" idx="1"/>
          </p:nvPr>
        </p:nvSpPr>
        <p:spPr/>
        <p:txBody>
          <a:bodyPr/>
          <a:lstStyle/>
          <a:p>
            <a:r>
              <a:rPr lang="ar-EG" sz="3600" dirty="0"/>
              <a:t>انتيف تالتشو اني شوني انتى نين ابسيشي نيم نين سوما</a:t>
            </a:r>
          </a:p>
        </p:txBody>
      </p:sp>
      <p:sp>
        <p:nvSpPr>
          <p:cNvPr id="4" name="Text Placeholder 3"/>
          <p:cNvSpPr>
            <a:spLocks noGrp="1"/>
          </p:cNvSpPr>
          <p:nvPr>
            <p:ph type="body" sz="quarter" idx="3"/>
          </p:nvPr>
        </p:nvSpPr>
        <p:spPr>
          <a:xfrm>
            <a:off x="-34677" y="5484134"/>
            <a:ext cx="9144000" cy="682357"/>
          </a:xfrm>
        </p:spPr>
        <p:txBody>
          <a:bodyPr/>
          <a:lstStyle/>
          <a:p>
            <a:r>
              <a:rPr lang="pt-BR" dirty="0"/>
              <a:t>`nte4talso `nni2wni : `nte nenyix3 nem nencwma</a:t>
            </a:r>
          </a:p>
        </p:txBody>
      </p:sp>
    </p:spTree>
    <p:extLst>
      <p:ext uri="{BB962C8B-B14F-4D97-AF65-F5344CB8AC3E}">
        <p14:creationId xmlns:p14="http://schemas.microsoft.com/office/powerpoint/2010/main" val="3607922292"/>
      </p:ext>
    </p:extLst>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5883061"/>
      </p:ext>
    </p:extLst>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298908"/>
            <a:ext cx="9144000" cy="782371"/>
          </a:xfrm>
        </p:spPr>
        <p:txBody>
          <a:bodyPr>
            <a:normAutofit/>
          </a:bodyPr>
          <a:lstStyle/>
          <a:p>
            <a:r>
              <a:rPr lang="ar-EG" sz="4400" dirty="0"/>
              <a:t>نسجد لك ايها المسيح مع ابيك الصالح</a:t>
            </a:r>
            <a:endParaRPr lang="en-US" sz="4400" dirty="0"/>
          </a:p>
        </p:txBody>
      </p:sp>
      <p:sp>
        <p:nvSpPr>
          <p:cNvPr id="3" name="Text Placeholder 2"/>
          <p:cNvSpPr>
            <a:spLocks noGrp="1"/>
          </p:cNvSpPr>
          <p:nvPr>
            <p:ph type="body" idx="1"/>
          </p:nvPr>
        </p:nvSpPr>
        <p:spPr>
          <a:xfrm>
            <a:off x="0" y="6134856"/>
            <a:ext cx="9143999" cy="808893"/>
          </a:xfrm>
        </p:spPr>
        <p:txBody>
          <a:bodyPr/>
          <a:lstStyle/>
          <a:p>
            <a:r>
              <a:rPr lang="ar-EG" sz="3600" dirty="0"/>
              <a:t> تين اؤؤشت امموك او بي خريستوس نيم بيك يوت ان اغاثوس</a:t>
            </a:r>
          </a:p>
        </p:txBody>
      </p:sp>
      <p:sp>
        <p:nvSpPr>
          <p:cNvPr id="4" name="Text Placeholder 3"/>
          <p:cNvSpPr>
            <a:spLocks noGrp="1"/>
          </p:cNvSpPr>
          <p:nvPr>
            <p:ph type="body" sz="quarter" idx="3"/>
          </p:nvPr>
        </p:nvSpPr>
        <p:spPr>
          <a:xfrm>
            <a:off x="0" y="5081279"/>
            <a:ext cx="9144000" cy="682357"/>
          </a:xfrm>
        </p:spPr>
        <p:txBody>
          <a:bodyPr/>
          <a:lstStyle/>
          <a:p>
            <a:r>
              <a:rPr lang="en-US" sz="3200" dirty="0"/>
              <a:t>Tenovw2t `</a:t>
            </a:r>
            <a:r>
              <a:rPr lang="en-US" sz="3200" dirty="0" err="1"/>
              <a:t>mmok</a:t>
            </a:r>
            <a:r>
              <a:rPr lang="en-US" sz="3200" dirty="0"/>
              <a:t> w p=xc </a:t>
            </a:r>
            <a:r>
              <a:rPr lang="en-US" sz="3200" dirty="0" err="1"/>
              <a:t>nem</a:t>
            </a:r>
            <a:r>
              <a:rPr lang="en-US" sz="3200" dirty="0"/>
              <a:t> </a:t>
            </a:r>
            <a:r>
              <a:rPr lang="en-US" sz="3200" dirty="0" err="1"/>
              <a:t>pekiwt</a:t>
            </a:r>
            <a:r>
              <a:rPr lang="en-US" sz="3200" dirty="0"/>
              <a:t> `naja0oc</a:t>
            </a:r>
          </a:p>
        </p:txBody>
      </p:sp>
    </p:spTree>
    <p:extLst>
      <p:ext uri="{BB962C8B-B14F-4D97-AF65-F5344CB8AC3E}">
        <p14:creationId xmlns:p14="http://schemas.microsoft.com/office/powerpoint/2010/main" val="2868325036"/>
      </p:ext>
    </p:extLst>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rmAutofit/>
          </a:bodyPr>
          <a:lstStyle/>
          <a:p>
            <a:r>
              <a:rPr lang="ar-EG" sz="4800" dirty="0"/>
              <a:t>والروح القدس لأنك صلبت وخلصتنا</a:t>
            </a:r>
            <a:endParaRPr lang="en-US" sz="4800" dirty="0"/>
          </a:p>
        </p:txBody>
      </p:sp>
      <p:sp>
        <p:nvSpPr>
          <p:cNvPr id="3" name="Text Placeholder 2"/>
          <p:cNvSpPr>
            <a:spLocks noGrp="1"/>
          </p:cNvSpPr>
          <p:nvPr>
            <p:ph type="body" idx="1"/>
          </p:nvPr>
        </p:nvSpPr>
        <p:spPr/>
        <p:txBody>
          <a:bodyPr/>
          <a:lstStyle/>
          <a:p>
            <a:r>
              <a:rPr lang="ar-EG" sz="4000" dirty="0"/>
              <a:t>نيم بي بنيفما اثوؤاب جى اف اشك أك سوتي اممون</a:t>
            </a:r>
          </a:p>
        </p:txBody>
      </p:sp>
      <p:sp>
        <p:nvSpPr>
          <p:cNvPr id="4" name="Text Placeholder 3"/>
          <p:cNvSpPr>
            <a:spLocks noGrp="1"/>
          </p:cNvSpPr>
          <p:nvPr>
            <p:ph type="body" sz="quarter" idx="3"/>
          </p:nvPr>
        </p:nvSpPr>
        <p:spPr>
          <a:xfrm>
            <a:off x="0" y="5568477"/>
            <a:ext cx="9144000" cy="682357"/>
          </a:xfrm>
        </p:spPr>
        <p:txBody>
          <a:bodyPr/>
          <a:lstStyle/>
          <a:p>
            <a:r>
              <a:rPr lang="en-US" dirty="0" err="1"/>
              <a:t>nem</a:t>
            </a:r>
            <a:r>
              <a:rPr lang="en-US" dirty="0"/>
              <a:t> </a:t>
            </a:r>
            <a:r>
              <a:rPr lang="en-US" dirty="0" err="1"/>
              <a:t>pipnevma</a:t>
            </a:r>
            <a:r>
              <a:rPr lang="en-US" dirty="0"/>
              <a:t> e0ovab:ge </a:t>
            </a:r>
            <a:r>
              <a:rPr lang="pt-BR" sz="3600" b="0" i="0" dirty="0">
                <a:solidFill>
                  <a:srgbClr val="FFC000"/>
                </a:solidFill>
                <a:latin typeface="Avva_Shenouda"/>
              </a:rPr>
              <a:t>a4a2k</a:t>
            </a:r>
            <a:r>
              <a:rPr lang="ar-EG" sz="3600" b="0" i="0" dirty="0">
                <a:solidFill>
                  <a:srgbClr val="FFC000"/>
                </a:solidFill>
                <a:latin typeface="Avva_Shenouda"/>
              </a:rPr>
              <a:t> </a:t>
            </a:r>
            <a:r>
              <a:rPr lang="en-US" dirty="0"/>
              <a:t>akcw5`mmon</a:t>
            </a:r>
          </a:p>
        </p:txBody>
      </p:sp>
    </p:spTree>
    <p:extLst>
      <p:ext uri="{BB962C8B-B14F-4D97-AF65-F5344CB8AC3E}">
        <p14:creationId xmlns:p14="http://schemas.microsoft.com/office/powerpoint/2010/main" val="248527449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altLang="en-US" dirty="0"/>
              <a:t>إشعياء النبي ص 1 : 2 ـ 9</a:t>
            </a:r>
            <a:endParaRPr lang="en-US" dirty="0"/>
          </a:p>
        </p:txBody>
      </p:sp>
    </p:spTree>
    <p:extLst>
      <p:ext uri="{BB962C8B-B14F-4D97-AF65-F5344CB8AC3E}">
        <p14:creationId xmlns:p14="http://schemas.microsoft.com/office/powerpoint/2010/main" val="767742631"/>
      </p:ext>
    </p:extLst>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chemeClr val="lt1"/>
                          </a:solidFill>
                          <a:latin typeface="+mn-lt"/>
                          <a:ea typeface="+mn-ea"/>
                          <a:cs typeface="+mn-cs"/>
                        </a:rPr>
                        <a:t>أمين هلليلويا</a:t>
                      </a:r>
                      <a:endParaRPr lang="ar-SA" sz="6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5400" b="0" kern="1200" dirty="0">
                          <a:solidFill>
                            <a:srgbClr val="FFC000"/>
                          </a:solidFill>
                          <a:latin typeface="Avva_Shenouda" pitchFamily="34" charset="2"/>
                          <a:ea typeface="+mn-ea"/>
                          <a:cs typeface="+mn-cs"/>
                        </a:rPr>
                        <a:t>am3n ==a=l </a:t>
                      </a:r>
                      <a:endParaRPr lang="en-US" sz="54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chemeClr val="lt1"/>
                          </a:solidFill>
                          <a:latin typeface="+mn-lt"/>
                          <a:ea typeface="+mn-ea"/>
                          <a:cs typeface="+mn-cs"/>
                        </a:rPr>
                        <a:t>أمين الليلويا</a:t>
                      </a:r>
                      <a:endParaRPr lang="ar-EG"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047941819"/>
      </p:ext>
    </p:extLst>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المجد للآب والإبن والروح القدس </a:t>
            </a:r>
            <a:endParaRPr lang="en-US" dirty="0"/>
          </a:p>
        </p:txBody>
      </p:sp>
      <p:sp>
        <p:nvSpPr>
          <p:cNvPr id="3" name="Text Placeholder 2"/>
          <p:cNvSpPr>
            <a:spLocks noGrp="1"/>
          </p:cNvSpPr>
          <p:nvPr>
            <p:ph type="body" idx="1"/>
          </p:nvPr>
        </p:nvSpPr>
        <p:spPr>
          <a:xfrm>
            <a:off x="1" y="5827038"/>
            <a:ext cx="9143999" cy="808893"/>
          </a:xfrm>
        </p:spPr>
        <p:txBody>
          <a:bodyPr/>
          <a:lstStyle/>
          <a:p>
            <a:r>
              <a:rPr lang="ar-EG" sz="4400" dirty="0"/>
              <a:t>ذوكسابترى كى إيو كى آجيو إبنيفماتى</a:t>
            </a:r>
          </a:p>
        </p:txBody>
      </p:sp>
      <p:sp>
        <p:nvSpPr>
          <p:cNvPr id="4" name="Text Placeholder 3"/>
          <p:cNvSpPr>
            <a:spLocks noGrp="1"/>
          </p:cNvSpPr>
          <p:nvPr>
            <p:ph type="body" sz="quarter" idx="3"/>
          </p:nvPr>
        </p:nvSpPr>
        <p:spPr/>
        <p:txBody>
          <a:bodyPr/>
          <a:lstStyle/>
          <a:p>
            <a:r>
              <a:rPr lang="pl-PL" sz="4400" dirty="0"/>
              <a:t>Do[a Patri ke ~Ui`w ke `agi`w</a:t>
            </a:r>
            <a:r>
              <a:rPr lang="ar-EG" sz="4400" dirty="0"/>
              <a:t> </a:t>
            </a:r>
            <a:r>
              <a:rPr lang="pl-PL" sz="4400" dirty="0"/>
              <a:t>~Pneumati</a:t>
            </a:r>
          </a:p>
        </p:txBody>
      </p:sp>
    </p:spTree>
    <p:extLst>
      <p:ext uri="{BB962C8B-B14F-4D97-AF65-F5344CB8AC3E}">
        <p14:creationId xmlns:p14="http://schemas.microsoft.com/office/powerpoint/2010/main" val="1306009550"/>
      </p:ext>
    </p:extLst>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sz="4400" dirty="0"/>
              <a:t>الآن وكل أوان وإلى دهر الدهور</a:t>
            </a:r>
            <a:endParaRPr lang="en-US" sz="4400" dirty="0"/>
          </a:p>
        </p:txBody>
      </p:sp>
      <p:sp>
        <p:nvSpPr>
          <p:cNvPr id="3" name="Text Placeholder 2"/>
          <p:cNvSpPr>
            <a:spLocks noGrp="1"/>
          </p:cNvSpPr>
          <p:nvPr>
            <p:ph type="body" idx="1"/>
          </p:nvPr>
        </p:nvSpPr>
        <p:spPr>
          <a:xfrm>
            <a:off x="1" y="5925261"/>
            <a:ext cx="9143999" cy="808893"/>
          </a:xfrm>
        </p:spPr>
        <p:txBody>
          <a:bodyPr/>
          <a:lstStyle/>
          <a:p>
            <a:r>
              <a:rPr lang="ar-EG" sz="4000" dirty="0"/>
              <a:t>كى نين كى آإى كى إسطوس إى أوناس طون إى أونون </a:t>
            </a:r>
          </a:p>
        </p:txBody>
      </p:sp>
      <p:sp>
        <p:nvSpPr>
          <p:cNvPr id="4" name="Text Placeholder 3"/>
          <p:cNvSpPr>
            <a:spLocks noGrp="1"/>
          </p:cNvSpPr>
          <p:nvPr>
            <p:ph type="body" sz="quarter" idx="3"/>
          </p:nvPr>
        </p:nvSpPr>
        <p:spPr/>
        <p:txBody>
          <a:bodyPr/>
          <a:lstStyle/>
          <a:p>
            <a:r>
              <a:rPr lang="en-US" sz="4400" dirty="0"/>
              <a:t> </a:t>
            </a:r>
            <a:r>
              <a:rPr lang="en-US" sz="4400" dirty="0" err="1"/>
              <a:t>ke</a:t>
            </a:r>
            <a:r>
              <a:rPr lang="en-US" sz="4400" dirty="0"/>
              <a:t> nun </a:t>
            </a:r>
            <a:r>
              <a:rPr lang="en-US" sz="4400" dirty="0" err="1"/>
              <a:t>ke</a:t>
            </a:r>
            <a:r>
              <a:rPr lang="en-US" sz="4400" dirty="0"/>
              <a:t> `</a:t>
            </a:r>
            <a:r>
              <a:rPr lang="en-US" sz="4400" dirty="0" err="1"/>
              <a:t>a`i</a:t>
            </a:r>
            <a:r>
              <a:rPr lang="en-US" sz="4400" dirty="0"/>
              <a:t> </a:t>
            </a:r>
            <a:r>
              <a:rPr lang="en-US" sz="4400" dirty="0" err="1"/>
              <a:t>ke</a:t>
            </a:r>
            <a:r>
              <a:rPr lang="en-US" sz="4400" dirty="0"/>
              <a:t> </a:t>
            </a:r>
            <a:r>
              <a:rPr lang="en-US" sz="4400" dirty="0" err="1"/>
              <a:t>ic</a:t>
            </a:r>
            <a:r>
              <a:rPr lang="en-US" sz="4400" dirty="0"/>
              <a:t> </a:t>
            </a:r>
            <a:r>
              <a:rPr lang="en-US" sz="4400" dirty="0" err="1"/>
              <a:t>touc</a:t>
            </a:r>
            <a:r>
              <a:rPr lang="en-US" sz="4400" dirty="0"/>
              <a:t> `</a:t>
            </a:r>
            <a:r>
              <a:rPr lang="en-US" sz="4400" dirty="0" err="1"/>
              <a:t>e`wnac</a:t>
            </a:r>
            <a:r>
              <a:rPr lang="en-US" sz="4400" dirty="0"/>
              <a:t> </a:t>
            </a:r>
            <a:r>
              <a:rPr lang="en-US" sz="4400" dirty="0" err="1"/>
              <a:t>twn</a:t>
            </a:r>
            <a:r>
              <a:rPr lang="en-US" sz="4400" dirty="0"/>
              <a:t> `</a:t>
            </a:r>
            <a:r>
              <a:rPr lang="en-US" sz="4400" dirty="0" err="1"/>
              <a:t>ewnwn</a:t>
            </a:r>
            <a:endParaRPr lang="en-US" sz="4400" dirty="0"/>
          </a:p>
        </p:txBody>
      </p:sp>
    </p:spTree>
    <p:extLst>
      <p:ext uri="{BB962C8B-B14F-4D97-AF65-F5344CB8AC3E}">
        <p14:creationId xmlns:p14="http://schemas.microsoft.com/office/powerpoint/2010/main" val="434016313"/>
      </p:ext>
    </p:extLst>
  </p:cSld>
  <p:clrMapOvr>
    <a:masterClrMapping/>
  </p:clrMapOvr>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0DC3D-0986-4014-818B-1D97829FC806}"/>
              </a:ext>
            </a:extLst>
          </p:cNvPr>
          <p:cNvSpPr>
            <a:spLocks noGrp="1"/>
          </p:cNvSpPr>
          <p:nvPr>
            <p:ph type="title"/>
          </p:nvPr>
        </p:nvSpPr>
        <p:spPr/>
        <p:txBody>
          <a:bodyPr>
            <a:normAutofit fontScale="90000"/>
          </a:bodyPr>
          <a:lstStyle/>
          <a:p>
            <a:r>
              <a:rPr lang="ar-EG" sz="5400" dirty="0"/>
              <a:t>نصرخ قائلين</a:t>
            </a:r>
            <a:endParaRPr lang="en-US" sz="5400" dirty="0"/>
          </a:p>
        </p:txBody>
      </p:sp>
      <p:sp>
        <p:nvSpPr>
          <p:cNvPr id="3" name="Text Placeholder 2">
            <a:extLst>
              <a:ext uri="{FF2B5EF4-FFF2-40B4-BE49-F238E27FC236}">
                <a16:creationId xmlns:a16="http://schemas.microsoft.com/office/drawing/2014/main" id="{288306E2-081C-4154-979A-F9CAEE97DA1D}"/>
              </a:ext>
            </a:extLst>
          </p:cNvPr>
          <p:cNvSpPr>
            <a:spLocks noGrp="1"/>
          </p:cNvSpPr>
          <p:nvPr>
            <p:ph type="body" idx="1"/>
          </p:nvPr>
        </p:nvSpPr>
        <p:spPr/>
        <p:txBody>
          <a:bodyPr/>
          <a:lstStyle/>
          <a:p>
            <a:r>
              <a:rPr lang="ar-EG" sz="4800" dirty="0"/>
              <a:t>تين أوش إيفول إنجو إمموس</a:t>
            </a:r>
          </a:p>
        </p:txBody>
      </p:sp>
      <p:sp>
        <p:nvSpPr>
          <p:cNvPr id="5" name="Text Placeholder 4">
            <a:extLst>
              <a:ext uri="{FF2B5EF4-FFF2-40B4-BE49-F238E27FC236}">
                <a16:creationId xmlns:a16="http://schemas.microsoft.com/office/drawing/2014/main" id="{57B2819C-50A1-40A8-85CD-13BD04FDD0D5}"/>
              </a:ext>
            </a:extLst>
          </p:cNvPr>
          <p:cNvSpPr>
            <a:spLocks noGrp="1"/>
          </p:cNvSpPr>
          <p:nvPr>
            <p:ph type="body" sz="quarter" idx="3"/>
          </p:nvPr>
        </p:nvSpPr>
        <p:spPr/>
        <p:txBody>
          <a:bodyPr/>
          <a:lstStyle/>
          <a:p>
            <a:r>
              <a:rPr lang="pl-PL" dirty="0"/>
              <a:t>ten w2 ebol engw `mmoc</a:t>
            </a:r>
          </a:p>
        </p:txBody>
      </p:sp>
    </p:spTree>
    <p:extLst>
      <p:ext uri="{BB962C8B-B14F-4D97-AF65-F5344CB8AC3E}">
        <p14:creationId xmlns:p14="http://schemas.microsoft.com/office/powerpoint/2010/main" val="2773541548"/>
      </p:ext>
    </p:extLst>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8A47B-BC55-461E-B191-FB78A2FE5DF8}"/>
              </a:ext>
            </a:extLst>
          </p:cNvPr>
          <p:cNvSpPr>
            <a:spLocks noGrp="1"/>
          </p:cNvSpPr>
          <p:nvPr>
            <p:ph type="title"/>
          </p:nvPr>
        </p:nvSpPr>
        <p:spPr/>
        <p:txBody>
          <a:bodyPr>
            <a:noAutofit/>
          </a:bodyPr>
          <a:lstStyle/>
          <a:p>
            <a:r>
              <a:rPr lang="ar-EG" sz="4800" dirty="0"/>
              <a:t>يا ربنا يسوع المسيح</a:t>
            </a:r>
            <a:endParaRPr lang="en-US" sz="4800" dirty="0"/>
          </a:p>
        </p:txBody>
      </p:sp>
      <p:sp>
        <p:nvSpPr>
          <p:cNvPr id="3" name="Text Placeholder 2">
            <a:extLst>
              <a:ext uri="{FF2B5EF4-FFF2-40B4-BE49-F238E27FC236}">
                <a16:creationId xmlns:a16="http://schemas.microsoft.com/office/drawing/2014/main" id="{E5D4D6A6-35B7-4FCC-953F-D9E71B1CCEB8}"/>
              </a:ext>
            </a:extLst>
          </p:cNvPr>
          <p:cNvSpPr>
            <a:spLocks noGrp="1"/>
          </p:cNvSpPr>
          <p:nvPr>
            <p:ph type="body" idx="1"/>
          </p:nvPr>
        </p:nvSpPr>
        <p:spPr/>
        <p:txBody>
          <a:bodyPr/>
          <a:lstStyle/>
          <a:p>
            <a:r>
              <a:rPr lang="ar-EG" sz="4000" dirty="0"/>
              <a:t>جى أو بينشويس إيسوس بيخرستوس</a:t>
            </a:r>
          </a:p>
        </p:txBody>
      </p:sp>
      <p:sp>
        <p:nvSpPr>
          <p:cNvPr id="5" name="Text Placeholder 4">
            <a:extLst>
              <a:ext uri="{FF2B5EF4-FFF2-40B4-BE49-F238E27FC236}">
                <a16:creationId xmlns:a16="http://schemas.microsoft.com/office/drawing/2014/main" id="{022F8769-A2DE-48F9-9558-DD07DC67460C}"/>
              </a:ext>
            </a:extLst>
          </p:cNvPr>
          <p:cNvSpPr>
            <a:spLocks noGrp="1"/>
          </p:cNvSpPr>
          <p:nvPr>
            <p:ph type="body" sz="quarter" idx="3"/>
          </p:nvPr>
        </p:nvSpPr>
        <p:spPr/>
        <p:txBody>
          <a:bodyPr/>
          <a:lstStyle/>
          <a:p>
            <a:r>
              <a:rPr lang="en-US" dirty="0" err="1"/>
              <a:t>ge</a:t>
            </a:r>
            <a:r>
              <a:rPr lang="en-US" dirty="0"/>
              <a:t> w </a:t>
            </a:r>
            <a:r>
              <a:rPr lang="en-US" dirty="0" err="1"/>
              <a:t>Pensoic</a:t>
            </a:r>
            <a:r>
              <a:rPr lang="en-US" dirty="0"/>
              <a:t> I3covc </a:t>
            </a:r>
            <a:r>
              <a:rPr lang="en-US" dirty="0" err="1"/>
              <a:t>Pixrictoc</a:t>
            </a:r>
            <a:endParaRPr lang="en-US" dirty="0"/>
          </a:p>
        </p:txBody>
      </p:sp>
    </p:spTree>
    <p:extLst>
      <p:ext uri="{BB962C8B-B14F-4D97-AF65-F5344CB8AC3E}">
        <p14:creationId xmlns:p14="http://schemas.microsoft.com/office/powerpoint/2010/main" val="4051042601"/>
      </p:ext>
    </p:extLst>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C939B-8BE3-4C64-82C6-4611DCBA669C}"/>
              </a:ext>
            </a:extLst>
          </p:cNvPr>
          <p:cNvSpPr>
            <a:spLocks noGrp="1"/>
          </p:cNvSpPr>
          <p:nvPr>
            <p:ph type="title"/>
          </p:nvPr>
        </p:nvSpPr>
        <p:spPr/>
        <p:txBody>
          <a:bodyPr>
            <a:normAutofit/>
          </a:bodyPr>
          <a:lstStyle/>
          <a:p>
            <a:r>
              <a:rPr lang="ar-EG" sz="4800" dirty="0"/>
              <a:t>الذى صُلب على الصليب</a:t>
            </a:r>
            <a:endParaRPr lang="en-US" sz="4800" dirty="0"/>
          </a:p>
        </p:txBody>
      </p:sp>
      <p:sp>
        <p:nvSpPr>
          <p:cNvPr id="3" name="Text Placeholder 2">
            <a:extLst>
              <a:ext uri="{FF2B5EF4-FFF2-40B4-BE49-F238E27FC236}">
                <a16:creationId xmlns:a16="http://schemas.microsoft.com/office/drawing/2014/main" id="{92BCFC05-D3F8-44DB-9E28-2AA67606B795}"/>
              </a:ext>
            </a:extLst>
          </p:cNvPr>
          <p:cNvSpPr>
            <a:spLocks noGrp="1"/>
          </p:cNvSpPr>
          <p:nvPr>
            <p:ph type="body" idx="1"/>
          </p:nvPr>
        </p:nvSpPr>
        <p:spPr/>
        <p:txBody>
          <a:bodyPr/>
          <a:lstStyle/>
          <a:p>
            <a:r>
              <a:rPr lang="ar-EG" sz="4000" dirty="0"/>
              <a:t>فى إيطاف آشف إيبى ستافروس</a:t>
            </a:r>
          </a:p>
        </p:txBody>
      </p:sp>
      <p:sp>
        <p:nvSpPr>
          <p:cNvPr id="5" name="Text Placeholder 4">
            <a:extLst>
              <a:ext uri="{FF2B5EF4-FFF2-40B4-BE49-F238E27FC236}">
                <a16:creationId xmlns:a16="http://schemas.microsoft.com/office/drawing/2014/main" id="{21B33F31-9B23-4325-88DD-BC26FEB50F05}"/>
              </a:ext>
            </a:extLst>
          </p:cNvPr>
          <p:cNvSpPr>
            <a:spLocks noGrp="1"/>
          </p:cNvSpPr>
          <p:nvPr>
            <p:ph type="body" sz="quarter" idx="3"/>
          </p:nvPr>
        </p:nvSpPr>
        <p:spPr/>
        <p:txBody>
          <a:bodyPr/>
          <a:lstStyle/>
          <a:p>
            <a:r>
              <a:rPr lang="en-US" dirty="0"/>
              <a:t>f3etava24 `</a:t>
            </a:r>
            <a:r>
              <a:rPr lang="en-US" dirty="0" err="1"/>
              <a:t>epi`ctavroc</a:t>
            </a:r>
            <a:endParaRPr lang="en-US" dirty="0"/>
          </a:p>
        </p:txBody>
      </p:sp>
    </p:spTree>
    <p:extLst>
      <p:ext uri="{BB962C8B-B14F-4D97-AF65-F5344CB8AC3E}">
        <p14:creationId xmlns:p14="http://schemas.microsoft.com/office/powerpoint/2010/main" val="2055061322"/>
      </p:ext>
    </p:extLst>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F4A61-8993-425A-920C-FF9DA355EE06}"/>
              </a:ext>
            </a:extLst>
          </p:cNvPr>
          <p:cNvSpPr>
            <a:spLocks noGrp="1"/>
          </p:cNvSpPr>
          <p:nvPr>
            <p:ph type="title"/>
          </p:nvPr>
        </p:nvSpPr>
        <p:spPr/>
        <p:txBody>
          <a:bodyPr>
            <a:normAutofit/>
          </a:bodyPr>
          <a:lstStyle/>
          <a:p>
            <a:r>
              <a:rPr lang="ar-EG" sz="4800" dirty="0"/>
              <a:t>إسحق الشيطان تحت أقدامنا</a:t>
            </a:r>
            <a:endParaRPr lang="en-US" sz="4800" dirty="0"/>
          </a:p>
        </p:txBody>
      </p:sp>
      <p:sp>
        <p:nvSpPr>
          <p:cNvPr id="3" name="Text Placeholder 2">
            <a:extLst>
              <a:ext uri="{FF2B5EF4-FFF2-40B4-BE49-F238E27FC236}">
                <a16:creationId xmlns:a16="http://schemas.microsoft.com/office/drawing/2014/main" id="{C43BE3FB-AA5A-4C5D-ACC4-5F6A4894186B}"/>
              </a:ext>
            </a:extLst>
          </p:cNvPr>
          <p:cNvSpPr>
            <a:spLocks noGrp="1"/>
          </p:cNvSpPr>
          <p:nvPr>
            <p:ph type="body" idx="1"/>
          </p:nvPr>
        </p:nvSpPr>
        <p:spPr/>
        <p:txBody>
          <a:bodyPr/>
          <a:lstStyle/>
          <a:p>
            <a:r>
              <a:rPr lang="ar-EG" sz="4000" dirty="0"/>
              <a:t>إك إى خومخيم إم إبساطاناس سا بيسيت إننين تشالافج</a:t>
            </a:r>
          </a:p>
        </p:txBody>
      </p:sp>
      <p:sp>
        <p:nvSpPr>
          <p:cNvPr id="5" name="Text Placeholder 4">
            <a:extLst>
              <a:ext uri="{FF2B5EF4-FFF2-40B4-BE49-F238E27FC236}">
                <a16:creationId xmlns:a16="http://schemas.microsoft.com/office/drawing/2014/main" id="{E5530B91-4CA6-4579-831A-F808A536D10B}"/>
              </a:ext>
            </a:extLst>
          </p:cNvPr>
          <p:cNvSpPr>
            <a:spLocks noGrp="1"/>
          </p:cNvSpPr>
          <p:nvPr>
            <p:ph type="body" sz="quarter" idx="3"/>
          </p:nvPr>
        </p:nvSpPr>
        <p:spPr/>
        <p:txBody>
          <a:bodyPr/>
          <a:lstStyle/>
          <a:p>
            <a:r>
              <a:rPr lang="en-US" sz="3200" dirty="0" err="1"/>
              <a:t>ek`eqomqem</a:t>
            </a:r>
            <a:r>
              <a:rPr lang="en-US" sz="3200" dirty="0"/>
              <a:t> `</a:t>
            </a:r>
            <a:r>
              <a:rPr lang="en-US" sz="3200" dirty="0" err="1"/>
              <a:t>m`pcatanac</a:t>
            </a:r>
            <a:r>
              <a:rPr lang="en-US" sz="3200" dirty="0"/>
              <a:t> : capec3t `</a:t>
            </a:r>
            <a:r>
              <a:rPr lang="en-US" sz="3200" dirty="0" err="1"/>
              <a:t>nnensalavg</a:t>
            </a:r>
            <a:endParaRPr lang="en-US" sz="3200" dirty="0"/>
          </a:p>
        </p:txBody>
      </p:sp>
    </p:spTree>
    <p:extLst>
      <p:ext uri="{BB962C8B-B14F-4D97-AF65-F5344CB8AC3E}">
        <p14:creationId xmlns:p14="http://schemas.microsoft.com/office/powerpoint/2010/main" val="1284985438"/>
      </p:ext>
    </p:extLst>
  </p:cSld>
  <p:clrMapOvr>
    <a:masterClrMapping/>
  </p:clrMapOvr>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A1D61-1BA6-4968-A0DD-95FAF4A87CD6}"/>
              </a:ext>
            </a:extLst>
          </p:cNvPr>
          <p:cNvSpPr>
            <a:spLocks noGrp="1"/>
          </p:cNvSpPr>
          <p:nvPr>
            <p:ph type="title"/>
          </p:nvPr>
        </p:nvSpPr>
        <p:spPr/>
        <p:txBody>
          <a:bodyPr>
            <a:noAutofit/>
          </a:bodyPr>
          <a:lstStyle/>
          <a:p>
            <a:r>
              <a:rPr lang="ar-EG" sz="5400" dirty="0"/>
              <a:t>خلصنا وارحمنا</a:t>
            </a:r>
            <a:endParaRPr lang="en-US" sz="5400" dirty="0"/>
          </a:p>
        </p:txBody>
      </p:sp>
      <p:sp>
        <p:nvSpPr>
          <p:cNvPr id="3" name="Text Placeholder 2">
            <a:extLst>
              <a:ext uri="{FF2B5EF4-FFF2-40B4-BE49-F238E27FC236}">
                <a16:creationId xmlns:a16="http://schemas.microsoft.com/office/drawing/2014/main" id="{0470395A-6EAC-478F-880C-6626967FD908}"/>
              </a:ext>
            </a:extLst>
          </p:cNvPr>
          <p:cNvSpPr>
            <a:spLocks noGrp="1"/>
          </p:cNvSpPr>
          <p:nvPr>
            <p:ph type="body" idx="1"/>
          </p:nvPr>
        </p:nvSpPr>
        <p:spPr/>
        <p:txBody>
          <a:bodyPr/>
          <a:lstStyle/>
          <a:p>
            <a:r>
              <a:rPr lang="ar-EG" sz="4400" dirty="0"/>
              <a:t>سوتى إممون أووه ناى نان</a:t>
            </a:r>
          </a:p>
        </p:txBody>
      </p:sp>
      <p:sp>
        <p:nvSpPr>
          <p:cNvPr id="5" name="Text Placeholder 4">
            <a:extLst>
              <a:ext uri="{FF2B5EF4-FFF2-40B4-BE49-F238E27FC236}">
                <a16:creationId xmlns:a16="http://schemas.microsoft.com/office/drawing/2014/main" id="{034F85A4-1958-4118-A9CC-EA354B84B1FD}"/>
              </a:ext>
            </a:extLst>
          </p:cNvPr>
          <p:cNvSpPr>
            <a:spLocks noGrp="1"/>
          </p:cNvSpPr>
          <p:nvPr>
            <p:ph type="body" sz="quarter" idx="3"/>
          </p:nvPr>
        </p:nvSpPr>
        <p:spPr/>
        <p:txBody>
          <a:bodyPr/>
          <a:lstStyle/>
          <a:p>
            <a:r>
              <a:rPr lang="fi-FI" dirty="0"/>
              <a:t>cw5 `mmon ovoh nai nan</a:t>
            </a:r>
          </a:p>
        </p:txBody>
      </p:sp>
    </p:spTree>
    <p:extLst>
      <p:ext uri="{BB962C8B-B14F-4D97-AF65-F5344CB8AC3E}">
        <p14:creationId xmlns:p14="http://schemas.microsoft.com/office/powerpoint/2010/main" val="2129789332"/>
      </p:ext>
    </p:extLst>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8C28D-0795-480C-A090-90C95A926843}"/>
              </a:ext>
            </a:extLst>
          </p:cNvPr>
          <p:cNvSpPr>
            <a:spLocks noGrp="1"/>
          </p:cNvSpPr>
          <p:nvPr>
            <p:ph type="title"/>
          </p:nvPr>
        </p:nvSpPr>
        <p:spPr/>
        <p:txBody>
          <a:bodyPr>
            <a:normAutofit/>
          </a:bodyPr>
          <a:lstStyle/>
          <a:p>
            <a:r>
              <a:rPr lang="ar-EG" dirty="0"/>
              <a:t>يارب ارحم  يا رب ارحم يا رب بارك آمين</a:t>
            </a:r>
            <a:endParaRPr lang="en-US" dirty="0"/>
          </a:p>
        </p:txBody>
      </p:sp>
      <p:sp>
        <p:nvSpPr>
          <p:cNvPr id="3" name="Text Placeholder 2">
            <a:extLst>
              <a:ext uri="{FF2B5EF4-FFF2-40B4-BE49-F238E27FC236}">
                <a16:creationId xmlns:a16="http://schemas.microsoft.com/office/drawing/2014/main" id="{4723C15C-E3C6-40A0-AE78-09A01E983E94}"/>
              </a:ext>
            </a:extLst>
          </p:cNvPr>
          <p:cNvSpPr>
            <a:spLocks noGrp="1"/>
          </p:cNvSpPr>
          <p:nvPr>
            <p:ph type="body" idx="1"/>
          </p:nvPr>
        </p:nvSpPr>
        <p:spPr/>
        <p:txBody>
          <a:bodyPr/>
          <a:lstStyle/>
          <a:p>
            <a:r>
              <a:rPr lang="ar-EG" sz="4400" dirty="0"/>
              <a:t>كيرياليسون كيرياليسون كيريا إفلوجيسون آمين</a:t>
            </a:r>
          </a:p>
        </p:txBody>
      </p:sp>
      <p:sp>
        <p:nvSpPr>
          <p:cNvPr id="5" name="Text Placeholder 4">
            <a:extLst>
              <a:ext uri="{FF2B5EF4-FFF2-40B4-BE49-F238E27FC236}">
                <a16:creationId xmlns:a16="http://schemas.microsoft.com/office/drawing/2014/main" id="{CD3A5C8B-4A8B-4007-9CF5-4E6A55041E4E}"/>
              </a:ext>
            </a:extLst>
          </p:cNvPr>
          <p:cNvSpPr>
            <a:spLocks noGrp="1"/>
          </p:cNvSpPr>
          <p:nvPr>
            <p:ph type="body" sz="quarter" idx="3"/>
          </p:nvPr>
        </p:nvSpPr>
        <p:spPr/>
        <p:txBody>
          <a:bodyPr/>
          <a:lstStyle/>
          <a:p>
            <a:r>
              <a:rPr lang="it-IT" dirty="0"/>
              <a:t>k=e =k=e Kvrie evloj3con am3n</a:t>
            </a:r>
          </a:p>
        </p:txBody>
      </p:sp>
    </p:spTree>
    <p:extLst>
      <p:ext uri="{BB962C8B-B14F-4D97-AF65-F5344CB8AC3E}">
        <p14:creationId xmlns:p14="http://schemas.microsoft.com/office/powerpoint/2010/main" val="7972198"/>
      </p:ext>
    </p:extLst>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1FBCF-2050-4209-9C18-0691BDAFA06D}"/>
              </a:ext>
            </a:extLst>
          </p:cNvPr>
          <p:cNvSpPr>
            <a:spLocks noGrp="1"/>
          </p:cNvSpPr>
          <p:nvPr>
            <p:ph type="title"/>
          </p:nvPr>
        </p:nvSpPr>
        <p:spPr/>
        <p:txBody>
          <a:bodyPr>
            <a:normAutofit fontScale="90000"/>
          </a:bodyPr>
          <a:lstStyle/>
          <a:p>
            <a:r>
              <a:rPr lang="ar-EG" sz="5400" dirty="0"/>
              <a:t>باركواعلىَّ باركواعلىَّ  ها المطانية</a:t>
            </a:r>
            <a:endParaRPr lang="en-US" sz="5400" dirty="0"/>
          </a:p>
        </p:txBody>
      </p:sp>
      <p:sp>
        <p:nvSpPr>
          <p:cNvPr id="3" name="Text Placeholder 2">
            <a:extLst>
              <a:ext uri="{FF2B5EF4-FFF2-40B4-BE49-F238E27FC236}">
                <a16:creationId xmlns:a16="http://schemas.microsoft.com/office/drawing/2014/main" id="{62F3678E-2268-4568-B7EC-516A88F8AD98}"/>
              </a:ext>
            </a:extLst>
          </p:cNvPr>
          <p:cNvSpPr>
            <a:spLocks noGrp="1"/>
          </p:cNvSpPr>
          <p:nvPr>
            <p:ph type="body" idx="1"/>
          </p:nvPr>
        </p:nvSpPr>
        <p:spPr/>
        <p:txBody>
          <a:bodyPr/>
          <a:lstStyle/>
          <a:p>
            <a:r>
              <a:rPr lang="ar-EG" sz="4800" dirty="0"/>
              <a:t>إسمو إيروى إسمو إيروى  إستى ميطانيا</a:t>
            </a:r>
          </a:p>
        </p:txBody>
      </p:sp>
      <p:sp>
        <p:nvSpPr>
          <p:cNvPr id="5" name="Text Placeholder 4">
            <a:extLst>
              <a:ext uri="{FF2B5EF4-FFF2-40B4-BE49-F238E27FC236}">
                <a16:creationId xmlns:a16="http://schemas.microsoft.com/office/drawing/2014/main" id="{26715F2D-1BC8-42B8-AB78-E0948B543084}"/>
              </a:ext>
            </a:extLst>
          </p:cNvPr>
          <p:cNvSpPr>
            <a:spLocks noGrp="1"/>
          </p:cNvSpPr>
          <p:nvPr>
            <p:ph type="body" sz="quarter" idx="3"/>
          </p:nvPr>
        </p:nvSpPr>
        <p:spPr/>
        <p:txBody>
          <a:bodyPr/>
          <a:lstStyle/>
          <a:p>
            <a:r>
              <a:rPr lang="en-US" sz="4000" dirty="0"/>
              <a:t>`</a:t>
            </a:r>
            <a:r>
              <a:rPr lang="en-US" sz="4000" dirty="0" err="1"/>
              <a:t>cmov</a:t>
            </a:r>
            <a:r>
              <a:rPr lang="en-US" sz="4000" dirty="0"/>
              <a:t> </a:t>
            </a:r>
            <a:r>
              <a:rPr lang="en-US" sz="4000" dirty="0" err="1"/>
              <a:t>eroi</a:t>
            </a:r>
            <a:r>
              <a:rPr lang="en-US" sz="4000" dirty="0"/>
              <a:t> `</a:t>
            </a:r>
            <a:r>
              <a:rPr lang="en-US" sz="4000" dirty="0" err="1"/>
              <a:t>cmov</a:t>
            </a:r>
            <a:r>
              <a:rPr lang="en-US" sz="4000" dirty="0"/>
              <a:t> </a:t>
            </a:r>
            <a:r>
              <a:rPr lang="en-US" sz="4000" dirty="0" err="1"/>
              <a:t>eroi</a:t>
            </a:r>
            <a:r>
              <a:rPr lang="en-US" sz="4000" dirty="0"/>
              <a:t> : </a:t>
            </a:r>
            <a:r>
              <a:rPr lang="en-US" sz="4000" dirty="0" err="1"/>
              <a:t>ic</a:t>
            </a:r>
            <a:r>
              <a:rPr lang="ar-EG" sz="4000" dirty="0"/>
              <a:t> </a:t>
            </a:r>
            <a:r>
              <a:rPr lang="en-US" sz="4000" dirty="0"/>
              <a:t>5metanoia</a:t>
            </a:r>
          </a:p>
        </p:txBody>
      </p:sp>
    </p:spTree>
    <p:extLst>
      <p:ext uri="{BB962C8B-B14F-4D97-AF65-F5344CB8AC3E}">
        <p14:creationId xmlns:p14="http://schemas.microsoft.com/office/powerpoint/2010/main" val="7620058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descr="Untitled-1 copy"/>
          <p:cNvSpPr>
            <a:spLocks noGrp="1"/>
          </p:cNvSpPr>
          <p:nvPr>
            <p:ph type="title"/>
          </p:nvPr>
        </p:nvSpPr>
        <p:spPr>
          <a:prstGeom prst="rect">
            <a:avLst/>
          </a:prstGeom>
        </p:spPr>
        <p:txBody>
          <a:bodyPr>
            <a:normAutofit/>
          </a:bodyPr>
          <a:lstStyle/>
          <a:p>
            <a:pPr>
              <a:defRPr/>
            </a:pPr>
            <a:r>
              <a:rPr lang="ar-SA" sz="6000" dirty="0">
                <a:effectLst/>
              </a:rPr>
              <a:t>من أمام وجهكم كذلك تهلكون</a:t>
            </a:r>
            <a:r>
              <a:rPr lang="ar-SA" sz="4800" dirty="0">
                <a:effectLst/>
              </a:rPr>
              <a:t>.</a:t>
            </a:r>
            <a:endParaRPr lang="en-US" sz="6000" dirty="0">
              <a:effectLst/>
            </a:endParaRPr>
          </a:p>
        </p:txBody>
      </p:sp>
    </p:spTree>
    <p:extLst>
      <p:ext uri="{BB962C8B-B14F-4D97-AF65-F5344CB8AC3E}">
        <p14:creationId xmlns:p14="http://schemas.microsoft.com/office/powerpoint/2010/main" val="230027654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sz="2000" dirty="0">
                <a:solidFill>
                  <a:srgbClr val="000099"/>
                </a:solidFill>
              </a:rPr>
              <a:t> </a:t>
            </a:r>
            <a:r>
              <a:rPr lang="ar-SA" dirty="0"/>
              <a:t>اسمعي أيتها السموات واَصغي أيتها الأرض فإن الرب تكلم.</a:t>
            </a:r>
            <a:endParaRPr lang="en-US" dirty="0"/>
          </a:p>
        </p:txBody>
      </p:sp>
    </p:spTree>
    <p:extLst>
      <p:ext uri="{BB962C8B-B14F-4D97-AF65-F5344CB8AC3E}">
        <p14:creationId xmlns:p14="http://schemas.microsoft.com/office/powerpoint/2010/main" val="414432896"/>
      </p:ext>
    </p:extLst>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CFC27-CAF9-48A3-84FB-6AC80DA65627}"/>
              </a:ext>
            </a:extLst>
          </p:cNvPr>
          <p:cNvSpPr>
            <a:spLocks noGrp="1"/>
          </p:cNvSpPr>
          <p:nvPr>
            <p:ph type="title"/>
          </p:nvPr>
        </p:nvSpPr>
        <p:spPr/>
        <p:txBody>
          <a:bodyPr>
            <a:noAutofit/>
          </a:bodyPr>
          <a:lstStyle/>
          <a:p>
            <a:r>
              <a:rPr lang="ar-EG" sz="5400" dirty="0"/>
              <a:t>إغفروا لي قُل البركة</a:t>
            </a:r>
            <a:endParaRPr lang="en-US" sz="5400" dirty="0"/>
          </a:p>
        </p:txBody>
      </p:sp>
      <p:sp>
        <p:nvSpPr>
          <p:cNvPr id="3" name="Text Placeholder 2">
            <a:extLst>
              <a:ext uri="{FF2B5EF4-FFF2-40B4-BE49-F238E27FC236}">
                <a16:creationId xmlns:a16="http://schemas.microsoft.com/office/drawing/2014/main" id="{FFF3043F-91AC-44E7-9444-2B733D2B9E7F}"/>
              </a:ext>
            </a:extLst>
          </p:cNvPr>
          <p:cNvSpPr>
            <a:spLocks noGrp="1"/>
          </p:cNvSpPr>
          <p:nvPr>
            <p:ph type="body" idx="1"/>
          </p:nvPr>
        </p:nvSpPr>
        <p:spPr/>
        <p:txBody>
          <a:bodyPr/>
          <a:lstStyle/>
          <a:p>
            <a:r>
              <a:rPr lang="ar-EG" sz="4400" dirty="0"/>
              <a:t>كوني إيفول جو إمبي إسمو</a:t>
            </a:r>
          </a:p>
        </p:txBody>
      </p:sp>
      <p:sp>
        <p:nvSpPr>
          <p:cNvPr id="5" name="Text Placeholder 4">
            <a:extLst>
              <a:ext uri="{FF2B5EF4-FFF2-40B4-BE49-F238E27FC236}">
                <a16:creationId xmlns:a16="http://schemas.microsoft.com/office/drawing/2014/main" id="{CA091372-7472-49C7-AA06-1B4E81330BBE}"/>
              </a:ext>
            </a:extLst>
          </p:cNvPr>
          <p:cNvSpPr>
            <a:spLocks noGrp="1"/>
          </p:cNvSpPr>
          <p:nvPr>
            <p:ph type="body" sz="quarter" idx="3"/>
          </p:nvPr>
        </p:nvSpPr>
        <p:spPr/>
        <p:txBody>
          <a:bodyPr/>
          <a:lstStyle/>
          <a:p>
            <a:r>
              <a:rPr lang="pt-BR" dirty="0"/>
              <a:t>xw n3i ebol : gw `mpi`cmov</a:t>
            </a:r>
          </a:p>
        </p:txBody>
      </p:sp>
    </p:spTree>
    <p:extLst>
      <p:ext uri="{BB962C8B-B14F-4D97-AF65-F5344CB8AC3E}">
        <p14:creationId xmlns:p14="http://schemas.microsoft.com/office/powerpoint/2010/main" val="365888635"/>
      </p:ext>
    </p:extLst>
  </p:cSld>
  <p:clrMapOvr>
    <a:masterClrMapping/>
  </p:clrMapOvr>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590A6-E88D-4236-B294-BBF28F4D59A1}"/>
              </a:ext>
            </a:extLst>
          </p:cNvPr>
          <p:cNvSpPr>
            <a:spLocks noGrp="1"/>
          </p:cNvSpPr>
          <p:nvPr>
            <p:ph type="title"/>
          </p:nvPr>
        </p:nvSpPr>
        <p:spPr/>
        <p:txBody>
          <a:bodyPr>
            <a:normAutofit fontScale="90000"/>
          </a:bodyPr>
          <a:lstStyle/>
          <a:p>
            <a:r>
              <a:rPr lang="ar-EG" sz="5400" dirty="0"/>
              <a:t>المسيح إلهنا</a:t>
            </a:r>
            <a:endParaRPr lang="en-US" sz="5400" dirty="0"/>
          </a:p>
        </p:txBody>
      </p:sp>
      <p:sp>
        <p:nvSpPr>
          <p:cNvPr id="3" name="Text Placeholder 2">
            <a:extLst>
              <a:ext uri="{FF2B5EF4-FFF2-40B4-BE49-F238E27FC236}">
                <a16:creationId xmlns:a16="http://schemas.microsoft.com/office/drawing/2014/main" id="{75B2BAC0-A9C6-451C-AB5A-42F02B3E16C7}"/>
              </a:ext>
            </a:extLst>
          </p:cNvPr>
          <p:cNvSpPr>
            <a:spLocks noGrp="1"/>
          </p:cNvSpPr>
          <p:nvPr>
            <p:ph type="body" idx="1"/>
          </p:nvPr>
        </p:nvSpPr>
        <p:spPr/>
        <p:txBody>
          <a:bodyPr/>
          <a:lstStyle/>
          <a:p>
            <a:r>
              <a:rPr lang="ar-EG" sz="5400" dirty="0"/>
              <a:t>بخرستوس بنوتي</a:t>
            </a:r>
          </a:p>
        </p:txBody>
      </p:sp>
      <p:sp>
        <p:nvSpPr>
          <p:cNvPr id="5" name="Text Placeholder 4">
            <a:extLst>
              <a:ext uri="{FF2B5EF4-FFF2-40B4-BE49-F238E27FC236}">
                <a16:creationId xmlns:a16="http://schemas.microsoft.com/office/drawing/2014/main" id="{15A7792C-2C18-4CE8-86B2-AD500F7B4646}"/>
              </a:ext>
            </a:extLst>
          </p:cNvPr>
          <p:cNvSpPr>
            <a:spLocks noGrp="1"/>
          </p:cNvSpPr>
          <p:nvPr>
            <p:ph type="body" sz="quarter" idx="3"/>
          </p:nvPr>
        </p:nvSpPr>
        <p:spPr/>
        <p:txBody>
          <a:bodyPr/>
          <a:lstStyle/>
          <a:p>
            <a:r>
              <a:rPr lang="en-US" dirty="0" err="1"/>
              <a:t>Pi`xrictoc</a:t>
            </a:r>
            <a:r>
              <a:rPr lang="en-US" dirty="0"/>
              <a:t> Pennov5 </a:t>
            </a:r>
          </a:p>
        </p:txBody>
      </p:sp>
    </p:spTree>
    <p:extLst>
      <p:ext uri="{BB962C8B-B14F-4D97-AF65-F5344CB8AC3E}">
        <p14:creationId xmlns:p14="http://schemas.microsoft.com/office/powerpoint/2010/main" val="758626174"/>
      </p:ext>
    </p:extLst>
  </p:cSld>
  <p:clrMapOvr>
    <a:masterClrMapping/>
  </p:clrMapOvr>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1962A-F9CB-4E90-9868-F1C56AD0A001}"/>
              </a:ext>
            </a:extLst>
          </p:cNvPr>
          <p:cNvSpPr>
            <a:spLocks noGrp="1"/>
          </p:cNvSpPr>
          <p:nvPr>
            <p:ph type="title"/>
          </p:nvPr>
        </p:nvSpPr>
        <p:spPr>
          <a:xfrm>
            <a:off x="0" y="4396318"/>
            <a:ext cx="9144000" cy="782371"/>
          </a:xfrm>
        </p:spPr>
        <p:txBody>
          <a:bodyPr>
            <a:noAutofit/>
          </a:bodyPr>
          <a:lstStyle/>
          <a:p>
            <a:r>
              <a:rPr lang="ar-EG" sz="5400" dirty="0"/>
              <a:t>أمين يكون</a:t>
            </a:r>
            <a:endParaRPr lang="en-US" sz="5400" dirty="0"/>
          </a:p>
        </p:txBody>
      </p:sp>
      <p:sp>
        <p:nvSpPr>
          <p:cNvPr id="3" name="Text Placeholder 2">
            <a:extLst>
              <a:ext uri="{FF2B5EF4-FFF2-40B4-BE49-F238E27FC236}">
                <a16:creationId xmlns:a16="http://schemas.microsoft.com/office/drawing/2014/main" id="{D86D71A4-D0C9-44F2-9A50-6A0743A293FA}"/>
              </a:ext>
            </a:extLst>
          </p:cNvPr>
          <p:cNvSpPr>
            <a:spLocks noGrp="1"/>
          </p:cNvSpPr>
          <p:nvPr>
            <p:ph type="body" idx="1"/>
          </p:nvPr>
        </p:nvSpPr>
        <p:spPr/>
        <p:txBody>
          <a:bodyPr/>
          <a:lstStyle/>
          <a:p>
            <a:r>
              <a:rPr lang="ar-EG" sz="4400" dirty="0"/>
              <a:t>أمين يس إشوبى</a:t>
            </a:r>
          </a:p>
        </p:txBody>
      </p:sp>
      <p:sp>
        <p:nvSpPr>
          <p:cNvPr id="5" name="Text Placeholder 4">
            <a:extLst>
              <a:ext uri="{FF2B5EF4-FFF2-40B4-BE49-F238E27FC236}">
                <a16:creationId xmlns:a16="http://schemas.microsoft.com/office/drawing/2014/main" id="{6B586F05-15E5-4C75-943D-0BA1ECF72FD8}"/>
              </a:ext>
            </a:extLst>
          </p:cNvPr>
          <p:cNvSpPr>
            <a:spLocks noGrp="1"/>
          </p:cNvSpPr>
          <p:nvPr>
            <p:ph type="body" sz="quarter" idx="3"/>
          </p:nvPr>
        </p:nvSpPr>
        <p:spPr/>
        <p:txBody>
          <a:bodyPr/>
          <a:lstStyle/>
          <a:p>
            <a:r>
              <a:rPr lang="en-US" sz="4800" dirty="0"/>
              <a:t>am3n ece2wpi</a:t>
            </a:r>
          </a:p>
        </p:txBody>
      </p:sp>
    </p:spTree>
    <p:extLst>
      <p:ext uri="{BB962C8B-B14F-4D97-AF65-F5344CB8AC3E}">
        <p14:creationId xmlns:p14="http://schemas.microsoft.com/office/powerpoint/2010/main" val="4244564989"/>
      </p:ext>
    </p:extLst>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38540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53908525"/>
      </p:ext>
    </p:extLst>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1441" y="4572000"/>
            <a:ext cx="8886824" cy="2123658"/>
          </a:xfrm>
          <a:prstGeom prst="rect">
            <a:avLst/>
          </a:prstGeom>
        </p:spPr>
        <p:txBody>
          <a:bodyPr wrap="square">
            <a:spAutoFit/>
          </a:bodyPr>
          <a:lstStyle/>
          <a:p>
            <a:pPr algn="ctr" defTabSz="914400" rtl="1">
              <a:defRPr/>
            </a:pPr>
            <a:r>
              <a:rPr lang="ar-EG" sz="4400" b="1" kern="10" dirty="0">
                <a:ln w="9525">
                  <a:noFill/>
                  <a:round/>
                  <a:headEnd/>
                  <a:tailEnd/>
                </a:ln>
                <a:solidFill>
                  <a:srgbClr val="FFC000"/>
                </a:solidFill>
                <a:latin typeface="Times New Roman"/>
                <a:cs typeface="Times New Roman"/>
              </a:rPr>
              <a:t>نبؤات الساعة الثالثة من يوم الجمعة من البصخة المقدسة التي لمخلصنا الصالح بركاتها على جميعنا آمين</a:t>
            </a:r>
            <a:endParaRPr lang="en-US" sz="4400" b="1" kern="10" dirty="0">
              <a:ln w="9525">
                <a:noFill/>
                <a:round/>
                <a:headEnd/>
                <a:tailEnd/>
              </a:ln>
              <a:solidFill>
                <a:srgbClr val="FFC000"/>
              </a:solidFill>
              <a:latin typeface="Times New Roman"/>
              <a:cs typeface="Times New Roman"/>
            </a:endParaRPr>
          </a:p>
        </p:txBody>
      </p:sp>
    </p:spTree>
    <p:extLst>
      <p:ext uri="{BB962C8B-B14F-4D97-AF65-F5344CB8AC3E}">
        <p14:creationId xmlns:p14="http://schemas.microsoft.com/office/powerpoint/2010/main" val="1568403625"/>
      </p:ext>
    </p:extLst>
  </p:cSld>
  <p:clrMapOvr>
    <a:masterClrMapping/>
  </p:clrMapOvr>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سفر  التكوين</a:t>
            </a:r>
            <a:br>
              <a:rPr lang="ar-EG" dirty="0"/>
            </a:br>
            <a:r>
              <a:rPr lang="ar-EG" dirty="0"/>
              <a:t>48: 1-19</a:t>
            </a:r>
            <a:br>
              <a:rPr lang="ar-EG" dirty="0"/>
            </a:br>
            <a:endParaRPr lang="en-US" dirty="0"/>
          </a:p>
        </p:txBody>
      </p:sp>
    </p:spTree>
    <p:extLst>
      <p:ext uri="{BB962C8B-B14F-4D97-AF65-F5344CB8AC3E}">
        <p14:creationId xmlns:p14="http://schemas.microsoft.com/office/powerpoint/2010/main" val="3160618324"/>
      </p:ext>
    </p:extLst>
  </p:cSld>
  <p:clrMapOvr>
    <a:masterClrMapping/>
  </p:clrMapOvr>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وحدث بعد هذه الأمور أن أخبروا يوسف قائلين:</a:t>
            </a:r>
          </a:p>
        </p:txBody>
      </p:sp>
    </p:spTree>
    <p:extLst>
      <p:ext uri="{BB962C8B-B14F-4D97-AF65-F5344CB8AC3E}">
        <p14:creationId xmlns:p14="http://schemas.microsoft.com/office/powerpoint/2010/main" val="1760140250"/>
      </p:ext>
    </p:extLst>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ar-EG" dirty="0"/>
              <a:t>أن أباك مضطرب. فأخذ ابنيه منسَّى وأفرايم وجاء</a:t>
            </a:r>
            <a:endParaRPr lang="en-US" dirty="0"/>
          </a:p>
        </p:txBody>
      </p:sp>
    </p:spTree>
    <p:extLst>
      <p:ext uri="{BB962C8B-B14F-4D97-AF65-F5344CB8AC3E}">
        <p14:creationId xmlns:p14="http://schemas.microsoft.com/office/powerpoint/2010/main" val="3015260614"/>
      </p:ext>
    </p:extLst>
  </p:cSld>
  <p:clrMapOvr>
    <a:masterClrMapping/>
  </p:clrMapOvr>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ar-EG" dirty="0"/>
              <a:t>إلى يعقوب. فأخبروا يعقوب قائلين له: هوذا ابنك يوسف قادم إليك. </a:t>
            </a:r>
            <a:endParaRPr lang="en-US" dirty="0"/>
          </a:p>
        </p:txBody>
      </p:sp>
    </p:spTree>
    <p:extLst>
      <p:ext uri="{BB962C8B-B14F-4D97-AF65-F5344CB8AC3E}">
        <p14:creationId xmlns:p14="http://schemas.microsoft.com/office/powerpoint/2010/main" val="1658430349"/>
      </p:ext>
    </p:extLst>
  </p:cSld>
  <p:clrMapOvr>
    <a:masterClrMapping/>
  </p:clrMapOvr>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فتشدد اسرائيل و جلس على السرير فقال يعقوب ليوسف ان</a:t>
            </a:r>
          </a:p>
        </p:txBody>
      </p:sp>
    </p:spTree>
    <p:extLst>
      <p:ext uri="{BB962C8B-B14F-4D97-AF65-F5344CB8AC3E}">
        <p14:creationId xmlns:p14="http://schemas.microsoft.com/office/powerpoint/2010/main" val="229096937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ربَّيتُ بنين ونشأتهم أما هم فعصوني. الثور يعرف قانيه,</a:t>
            </a:r>
            <a:endParaRPr lang="en-US" dirty="0"/>
          </a:p>
        </p:txBody>
      </p:sp>
    </p:spTree>
    <p:extLst>
      <p:ext uri="{BB962C8B-B14F-4D97-AF65-F5344CB8AC3E}">
        <p14:creationId xmlns:p14="http://schemas.microsoft.com/office/powerpoint/2010/main" val="1184043200"/>
      </p:ext>
    </p:extLst>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إلهي ظهر لي في لوز في أرض كنعان وباركني, </a:t>
            </a:r>
          </a:p>
        </p:txBody>
      </p:sp>
    </p:spTree>
    <p:extLst>
      <p:ext uri="{BB962C8B-B14F-4D97-AF65-F5344CB8AC3E}">
        <p14:creationId xmlns:p14="http://schemas.microsoft.com/office/powerpoint/2010/main" val="324394282"/>
      </p:ext>
    </p:extLst>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ar-EG" dirty="0"/>
              <a:t>و قال لى ها انا انميك و اكثرك و اجعلك جمهورا من الامم</a:t>
            </a:r>
            <a:endParaRPr lang="en-US" dirty="0"/>
          </a:p>
        </p:txBody>
      </p:sp>
    </p:spTree>
    <p:extLst>
      <p:ext uri="{BB962C8B-B14F-4D97-AF65-F5344CB8AC3E}">
        <p14:creationId xmlns:p14="http://schemas.microsoft.com/office/powerpoint/2010/main" val="1245365858"/>
      </p:ext>
    </p:extLst>
  </p:cSld>
  <p:clrMapOvr>
    <a:masterClrMapping/>
  </p:clrMapOvr>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وأعطي هذه الأرض لك ولنسلك من بعدك ملكًا أبديًا.</a:t>
            </a:r>
          </a:p>
        </p:txBody>
      </p:sp>
    </p:spTree>
    <p:extLst>
      <p:ext uri="{BB962C8B-B14F-4D97-AF65-F5344CB8AC3E}">
        <p14:creationId xmlns:p14="http://schemas.microsoft.com/office/powerpoint/2010/main" val="3420694309"/>
      </p:ext>
    </p:extLst>
  </p:cSld>
  <p:clrMapOvr>
    <a:masterClrMapping/>
  </p:clrMapOvr>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و الآن فإبناك اللذان صارا لك في أرض مصر قبل قدومي إليك إلى</a:t>
            </a:r>
          </a:p>
        </p:txBody>
      </p:sp>
    </p:spTree>
    <p:extLst>
      <p:ext uri="{BB962C8B-B14F-4D97-AF65-F5344CB8AC3E}">
        <p14:creationId xmlns:p14="http://schemas.microsoft.com/office/powerpoint/2010/main" val="354393094"/>
      </p:ext>
    </p:extLst>
  </p:cSld>
  <p:clrMapOvr>
    <a:masterClrMapping/>
  </p:clrMapOvr>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أرض مصر هما لي.</a:t>
            </a:r>
          </a:p>
        </p:txBody>
      </p:sp>
    </p:spTree>
    <p:extLst>
      <p:ext uri="{BB962C8B-B14F-4D97-AF65-F5344CB8AC3E}">
        <p14:creationId xmlns:p14="http://schemas.microsoft.com/office/powerpoint/2010/main" val="703126055"/>
      </p:ext>
    </p:extLst>
  </p:cSld>
  <p:clrMapOvr>
    <a:masterClrMapping/>
  </p:clrMapOvr>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أفرايم ومنسَّى مثل رأوبين وشمعون يكونان لي. ومن يولد</a:t>
            </a:r>
          </a:p>
        </p:txBody>
      </p:sp>
    </p:spTree>
    <p:extLst>
      <p:ext uri="{BB962C8B-B14F-4D97-AF65-F5344CB8AC3E}">
        <p14:creationId xmlns:p14="http://schemas.microsoft.com/office/powerpoint/2010/main" val="2614708257"/>
      </p:ext>
    </p:extLst>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بعدهما من البنين فإنهم يكونون لك,</a:t>
            </a:r>
          </a:p>
        </p:txBody>
      </p:sp>
    </p:spTree>
    <p:extLst>
      <p:ext uri="{BB962C8B-B14F-4D97-AF65-F5344CB8AC3E}">
        <p14:creationId xmlns:p14="http://schemas.microsoft.com/office/powerpoint/2010/main" val="3518020057"/>
      </p:ext>
    </p:extLst>
  </p:cSld>
  <p:clrMapOvr>
    <a:masterClrMapping/>
  </p:clrMapOvr>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و يدعون باسم إخوتهم في ميراثهم. وأنا حين جئت من بين</a:t>
            </a:r>
          </a:p>
        </p:txBody>
      </p:sp>
    </p:spTree>
    <p:extLst>
      <p:ext uri="{BB962C8B-B14F-4D97-AF65-F5344CB8AC3E}">
        <p14:creationId xmlns:p14="http://schemas.microsoft.com/office/powerpoint/2010/main" val="3994067823"/>
      </p:ext>
    </p:extLst>
  </p:cSld>
  <p:clrMapOvr>
    <a:masterClrMapping/>
  </p:clrMapOvr>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النهرين السورية, ماتت راحيل أمك في أرض كنعان</a:t>
            </a:r>
          </a:p>
        </p:txBody>
      </p:sp>
    </p:spTree>
    <p:extLst>
      <p:ext uri="{BB962C8B-B14F-4D97-AF65-F5344CB8AC3E}">
        <p14:creationId xmlns:p14="http://schemas.microsoft.com/office/powerpoint/2010/main" val="2713339901"/>
      </p:ext>
    </p:extLst>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وأنا قريب من حدود أفراثا,</a:t>
            </a:r>
          </a:p>
        </p:txBody>
      </p:sp>
    </p:spTree>
    <p:extLst>
      <p:ext uri="{BB962C8B-B14F-4D97-AF65-F5344CB8AC3E}">
        <p14:creationId xmlns:p14="http://schemas.microsoft.com/office/powerpoint/2010/main" val="347155886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 والحمار مِعلَفَ صاحبه. أما إسرائيل فلم يعرفني,</a:t>
            </a:r>
            <a:endParaRPr lang="en-US" dirty="0"/>
          </a:p>
        </p:txBody>
      </p:sp>
    </p:spTree>
    <p:extLst>
      <p:ext uri="{BB962C8B-B14F-4D97-AF65-F5344CB8AC3E}">
        <p14:creationId xmlns:p14="http://schemas.microsoft.com/office/powerpoint/2010/main" val="372731214"/>
      </p:ext>
    </p:extLst>
  </p:cSld>
  <p:clrMapOvr>
    <a:masterClrMapping/>
  </p:clrMapOvr>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ودفنتها علي قارعة طريق بيت لحم. ولما رأى إسرائيل ابني يوسف قال:</a:t>
            </a:r>
          </a:p>
        </p:txBody>
      </p:sp>
    </p:spTree>
    <p:extLst>
      <p:ext uri="{BB962C8B-B14F-4D97-AF65-F5344CB8AC3E}">
        <p14:creationId xmlns:p14="http://schemas.microsoft.com/office/powerpoint/2010/main" val="2506350606"/>
      </p:ext>
    </p:extLst>
  </p:cSld>
  <p:clrMapOvr>
    <a:masterClrMapping/>
  </p:clrMapOvr>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من هذان؟ فقال يوسف لأبيه: هما ولداي اللذان وهبهما الله لي ههنا.</a:t>
            </a:r>
          </a:p>
        </p:txBody>
      </p:sp>
    </p:spTree>
    <p:extLst>
      <p:ext uri="{BB962C8B-B14F-4D97-AF65-F5344CB8AC3E}">
        <p14:creationId xmlns:p14="http://schemas.microsoft.com/office/powerpoint/2010/main" val="1778595739"/>
      </p:ext>
    </p:extLst>
  </p:cSld>
  <p:clrMapOvr>
    <a:masterClrMapping/>
  </p:clrMapOvr>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فقال يعقوب قدمهما لى لاباركهما و كانت عينا يعقوب قد ثقلتا من الشيخوخة</a:t>
            </a:r>
          </a:p>
        </p:txBody>
      </p:sp>
    </p:spTree>
    <p:extLst>
      <p:ext uri="{BB962C8B-B14F-4D97-AF65-F5344CB8AC3E}">
        <p14:creationId xmlns:p14="http://schemas.microsoft.com/office/powerpoint/2010/main" val="1853930179"/>
      </p:ext>
    </p:extLst>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ولا يقدر أن يبصر. فقربهما إليه فقبلهما واحتضنهما. </a:t>
            </a:r>
          </a:p>
        </p:txBody>
      </p:sp>
    </p:spTree>
    <p:extLst>
      <p:ext uri="{BB962C8B-B14F-4D97-AF65-F5344CB8AC3E}">
        <p14:creationId xmlns:p14="http://schemas.microsoft.com/office/powerpoint/2010/main" val="2729943559"/>
      </p:ext>
    </p:extLst>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وقال إسرائيل ليوسف:هوذا أنا لم احرم من أن أرى وجهك, وهوذا الرب قد أراني نسلك. </a:t>
            </a:r>
          </a:p>
        </p:txBody>
      </p:sp>
    </p:spTree>
    <p:extLst>
      <p:ext uri="{BB962C8B-B14F-4D97-AF65-F5344CB8AC3E}">
        <p14:creationId xmlns:p14="http://schemas.microsoft.com/office/powerpoint/2010/main" val="2733863869"/>
      </p:ext>
    </p:extLst>
  </p:cSld>
  <p:clrMapOvr>
    <a:masterClrMapping/>
  </p:clrMapOvr>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ثم اخرجهما يوسف من بين فخذية و سجد له بوجهيهما الى الارض و اخذ يوسف ولديه</a:t>
            </a:r>
          </a:p>
        </p:txBody>
      </p:sp>
    </p:spTree>
    <p:extLst>
      <p:ext uri="{BB962C8B-B14F-4D97-AF65-F5344CB8AC3E}">
        <p14:creationId xmlns:p14="http://schemas.microsoft.com/office/powerpoint/2010/main" val="3234916203"/>
      </p:ext>
    </p:extLst>
  </p:cSld>
  <p:clrMapOvr>
    <a:masterClrMapping/>
  </p:clrMapOvr>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وجعل أفرايم عن يسار إسرائيل ومنسَّى عن يمين إسرائيل وقربهما إليه.</a:t>
            </a:r>
          </a:p>
        </p:txBody>
      </p:sp>
    </p:spTree>
    <p:extLst>
      <p:ext uri="{BB962C8B-B14F-4D97-AF65-F5344CB8AC3E}">
        <p14:creationId xmlns:p14="http://schemas.microsoft.com/office/powerpoint/2010/main" val="339325932"/>
      </p:ext>
    </p:extLst>
  </p:cSld>
  <p:clrMapOvr>
    <a:masterClrMapping/>
  </p:clrMapOvr>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فمد اسرائيل يمينه و وضعها على رأس افرايم و هو الصغير و يساره على رأس منسى</a:t>
            </a:r>
          </a:p>
        </p:txBody>
      </p:sp>
    </p:spTree>
    <p:extLst>
      <p:ext uri="{BB962C8B-B14F-4D97-AF65-F5344CB8AC3E}">
        <p14:creationId xmlns:p14="http://schemas.microsoft.com/office/powerpoint/2010/main" val="401792453"/>
      </p:ext>
    </p:extLst>
  </p:cSld>
  <p:clrMapOvr>
    <a:masterClrMapping/>
  </p:clrMapOvr>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ar-EG" dirty="0"/>
              <a:t>وهو البكر؛ وباركهما وقال:الله الذي أحسن أمامهُ أبواي إبراهيم واسحق, </a:t>
            </a:r>
          </a:p>
        </p:txBody>
      </p:sp>
    </p:spTree>
    <p:extLst>
      <p:ext uri="{BB962C8B-B14F-4D97-AF65-F5344CB8AC3E}">
        <p14:creationId xmlns:p14="http://schemas.microsoft.com/office/powerpoint/2010/main" val="226666305"/>
      </p:ext>
    </p:extLst>
  </p:cSld>
  <p:clrMapOvr>
    <a:masterClrMapping/>
  </p:clrMapOvr>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الله الذى عالنى منذ صباى الى هذا اليوم الملاك الذى خلصنى من كل شر </a:t>
            </a:r>
          </a:p>
        </p:txBody>
      </p:sp>
    </p:spTree>
    <p:extLst>
      <p:ext uri="{BB962C8B-B14F-4D97-AF65-F5344CB8AC3E}">
        <p14:creationId xmlns:p14="http://schemas.microsoft.com/office/powerpoint/2010/main" val="420435070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وشعبي لم يفهمني. ويل للأمة الخاطئة, الشعب الممتلئ إثمًا, النسل المخالف.</a:t>
            </a:r>
            <a:endParaRPr lang="en-US" dirty="0"/>
          </a:p>
        </p:txBody>
      </p:sp>
    </p:spTree>
    <p:extLst>
      <p:ext uri="{BB962C8B-B14F-4D97-AF65-F5344CB8AC3E}">
        <p14:creationId xmlns:p14="http://schemas.microsoft.com/office/powerpoint/2010/main" val="43656300"/>
      </p:ext>
    </p:extLst>
  </p:cSld>
  <p:clrMapOvr>
    <a:masterClrMapping/>
  </p:clrMapOvr>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يبارك على هذين الغلامين و يدعى اسمى عليهما و اسم ابواى ابراهيم و اسحق </a:t>
            </a:r>
          </a:p>
        </p:txBody>
      </p:sp>
    </p:spTree>
    <p:extLst>
      <p:ext uri="{BB962C8B-B14F-4D97-AF65-F5344CB8AC3E}">
        <p14:creationId xmlns:p14="http://schemas.microsoft.com/office/powerpoint/2010/main" val="747872080"/>
      </p:ext>
    </p:extLst>
  </p:cSld>
  <p:clrMapOvr>
    <a:masterClrMapping/>
  </p:clrMapOvr>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فيكثرا كثرة عظيمة على الارض فلما رأى يوسف ان اباه </a:t>
            </a:r>
          </a:p>
        </p:txBody>
      </p:sp>
    </p:spTree>
    <p:extLst>
      <p:ext uri="{BB962C8B-B14F-4D97-AF65-F5344CB8AC3E}">
        <p14:creationId xmlns:p14="http://schemas.microsoft.com/office/powerpoint/2010/main" val="819449076"/>
      </p:ext>
    </p:extLst>
  </p:cSld>
  <p:clrMapOvr>
    <a:masterClrMapping/>
  </p:clrMapOvr>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قد وضع يده اليمنى على رأس أفرايم, </a:t>
            </a:r>
          </a:p>
        </p:txBody>
      </p:sp>
    </p:spTree>
    <p:extLst>
      <p:ext uri="{BB962C8B-B14F-4D97-AF65-F5344CB8AC3E}">
        <p14:creationId xmlns:p14="http://schemas.microsoft.com/office/powerpoint/2010/main" val="3855158503"/>
      </p:ext>
    </p:extLst>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ثقل الأمر أمامه. فأمسك يوسف بيد أبيه لينقلها عن رأس أفرايم إلى رأس منسَّى, </a:t>
            </a:r>
          </a:p>
        </p:txBody>
      </p:sp>
    </p:spTree>
    <p:extLst>
      <p:ext uri="{BB962C8B-B14F-4D97-AF65-F5344CB8AC3E}">
        <p14:creationId xmlns:p14="http://schemas.microsoft.com/office/powerpoint/2010/main" val="3351870335"/>
      </p:ext>
    </p:extLst>
  </p:cSld>
  <p:clrMapOvr>
    <a:masterClrMapping/>
  </p:clrMapOvr>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قال يوسف لأبيه: ليس هكذا يا أبي لأن هذا هو البكر, ضع يمينك على رأسه. </a:t>
            </a:r>
          </a:p>
        </p:txBody>
      </p:sp>
    </p:spTree>
    <p:extLst>
      <p:ext uri="{BB962C8B-B14F-4D97-AF65-F5344CB8AC3E}">
        <p14:creationId xmlns:p14="http://schemas.microsoft.com/office/powerpoint/2010/main" val="1928488234"/>
      </p:ext>
    </p:extLst>
  </p:cSld>
  <p:clrMapOvr>
    <a:masterClrMapping/>
  </p:clrMapOvr>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فأبى أبوه وقال: أنا أعلم يا ولدي أنا أعلم.</a:t>
            </a:r>
          </a:p>
        </p:txBody>
      </p:sp>
    </p:spTree>
    <p:extLst>
      <p:ext uri="{BB962C8B-B14F-4D97-AF65-F5344CB8AC3E}">
        <p14:creationId xmlns:p14="http://schemas.microsoft.com/office/powerpoint/2010/main" val="2343451172"/>
      </p:ext>
    </p:extLst>
  </p:cSld>
  <p:clrMapOvr>
    <a:masterClrMapping/>
  </p:clrMapOvr>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4437847"/>
      </p:ext>
    </p:extLst>
  </p:cSld>
  <p:clrMapOvr>
    <a:masterClrMapping/>
  </p:clrMapOvr>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إشعياء النبى</a:t>
            </a:r>
            <a:br>
              <a:rPr lang="ar-EG" dirty="0"/>
            </a:br>
            <a:r>
              <a:rPr lang="ar-EG" dirty="0"/>
              <a:t>50: 4-9 </a:t>
            </a:r>
            <a:endParaRPr lang="en-US" dirty="0"/>
          </a:p>
        </p:txBody>
      </p:sp>
    </p:spTree>
    <p:extLst>
      <p:ext uri="{BB962C8B-B14F-4D97-AF65-F5344CB8AC3E}">
        <p14:creationId xmlns:p14="http://schemas.microsoft.com/office/powerpoint/2010/main" val="338420183"/>
      </p:ext>
    </p:extLst>
  </p:cSld>
  <p:clrMapOvr>
    <a:masterClrMapping/>
  </p:clrMapOvr>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قد أتاني السيد الرب لسان العلماء, لأعلم اذ صار خوف الكلام</a:t>
            </a:r>
          </a:p>
        </p:txBody>
      </p:sp>
    </p:spTree>
    <p:extLst>
      <p:ext uri="{BB962C8B-B14F-4D97-AF65-F5344CB8AC3E}">
        <p14:creationId xmlns:p14="http://schemas.microsoft.com/office/powerpoint/2010/main" val="1349045798"/>
      </p:ext>
    </p:extLst>
  </p:cSld>
  <p:clrMapOvr>
    <a:masterClrMapping/>
  </p:clrMapOvr>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 وفي الأسحار أيقظني وزادني أذنًا لأسمع تعاليم الرب. ولكي تنفتح أذناي</a:t>
            </a:r>
          </a:p>
        </p:txBody>
      </p:sp>
    </p:spTree>
    <p:extLst>
      <p:ext uri="{BB962C8B-B14F-4D97-AF65-F5344CB8AC3E}">
        <p14:creationId xmlns:p14="http://schemas.microsoft.com/office/powerpoint/2010/main" val="116061079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تركتم الرب وأغضبتم قدوس إسرائيل , ستحل بكم ضربات لأنكم إزددتم إثمًا،</a:t>
            </a:r>
            <a:endParaRPr lang="en-US" dirty="0"/>
          </a:p>
        </p:txBody>
      </p:sp>
    </p:spTree>
    <p:extLst>
      <p:ext uri="{BB962C8B-B14F-4D97-AF65-F5344CB8AC3E}">
        <p14:creationId xmlns:p14="http://schemas.microsoft.com/office/powerpoint/2010/main" val="46807755"/>
      </p:ext>
    </p:extLst>
  </p:cSld>
  <p:clrMapOvr>
    <a:masterClrMapping/>
  </p:clrMapOvr>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وأنا لم أقاوم, بل بذلت ظهري للضرب،</a:t>
            </a:r>
          </a:p>
        </p:txBody>
      </p:sp>
    </p:spTree>
    <p:extLst>
      <p:ext uri="{BB962C8B-B14F-4D97-AF65-F5344CB8AC3E}">
        <p14:creationId xmlns:p14="http://schemas.microsoft.com/office/powerpoint/2010/main" val="2405099253"/>
      </p:ext>
    </p:extLst>
  </p:cSld>
  <p:clrMapOvr>
    <a:masterClrMapping/>
  </p:clrMapOvr>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وخدَّيَّ للَّطم, ولم أرُدّ وجهي عن  خزي البصاق. </a:t>
            </a:r>
          </a:p>
        </p:txBody>
      </p:sp>
    </p:spTree>
    <p:extLst>
      <p:ext uri="{BB962C8B-B14F-4D97-AF65-F5344CB8AC3E}">
        <p14:creationId xmlns:p14="http://schemas.microsoft.com/office/powerpoint/2010/main" val="2765272992"/>
      </p:ext>
    </p:extLst>
  </p:cSld>
  <p:clrMapOvr>
    <a:masterClrMapping/>
  </p:clrMapOvr>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والرب كان لي عونًا لذلك لا أخجل. </a:t>
            </a:r>
          </a:p>
        </p:txBody>
      </p:sp>
    </p:spTree>
    <p:extLst>
      <p:ext uri="{BB962C8B-B14F-4D97-AF65-F5344CB8AC3E}">
        <p14:creationId xmlns:p14="http://schemas.microsoft.com/office/powerpoint/2010/main" val="602845936"/>
      </p:ext>
    </p:extLst>
  </p:cSld>
  <p:clrMapOvr>
    <a:masterClrMapping/>
  </p:clrMapOvr>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لكني جعلت وجهي كالصخرة الصلبة. </a:t>
            </a:r>
          </a:p>
        </p:txBody>
      </p:sp>
    </p:spTree>
    <p:extLst>
      <p:ext uri="{BB962C8B-B14F-4D97-AF65-F5344CB8AC3E}">
        <p14:creationId xmlns:p14="http://schemas.microsoft.com/office/powerpoint/2010/main" val="240659553"/>
      </p:ext>
    </p:extLst>
  </p:cSld>
  <p:clrMapOvr>
    <a:masterClrMapping/>
  </p:clrMapOvr>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وعلمت أني لا أخزى، لأن الذي يبررني قريب مني. ومن يحاكمني</a:t>
            </a:r>
          </a:p>
        </p:txBody>
      </p:sp>
    </p:spTree>
    <p:extLst>
      <p:ext uri="{BB962C8B-B14F-4D97-AF65-F5344CB8AC3E}">
        <p14:creationId xmlns:p14="http://schemas.microsoft.com/office/powerpoint/2010/main" val="1674115552"/>
      </p:ext>
    </p:extLst>
  </p:cSld>
  <p:clrMapOvr>
    <a:masterClrMapping/>
  </p:clrMapOvr>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فليقترب إليَّ. هوذا الرب يعينني فمن يؤلمني؟ </a:t>
            </a:r>
          </a:p>
        </p:txBody>
      </p:sp>
    </p:spTree>
    <p:extLst>
      <p:ext uri="{BB962C8B-B14F-4D97-AF65-F5344CB8AC3E}">
        <p14:creationId xmlns:p14="http://schemas.microsoft.com/office/powerpoint/2010/main" val="1891473331"/>
      </p:ext>
    </p:extLst>
  </p:cSld>
  <p:clrMapOvr>
    <a:masterClrMapping/>
  </p:clrMapOvr>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ها أنتم كلكم كمثل الثوب تبلون، ويأكلكم السوس.</a:t>
            </a:r>
          </a:p>
        </p:txBody>
      </p:sp>
    </p:spTree>
    <p:extLst>
      <p:ext uri="{BB962C8B-B14F-4D97-AF65-F5344CB8AC3E}">
        <p14:creationId xmlns:p14="http://schemas.microsoft.com/office/powerpoint/2010/main" val="1269209075"/>
      </p:ext>
    </p:extLst>
  </p:cSld>
  <p:clrMapOvr>
    <a:masterClrMapping/>
  </p:clrMapOvr>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1725443"/>
      </p:ext>
    </p:extLst>
  </p:cSld>
  <p:clrMapOvr>
    <a:masterClrMapping/>
  </p:clrMapOvr>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إشعياء النبى</a:t>
            </a:r>
            <a:br>
              <a:rPr lang="ar-EG" dirty="0"/>
            </a:br>
            <a:r>
              <a:rPr lang="ar-EG" dirty="0"/>
              <a:t>3: 9-15 </a:t>
            </a:r>
            <a:br>
              <a:rPr lang="ar-EG" dirty="0"/>
            </a:br>
            <a:endParaRPr lang="en-US" dirty="0"/>
          </a:p>
        </p:txBody>
      </p:sp>
    </p:spTree>
    <p:extLst>
      <p:ext uri="{BB962C8B-B14F-4D97-AF65-F5344CB8AC3E}">
        <p14:creationId xmlns:p14="http://schemas.microsoft.com/office/powerpoint/2010/main" val="2731845661"/>
      </p:ext>
    </p:extLst>
  </p:cSld>
  <p:clrMapOvr>
    <a:masterClrMapping/>
  </p:clrMapOvr>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ويل لنفوسهم لأنهم تآمروا تأمُراً علي نفوسهم وحدهم قائلين: لنوثق البار فإنه غير نافع لنا. </a:t>
            </a:r>
          </a:p>
        </p:txBody>
      </p:sp>
    </p:spTree>
    <p:extLst>
      <p:ext uri="{BB962C8B-B14F-4D97-AF65-F5344CB8AC3E}">
        <p14:creationId xmlns:p14="http://schemas.microsoft.com/office/powerpoint/2010/main" val="173932721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 كل رأس للوجع وكل قلب للحزن، من القَدَم إلى الرأس،</a:t>
            </a:r>
            <a:endParaRPr lang="en-US" dirty="0"/>
          </a:p>
        </p:txBody>
      </p:sp>
    </p:spTree>
    <p:extLst>
      <p:ext uri="{BB962C8B-B14F-4D97-AF65-F5344CB8AC3E}">
        <p14:creationId xmlns:p14="http://schemas.microsoft.com/office/powerpoint/2010/main" val="2982937951"/>
      </p:ext>
    </p:extLst>
  </p:cSld>
  <p:clrMapOvr>
    <a:masterClrMapping/>
  </p:clrMapOvr>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والآن يأكلون من ثمار أعمال أيديهم. الويل للمنافق. شروره كأعمال يديه تؤتي عليه. </a:t>
            </a:r>
          </a:p>
        </p:txBody>
      </p:sp>
    </p:spTree>
    <p:extLst>
      <p:ext uri="{BB962C8B-B14F-4D97-AF65-F5344CB8AC3E}">
        <p14:creationId xmlns:p14="http://schemas.microsoft.com/office/powerpoint/2010/main" val="1958555282"/>
      </p:ext>
    </p:extLst>
  </p:cSld>
  <p:clrMapOvr>
    <a:masterClrMapping/>
  </p:clrMapOvr>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يا شعبي رؤساؤكم يقطفونكم, والذين يلتمسون منكم يتسلطون</a:t>
            </a:r>
          </a:p>
        </p:txBody>
      </p:sp>
    </p:spTree>
    <p:extLst>
      <p:ext uri="{BB962C8B-B14F-4D97-AF65-F5344CB8AC3E}">
        <p14:creationId xmlns:p14="http://schemas.microsoft.com/office/powerpoint/2010/main" val="1106640247"/>
      </p:ext>
    </p:extLst>
  </p:cSld>
  <p:clrMapOvr>
    <a:masterClrMapping/>
  </p:clrMapOvr>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عليكم. يا شعبي الذين يكرمنكم يضلونكم, ويقلقون طريق أرجلكم. </a:t>
            </a:r>
          </a:p>
        </p:txBody>
      </p:sp>
    </p:spTree>
    <p:extLst>
      <p:ext uri="{BB962C8B-B14F-4D97-AF65-F5344CB8AC3E}">
        <p14:creationId xmlns:p14="http://schemas.microsoft.com/office/powerpoint/2010/main" val="4178638268"/>
      </p:ext>
    </p:extLst>
  </p:cSld>
  <p:clrMapOvr>
    <a:masterClrMapping/>
  </p:clrMapOvr>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ولكن الآن يأتي الرب للحكم, </a:t>
            </a:r>
            <a:br>
              <a:rPr lang="ar-EG" dirty="0"/>
            </a:br>
            <a:r>
              <a:rPr lang="ar-EG" dirty="0"/>
              <a:t>ويأتي مع شعبه إلى المحاكمة مع</a:t>
            </a:r>
          </a:p>
        </p:txBody>
      </p:sp>
    </p:spTree>
    <p:extLst>
      <p:ext uri="{BB962C8B-B14F-4D97-AF65-F5344CB8AC3E}">
        <p14:creationId xmlns:p14="http://schemas.microsoft.com/office/powerpoint/2010/main" val="2188539508"/>
      </p:ext>
    </p:extLst>
  </p:cSld>
  <p:clrMapOvr>
    <a:masterClrMapping/>
  </p:clrMapOvr>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المشائخ والرؤساء. وأنتم لماذا تلقون نارًا على هذا الكرم؟</a:t>
            </a:r>
          </a:p>
        </p:txBody>
      </p:sp>
    </p:spTree>
    <p:extLst>
      <p:ext uri="{BB962C8B-B14F-4D97-AF65-F5344CB8AC3E}">
        <p14:creationId xmlns:p14="http://schemas.microsoft.com/office/powerpoint/2010/main" val="3491847838"/>
      </p:ext>
    </p:extLst>
  </p:cSld>
  <p:clrMapOvr>
    <a:masterClrMapping/>
  </p:clrMapOvr>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اختصاب الفقراء في بيوتكم. ما بالكم تظلمون شعبي, وتخجلون وجوه المساكين</a:t>
            </a:r>
          </a:p>
        </p:txBody>
      </p:sp>
    </p:spTree>
    <p:extLst>
      <p:ext uri="{BB962C8B-B14F-4D97-AF65-F5344CB8AC3E}">
        <p14:creationId xmlns:p14="http://schemas.microsoft.com/office/powerpoint/2010/main" val="1555600112"/>
      </p:ext>
    </p:extLst>
  </p:cSld>
  <p:clrMapOvr>
    <a:masterClrMapping/>
  </p:clrMapOvr>
</p:sld>
</file>

<file path=ppt/slides/slide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288011"/>
      </p:ext>
    </p:extLst>
  </p:cSld>
  <p:clrMapOvr>
    <a:masterClrMapping/>
  </p:clrMapOvr>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إشعياء النبى</a:t>
            </a:r>
            <a:br>
              <a:rPr lang="ar-EG" dirty="0"/>
            </a:br>
            <a:r>
              <a:rPr lang="ar-EG" dirty="0"/>
              <a:t>63: 1-7 </a:t>
            </a:r>
            <a:br>
              <a:rPr lang="ar-EG" dirty="0"/>
            </a:br>
            <a:endParaRPr lang="en-US" dirty="0"/>
          </a:p>
        </p:txBody>
      </p:sp>
    </p:spTree>
    <p:extLst>
      <p:ext uri="{BB962C8B-B14F-4D97-AF65-F5344CB8AC3E}">
        <p14:creationId xmlns:p14="http://schemas.microsoft.com/office/powerpoint/2010/main" val="1291075084"/>
      </p:ext>
    </p:extLst>
  </p:cSld>
  <p:clrMapOvr>
    <a:masterClrMapping/>
  </p:clrMapOvr>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من ذا الاتي من أدوم وثيابه حمر من  بصرة. بهي هكذا في حله الاعتزاز بالقوة، </a:t>
            </a:r>
          </a:p>
        </p:txBody>
      </p:sp>
    </p:spTree>
    <p:extLst>
      <p:ext uri="{BB962C8B-B14F-4D97-AF65-F5344CB8AC3E}">
        <p14:creationId xmlns:p14="http://schemas.microsoft.com/office/powerpoint/2010/main" val="2615968573"/>
      </p:ext>
    </p:extLst>
  </p:cSld>
  <p:clrMapOvr>
    <a:masterClrMapping/>
  </p:clrMapOvr>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أنا المتكلم بالعدل وحكم الخلاص. ما بال</a:t>
            </a:r>
          </a:p>
        </p:txBody>
      </p:sp>
    </p:spTree>
    <p:extLst>
      <p:ext uri="{BB962C8B-B14F-4D97-AF65-F5344CB8AC3E}">
        <p14:creationId xmlns:p14="http://schemas.microsoft.com/office/powerpoint/2010/main" val="49429692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جراح وكلوم وقُرحة ملتهبة، وما من مرهم</a:t>
            </a:r>
            <a:r>
              <a:rPr lang="en-US" dirty="0"/>
              <a:t> </a:t>
            </a:r>
            <a:r>
              <a:rPr lang="ar-SA" dirty="0"/>
              <a:t>يوضع عليها.</a:t>
            </a:r>
            <a:endParaRPr lang="en-US" dirty="0"/>
          </a:p>
        </p:txBody>
      </p:sp>
    </p:spTree>
    <p:extLst>
      <p:ext uri="{BB962C8B-B14F-4D97-AF65-F5344CB8AC3E}">
        <p14:creationId xmlns:p14="http://schemas.microsoft.com/office/powerpoint/2010/main" val="1668215214"/>
      </p:ext>
    </p:extLst>
  </p:cSld>
  <p:clrMapOvr>
    <a:masterClrMapping/>
  </p:clrMapOvr>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ثيابك حمراء, ولباسك كدائس المعصرة؟ </a:t>
            </a:r>
          </a:p>
        </p:txBody>
      </p:sp>
    </p:spTree>
    <p:extLst>
      <p:ext uri="{BB962C8B-B14F-4D97-AF65-F5344CB8AC3E}">
        <p14:creationId xmlns:p14="http://schemas.microsoft.com/office/powerpoint/2010/main" val="2807931023"/>
      </p:ext>
    </p:extLst>
  </p:cSld>
  <p:clrMapOvr>
    <a:masterClrMapping/>
  </p:clrMapOvr>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إني دستها وحدي، ومن الشعوب لم يكن معي أحد.</a:t>
            </a:r>
          </a:p>
        </p:txBody>
      </p:sp>
    </p:spTree>
    <p:extLst>
      <p:ext uri="{BB962C8B-B14F-4D97-AF65-F5344CB8AC3E}">
        <p14:creationId xmlns:p14="http://schemas.microsoft.com/office/powerpoint/2010/main" val="373693007"/>
      </p:ext>
    </p:extLst>
  </p:cSld>
  <p:clrMapOvr>
    <a:masterClrMapping/>
  </p:clrMapOvr>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ar-EG" dirty="0"/>
              <a:t>قد دستهم بغضبي, ووطئتهم كما تطأ الأرض. وأسلت دمهم على</a:t>
            </a:r>
            <a:endParaRPr lang="en-US" dirty="0"/>
          </a:p>
        </p:txBody>
      </p:sp>
    </p:spTree>
    <p:extLst>
      <p:ext uri="{BB962C8B-B14F-4D97-AF65-F5344CB8AC3E}">
        <p14:creationId xmlns:p14="http://schemas.microsoft.com/office/powerpoint/2010/main" val="942767831"/>
      </p:ext>
    </p:extLst>
  </p:cSld>
  <p:clrMapOvr>
    <a:masterClrMapping/>
  </p:clrMapOvr>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a:t>الأرض. لأن يوم النقمة قد جاء عليهم وسَنة الخلاص قد أتت.</a:t>
            </a:r>
            <a:endParaRPr lang="ar-EG" dirty="0"/>
          </a:p>
        </p:txBody>
      </p:sp>
    </p:spTree>
    <p:extLst>
      <p:ext uri="{BB962C8B-B14F-4D97-AF65-F5344CB8AC3E}">
        <p14:creationId xmlns:p14="http://schemas.microsoft.com/office/powerpoint/2010/main" val="4266186251"/>
      </p:ext>
    </p:extLst>
  </p:cSld>
  <p:clrMapOvr>
    <a:masterClrMapping/>
  </p:clrMapOvr>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فنظرت ولم يكن من ناصر. وتأملت ولم يكن من عاضد. </a:t>
            </a:r>
          </a:p>
        </p:txBody>
      </p:sp>
    </p:spTree>
    <p:extLst>
      <p:ext uri="{BB962C8B-B14F-4D97-AF65-F5344CB8AC3E}">
        <p14:creationId xmlns:p14="http://schemas.microsoft.com/office/powerpoint/2010/main" val="1798080886"/>
      </p:ext>
    </p:extLst>
  </p:cSld>
  <p:clrMapOvr>
    <a:masterClrMapping/>
  </p:clrMapOvr>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فسيخلصني ذراعي ورجزي قد اتي. ووطئتهم بسخطي وأسلت دمهم على الأرض. </a:t>
            </a:r>
          </a:p>
        </p:txBody>
      </p:sp>
    </p:spTree>
    <p:extLst>
      <p:ext uri="{BB962C8B-B14F-4D97-AF65-F5344CB8AC3E}">
        <p14:creationId xmlns:p14="http://schemas.microsoft.com/office/powerpoint/2010/main" val="456213101"/>
      </p:ext>
    </p:extLst>
  </p:cSld>
  <p:clrMapOvr>
    <a:masterClrMapping/>
  </p:clrMapOvr>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ورحمة الرب ذكرتها, وإحسنات الرب في جميع الأشياء التي يجازينا بها. </a:t>
            </a:r>
          </a:p>
        </p:txBody>
      </p:sp>
    </p:spTree>
    <p:extLst>
      <p:ext uri="{BB962C8B-B14F-4D97-AF65-F5344CB8AC3E}">
        <p14:creationId xmlns:p14="http://schemas.microsoft.com/office/powerpoint/2010/main" val="2433125472"/>
      </p:ext>
    </p:extLst>
  </p:cSld>
  <p:clrMapOvr>
    <a:masterClrMapping/>
  </p:clrMapOvr>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199060"/>
      </p:ext>
    </p:extLst>
  </p:cSld>
  <p:clrMapOvr>
    <a:masterClrMapping/>
  </p:clrMapOvr>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عاموس النبى</a:t>
            </a:r>
            <a:br>
              <a:rPr lang="ar-EG" dirty="0"/>
            </a:br>
            <a:r>
              <a:rPr lang="ar-EG" dirty="0"/>
              <a:t>9: 5-6، 8، 10 </a:t>
            </a:r>
            <a:br>
              <a:rPr lang="ar-EG" dirty="0"/>
            </a:br>
            <a:endParaRPr lang="ar-EG" dirty="0"/>
          </a:p>
        </p:txBody>
      </p:sp>
    </p:spTree>
    <p:extLst>
      <p:ext uri="{BB962C8B-B14F-4D97-AF65-F5344CB8AC3E}">
        <p14:creationId xmlns:p14="http://schemas.microsoft.com/office/powerpoint/2010/main" val="3972497184"/>
      </p:ext>
    </p:extLst>
  </p:cSld>
  <p:clrMapOvr>
    <a:masterClrMapping/>
  </p:clrMapOvr>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قال الرب ضابط الكل: إني أُثبِّت عينيَّ عليهم للشر لا للخير. </a:t>
            </a:r>
          </a:p>
        </p:txBody>
      </p:sp>
    </p:spTree>
    <p:extLst>
      <p:ext uri="{BB962C8B-B14F-4D97-AF65-F5344CB8AC3E}">
        <p14:creationId xmlns:p14="http://schemas.microsoft.com/office/powerpoint/2010/main" val="239742924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sz="2000" dirty="0"/>
              <a:t> </a:t>
            </a:r>
            <a:r>
              <a:rPr lang="ar-SA" dirty="0"/>
              <a:t>ولا دُهن ولا عصائب. أرضكم تُخرب , مدنكم تُحرق بالنار,</a:t>
            </a:r>
            <a:endParaRPr lang="en-US" dirty="0"/>
          </a:p>
        </p:txBody>
      </p:sp>
    </p:spTree>
    <p:extLst>
      <p:ext uri="{BB962C8B-B14F-4D97-AF65-F5344CB8AC3E}">
        <p14:creationId xmlns:p14="http://schemas.microsoft.com/office/powerpoint/2010/main" val="1639167637"/>
      </p:ext>
    </p:extLst>
  </p:cSld>
  <p:clrMapOvr>
    <a:masterClrMapping/>
  </p:clrMapOvr>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وأجعل الأرض تضطرب عندما ألمسها. وينوح جميع الساكنين</a:t>
            </a:r>
          </a:p>
        </p:txBody>
      </p:sp>
    </p:spTree>
    <p:extLst>
      <p:ext uri="{BB962C8B-B14F-4D97-AF65-F5344CB8AC3E}">
        <p14:creationId xmlns:p14="http://schemas.microsoft.com/office/powerpoint/2010/main" val="1013395425"/>
      </p:ext>
    </p:extLst>
  </p:cSld>
  <p:clrMapOvr>
    <a:masterClrMapping/>
  </p:clrMapOvr>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فيها. وتطمو آخرتها مثل نهر وتنضب مثل نهر مصر,.</a:t>
            </a:r>
          </a:p>
        </p:txBody>
      </p:sp>
    </p:spTree>
    <p:extLst>
      <p:ext uri="{BB962C8B-B14F-4D97-AF65-F5344CB8AC3E}">
        <p14:creationId xmlns:p14="http://schemas.microsoft.com/office/powerpoint/2010/main" val="904530842"/>
      </p:ext>
    </p:extLst>
  </p:cSld>
  <p:clrMapOvr>
    <a:masterClrMapping/>
  </p:clrMapOvr>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الذى يبنى فى السماء علاليه و يؤسس وعده على الأرض</a:t>
            </a:r>
          </a:p>
        </p:txBody>
      </p:sp>
    </p:spTree>
    <p:extLst>
      <p:ext uri="{BB962C8B-B14F-4D97-AF65-F5344CB8AC3E}">
        <p14:creationId xmlns:p14="http://schemas.microsoft.com/office/powerpoint/2010/main" val="1126752815"/>
      </p:ext>
    </p:extLst>
  </p:cSld>
  <p:clrMapOvr>
    <a:masterClrMapping/>
  </p:clrMapOvr>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الذي يدعو مياه البحر ويصبها على وجه الأرض, الرب ضابط الكل اسمه. </a:t>
            </a:r>
          </a:p>
        </p:txBody>
      </p:sp>
    </p:spTree>
    <p:extLst>
      <p:ext uri="{BB962C8B-B14F-4D97-AF65-F5344CB8AC3E}">
        <p14:creationId xmlns:p14="http://schemas.microsoft.com/office/powerpoint/2010/main" val="4042001302"/>
      </p:ext>
    </p:extLst>
  </p:cSld>
  <p:clrMapOvr>
    <a:masterClrMapping/>
  </p:clrMapOvr>
</p:sld>
</file>

<file path=ppt/slides/slide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ها اعين الرب تتطلع على مملكة الخطاة لميحوها من على وجه الأرض </a:t>
            </a:r>
          </a:p>
        </p:txBody>
      </p:sp>
    </p:spTree>
    <p:extLst>
      <p:ext uri="{BB962C8B-B14F-4D97-AF65-F5344CB8AC3E}">
        <p14:creationId xmlns:p14="http://schemas.microsoft.com/office/powerpoint/2010/main" val="2591447712"/>
      </p:ext>
    </p:extLst>
  </p:cSld>
  <p:clrMapOvr>
    <a:masterClrMapping/>
  </p:clrMapOvr>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الا انى لا استأصل بيت يعقوب استئصالا قال الرب</a:t>
            </a:r>
          </a:p>
        </p:txBody>
      </p:sp>
    </p:spTree>
    <p:extLst>
      <p:ext uri="{BB962C8B-B14F-4D97-AF65-F5344CB8AC3E}">
        <p14:creationId xmlns:p14="http://schemas.microsoft.com/office/powerpoint/2010/main" val="1235754136"/>
      </p:ext>
    </p:extLst>
  </p:cSld>
  <p:clrMapOvr>
    <a:masterClrMapping/>
  </p:clrMapOvr>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ها أنا ذا أمُرّ  وأنقي كل شعب إسرائيل كما تنقَّى الفضة, ولا</a:t>
            </a:r>
          </a:p>
        </p:txBody>
      </p:sp>
    </p:spTree>
    <p:extLst>
      <p:ext uri="{BB962C8B-B14F-4D97-AF65-F5344CB8AC3E}">
        <p14:creationId xmlns:p14="http://schemas.microsoft.com/office/powerpoint/2010/main" val="3706501538"/>
      </p:ext>
    </p:extLst>
  </p:cSld>
  <p:clrMapOvr>
    <a:masterClrMapping/>
  </p:clrMapOvr>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يتلف منها شيء على الأرض. ويموت بالسيف كل خطاة هذا</a:t>
            </a:r>
          </a:p>
        </p:txBody>
      </p:sp>
    </p:spTree>
    <p:extLst>
      <p:ext uri="{BB962C8B-B14F-4D97-AF65-F5344CB8AC3E}">
        <p14:creationId xmlns:p14="http://schemas.microsoft.com/office/powerpoint/2010/main" val="722443999"/>
      </p:ext>
    </p:extLst>
  </p:cSld>
  <p:clrMapOvr>
    <a:masterClrMapping/>
  </p:clrMapOvr>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الشعب القائلين:لا يقترب إلينا الشر ولا يأتي علينا. </a:t>
            </a:r>
          </a:p>
        </p:txBody>
      </p:sp>
    </p:spTree>
    <p:extLst>
      <p:ext uri="{BB962C8B-B14F-4D97-AF65-F5344CB8AC3E}">
        <p14:creationId xmlns:p14="http://schemas.microsoft.com/office/powerpoint/2010/main" val="3600859641"/>
      </p:ext>
    </p:extLst>
  </p:cSld>
  <p:clrMapOvr>
    <a:masterClrMapping/>
  </p:clrMapOvr>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029837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وكورَكم تؤكل قدامكم. وقد خربت وإنهدمت من الشعوب الغرباء.</a:t>
            </a:r>
            <a:endParaRPr lang="en-US" dirty="0"/>
          </a:p>
        </p:txBody>
      </p:sp>
    </p:spTree>
    <p:extLst>
      <p:ext uri="{BB962C8B-B14F-4D97-AF65-F5344CB8AC3E}">
        <p14:creationId xmlns:p14="http://schemas.microsoft.com/office/powerpoint/2010/main" val="2581859346"/>
      </p:ext>
    </p:extLst>
  </p:cSld>
  <p:clrMapOvr>
    <a:masterClrMapping/>
  </p:clrMapOvr>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أيوب الصديق</a:t>
            </a:r>
            <a:br>
              <a:rPr lang="ar-EG" dirty="0"/>
            </a:br>
            <a:r>
              <a:rPr lang="ar-EG" dirty="0"/>
              <a:t>29: 21-25؛ 30: 1-10 </a:t>
            </a:r>
            <a:br>
              <a:rPr lang="ar-EG" dirty="0"/>
            </a:br>
            <a:endParaRPr lang="ar-EG" dirty="0"/>
          </a:p>
        </p:txBody>
      </p:sp>
    </p:spTree>
    <p:extLst>
      <p:ext uri="{BB962C8B-B14F-4D97-AF65-F5344CB8AC3E}">
        <p14:creationId xmlns:p14="http://schemas.microsoft.com/office/powerpoint/2010/main" val="3773939388"/>
      </p:ext>
    </p:extLst>
  </p:cSld>
  <p:clrMapOvr>
    <a:masterClrMapping/>
  </p:clrMapOvr>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لما سمعوني تأملوا, وسكتوا عند مشورتي. وعلى كلامي لم يزيدوا</a:t>
            </a:r>
          </a:p>
        </p:txBody>
      </p:sp>
    </p:spTree>
    <p:extLst>
      <p:ext uri="{BB962C8B-B14F-4D97-AF65-F5344CB8AC3E}">
        <p14:creationId xmlns:p14="http://schemas.microsoft.com/office/powerpoint/2010/main" val="3577488629"/>
      </p:ext>
    </p:extLst>
  </p:cSld>
  <p:clrMapOvr>
    <a:masterClrMapping/>
  </p:clrMapOvr>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ar-EG" dirty="0"/>
              <a:t>ويفرحون إذا كلمتهم. كمثل أرض منتظرة للمطر, </a:t>
            </a:r>
            <a:endParaRPr lang="en-US" dirty="0"/>
          </a:p>
        </p:txBody>
      </p:sp>
    </p:spTree>
    <p:extLst>
      <p:ext uri="{BB962C8B-B14F-4D97-AF65-F5344CB8AC3E}">
        <p14:creationId xmlns:p14="http://schemas.microsoft.com/office/powerpoint/2010/main" val="2450303992"/>
      </p:ext>
    </p:extLst>
  </p:cSld>
  <p:clrMapOvr>
    <a:masterClrMapping/>
  </p:clrMapOvr>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هكذا هؤلاء أيضًا كانوا ينتظرون كلامي. </a:t>
            </a:r>
          </a:p>
        </p:txBody>
      </p:sp>
    </p:spTree>
    <p:extLst>
      <p:ext uri="{BB962C8B-B14F-4D97-AF65-F5344CB8AC3E}">
        <p14:creationId xmlns:p14="http://schemas.microsoft.com/office/powerpoint/2010/main" val="3659483709"/>
      </p:ext>
    </p:extLst>
  </p:cSld>
  <p:clrMapOvr>
    <a:masterClrMapping/>
  </p:clrMapOvr>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و اذا ضحكت معهم لا يصدقونى و النور لم يسقط من وجهى ثم اخترت طريقهم و جلست رئيسا</a:t>
            </a:r>
          </a:p>
        </p:txBody>
      </p:sp>
    </p:spTree>
    <p:extLst>
      <p:ext uri="{BB962C8B-B14F-4D97-AF65-F5344CB8AC3E}">
        <p14:creationId xmlns:p14="http://schemas.microsoft.com/office/powerpoint/2010/main" val="1712247614"/>
      </p:ext>
    </p:extLst>
  </p:cSld>
  <p:clrMapOvr>
    <a:masterClrMapping/>
  </p:clrMapOvr>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وكنت اسكن كملك في الحصون ومثل قوم نائحين كنت أعزيهم. </a:t>
            </a:r>
          </a:p>
        </p:txBody>
      </p:sp>
    </p:spTree>
    <p:extLst>
      <p:ext uri="{BB962C8B-B14F-4D97-AF65-F5344CB8AC3E}">
        <p14:creationId xmlns:p14="http://schemas.microsoft.com/office/powerpoint/2010/main" val="1926296054"/>
      </p:ext>
    </p:extLst>
  </p:cSld>
  <p:clrMapOvr>
    <a:masterClrMapping/>
  </p:clrMapOvr>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أما الآن فقد هزأ بي أصاغر الناس, </a:t>
            </a:r>
            <a:endParaRPr lang="en-US" dirty="0"/>
          </a:p>
        </p:txBody>
      </p:sp>
    </p:spTree>
    <p:extLst>
      <p:ext uri="{BB962C8B-B14F-4D97-AF65-F5344CB8AC3E}">
        <p14:creationId xmlns:p14="http://schemas.microsoft.com/office/powerpoint/2010/main" val="1036979155"/>
      </p:ext>
    </p:extLst>
  </p:cSld>
  <p:clrMapOvr>
    <a:masterClrMapping/>
  </p:clrMapOvr>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والآن يعلمونني شيئًا أولئك الذين رزلت آبائهم. الذين كنت أتركهم</a:t>
            </a:r>
          </a:p>
        </p:txBody>
      </p:sp>
    </p:spTree>
    <p:extLst>
      <p:ext uri="{BB962C8B-B14F-4D97-AF65-F5344CB8AC3E}">
        <p14:creationId xmlns:p14="http://schemas.microsoft.com/office/powerpoint/2010/main" val="3132894910"/>
      </p:ext>
    </p:extLst>
  </p:cSld>
  <p:clrMapOvr>
    <a:masterClrMapping/>
  </p:clrMapOvr>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مع كلاب الرعاة, وكأنهم ليسوا من هذا الموضع. </a:t>
            </a:r>
          </a:p>
        </p:txBody>
      </p:sp>
    </p:spTree>
    <p:extLst>
      <p:ext uri="{BB962C8B-B14F-4D97-AF65-F5344CB8AC3E}">
        <p14:creationId xmlns:p14="http://schemas.microsoft.com/office/powerpoint/2010/main" val="2437349860"/>
      </p:ext>
    </p:extLst>
  </p:cSld>
  <p:clrMapOvr>
    <a:masterClrMapping/>
  </p:clrMapOvr>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ماذا يفعلون بي بقوة أيديهم؟ </a:t>
            </a:r>
          </a:p>
        </p:txBody>
      </p:sp>
    </p:spTree>
    <p:extLst>
      <p:ext uri="{BB962C8B-B14F-4D97-AF65-F5344CB8AC3E}">
        <p14:creationId xmlns:p14="http://schemas.microsoft.com/office/powerpoint/2010/main" val="283220945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وتبقى ابنه صهيون كمظلَّة في كرم، وكمثل المحرس المنقطع في المقثأة.</a:t>
            </a:r>
            <a:endParaRPr lang="en-US" dirty="0"/>
          </a:p>
        </p:txBody>
      </p:sp>
    </p:spTree>
    <p:extLst>
      <p:ext uri="{BB962C8B-B14F-4D97-AF65-F5344CB8AC3E}">
        <p14:creationId xmlns:p14="http://schemas.microsoft.com/office/powerpoint/2010/main" val="1486760101"/>
      </p:ext>
    </p:extLst>
  </p:cSld>
  <p:clrMapOvr>
    <a:masterClrMapping/>
  </p:clrMapOvr>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الذين فسدت آخرتهم بالعوز والغلاء والعقم. الهاربون بالأمس في موضع بلا  ماء. </a:t>
            </a:r>
          </a:p>
        </p:txBody>
      </p:sp>
    </p:spTree>
    <p:extLst>
      <p:ext uri="{BB962C8B-B14F-4D97-AF65-F5344CB8AC3E}">
        <p14:creationId xmlns:p14="http://schemas.microsoft.com/office/powerpoint/2010/main" val="2284279586"/>
      </p:ext>
    </p:extLst>
  </p:cSld>
  <p:clrMapOvr>
    <a:masterClrMapping/>
  </p:clrMapOvr>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فساد وشقاء الذين يطلبون العشب من المواضع التي تطن. واصول</a:t>
            </a:r>
          </a:p>
        </p:txBody>
      </p:sp>
    </p:spTree>
    <p:extLst>
      <p:ext uri="{BB962C8B-B14F-4D97-AF65-F5344CB8AC3E}">
        <p14:creationId xmlns:p14="http://schemas.microsoft.com/office/powerpoint/2010/main" val="1388150765"/>
      </p:ext>
    </p:extLst>
  </p:cSld>
  <p:clrMapOvr>
    <a:masterClrMapping/>
  </p:clrMapOvr>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الرتم طعامهم. الأردياء الأشرار عادمي جميع الخيرات يمضغون جذور الحطب من شدة الغلاء. </a:t>
            </a:r>
            <a:endParaRPr lang="en-US" dirty="0"/>
          </a:p>
        </p:txBody>
      </p:sp>
    </p:spTree>
    <p:extLst>
      <p:ext uri="{BB962C8B-B14F-4D97-AF65-F5344CB8AC3E}">
        <p14:creationId xmlns:p14="http://schemas.microsoft.com/office/powerpoint/2010/main" val="2450090771"/>
      </p:ext>
    </p:extLst>
  </p:cSld>
  <p:clrMapOvr>
    <a:masterClrMapping/>
  </p:clrMapOvr>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قام عليَّ اللصوص الذين مساكنهم مغائر الصخور، صارخين في</a:t>
            </a:r>
          </a:p>
        </p:txBody>
      </p:sp>
    </p:spTree>
    <p:extLst>
      <p:ext uri="{BB962C8B-B14F-4D97-AF65-F5344CB8AC3E}">
        <p14:creationId xmlns:p14="http://schemas.microsoft.com/office/powerpoint/2010/main" val="1868501155"/>
      </p:ext>
    </p:extLst>
  </p:cSld>
  <p:clrMapOvr>
    <a:masterClrMapping/>
  </p:clrMapOvr>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مواضع حسنة الطنين. الساكنون في مواضع موحشة وأبناء الحمقى. </a:t>
            </a:r>
          </a:p>
        </p:txBody>
      </p:sp>
    </p:spTree>
    <p:extLst>
      <p:ext uri="{BB962C8B-B14F-4D97-AF65-F5344CB8AC3E}">
        <p14:creationId xmlns:p14="http://schemas.microsoft.com/office/powerpoint/2010/main" val="778408850"/>
      </p:ext>
    </p:extLst>
  </p:cSld>
  <p:clrMapOvr>
    <a:masterClrMapping/>
  </p:clrMapOvr>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أصحاب الاسم المرذول والذبيحة المنطفئة على الأرض. وأنا الآن</a:t>
            </a:r>
          </a:p>
        </p:txBody>
      </p:sp>
    </p:spTree>
    <p:extLst>
      <p:ext uri="{BB962C8B-B14F-4D97-AF65-F5344CB8AC3E}">
        <p14:creationId xmlns:p14="http://schemas.microsoft.com/office/powerpoint/2010/main" val="3321619929"/>
      </p:ext>
    </p:extLst>
  </p:cSld>
  <p:clrMapOvr>
    <a:masterClrMapping/>
  </p:clrMapOvr>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صرت لهم قيثارة عندهم مثلاً. أبغضوني واِبتعدوا</a:t>
            </a:r>
          </a:p>
        </p:txBody>
      </p:sp>
    </p:spTree>
    <p:extLst>
      <p:ext uri="{BB962C8B-B14F-4D97-AF65-F5344CB8AC3E}">
        <p14:creationId xmlns:p14="http://schemas.microsoft.com/office/powerpoint/2010/main" val="4092893645"/>
      </p:ext>
    </p:extLst>
  </p:cSld>
  <p:clrMapOvr>
    <a:masterClrMapping/>
  </p:clrMapOvr>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vert="horz" lIns="91440" tIns="45720" rIns="91440" bIns="45720" rtlCol="0" anchor="ctr">
            <a:normAutofit/>
          </a:bodyPr>
          <a:lstStyle/>
          <a:p>
            <a:r>
              <a:rPr lang="ar-SA" dirty="0"/>
              <a:t>عني, ولم </a:t>
            </a:r>
            <a:r>
              <a:rPr lang="ar-EG" dirty="0"/>
              <a:t>يشفقوا</a:t>
            </a:r>
            <a:r>
              <a:rPr lang="ar-SA" dirty="0"/>
              <a:t>،  وبصقوا في وجهي.</a:t>
            </a:r>
            <a:endParaRPr lang="en-US" dirty="0"/>
          </a:p>
        </p:txBody>
      </p:sp>
    </p:spTree>
    <p:extLst>
      <p:ext uri="{BB962C8B-B14F-4D97-AF65-F5344CB8AC3E}">
        <p14:creationId xmlns:p14="http://schemas.microsoft.com/office/powerpoint/2010/main" val="3894360832"/>
      </p:ext>
    </p:extLst>
  </p:cSld>
  <p:clrMapOvr>
    <a:masterClrMapping/>
  </p:clrMapOvr>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hlinkClick r:id="rId2" action="ppaction://hlinksldjump"/>
          </p:cNvPr>
          <p:cNvSpPr/>
          <p:nvPr/>
        </p:nvSpPr>
        <p:spPr>
          <a:xfrm>
            <a:off x="8247601" y="3955706"/>
            <a:ext cx="896399" cy="461665"/>
          </a:xfrm>
          <a:prstGeom prst="rect">
            <a:avLst/>
          </a:prstGeom>
        </p:spPr>
        <p:txBody>
          <a:bodyPr wrap="none">
            <a:spAutoFit/>
          </a:bodyPr>
          <a:lstStyle/>
          <a:p>
            <a:pPr algn="ctr" defTabSz="914400"/>
            <a:r>
              <a:rPr lang="ar-EG" sz="2500" dirty="0">
                <a:solidFill>
                  <a:srgbClr val="FFC000"/>
                </a:solidFill>
                <a:latin typeface="Times New Roman" panose="02020603050405020304" pitchFamily="18" charset="0"/>
                <a:ea typeface="+mj-ea"/>
                <a:cs typeface="Al-Mujahed Al-Anbobi" pitchFamily="2" charset="-78"/>
              </a:rPr>
              <a:t>البولس</a:t>
            </a:r>
            <a:endParaRPr lang="en-US" sz="2500" dirty="0">
              <a:solidFill>
                <a:srgbClr val="FFC000"/>
              </a:solidFill>
              <a:latin typeface="Times New Roman" panose="02020603050405020304" pitchFamily="18" charset="0"/>
              <a:ea typeface="+mj-ea"/>
              <a:cs typeface="Al-Mujahed Al-Anbobi" pitchFamily="2" charset="-78"/>
            </a:endParaRPr>
          </a:p>
        </p:txBody>
      </p:sp>
      <p:sp>
        <p:nvSpPr>
          <p:cNvPr id="6" name="Rectangle 5">
            <a:hlinkClick r:id="rId3" action="ppaction://hlinksldjump"/>
            <a:extLst>
              <a:ext uri="{FF2B5EF4-FFF2-40B4-BE49-F238E27FC236}">
                <a16:creationId xmlns:a16="http://schemas.microsoft.com/office/drawing/2014/main" id="{F2AA8A73-AFA2-4E0D-858E-DBB6C44AFA65}"/>
              </a:ext>
            </a:extLst>
          </p:cNvPr>
          <p:cNvSpPr/>
          <p:nvPr/>
        </p:nvSpPr>
        <p:spPr>
          <a:xfrm>
            <a:off x="4140793" y="3955706"/>
            <a:ext cx="1813317" cy="477054"/>
          </a:xfrm>
          <a:prstGeom prst="rect">
            <a:avLst/>
          </a:prstGeom>
        </p:spPr>
        <p:txBody>
          <a:bodyPr wrap="none">
            <a:spAutoFit/>
          </a:bodyPr>
          <a:lstStyle/>
          <a:p>
            <a:pPr algn="ctr" defTabSz="914400"/>
            <a:r>
              <a:rPr lang="ar-EG" sz="2500" dirty="0">
                <a:solidFill>
                  <a:srgbClr val="FFC000"/>
                </a:solidFill>
                <a:latin typeface="Times New Roman" panose="02020603050405020304" pitchFamily="18" charset="0"/>
                <a:ea typeface="+mj-ea"/>
                <a:cs typeface="Al-Mujahed Al-Anbobi" pitchFamily="2" charset="-78"/>
              </a:rPr>
              <a:t>مقدمة العظة</a:t>
            </a:r>
            <a:endParaRPr lang="en-US" sz="2500" dirty="0">
              <a:solidFill>
                <a:srgbClr val="FFC000"/>
              </a:solidFill>
              <a:latin typeface="Times New Roman" panose="02020603050405020304" pitchFamily="18" charset="0"/>
              <a:ea typeface="+mj-ea"/>
              <a:cs typeface="Al-Mujahed Al-Anbobi" pitchFamily="2" charset="-78"/>
            </a:endParaRPr>
          </a:p>
        </p:txBody>
      </p:sp>
      <p:sp>
        <p:nvSpPr>
          <p:cNvPr id="7" name="Rectangle 6">
            <a:hlinkClick r:id="rId4" action="ppaction://hlinksldjump"/>
            <a:extLst>
              <a:ext uri="{FF2B5EF4-FFF2-40B4-BE49-F238E27FC236}">
                <a16:creationId xmlns:a16="http://schemas.microsoft.com/office/drawing/2014/main" id="{8F9DD63A-8937-44F9-8E1B-EC94F6B3DEAC}"/>
              </a:ext>
            </a:extLst>
          </p:cNvPr>
          <p:cNvSpPr/>
          <p:nvPr/>
        </p:nvSpPr>
        <p:spPr>
          <a:xfrm>
            <a:off x="1277329" y="3955706"/>
            <a:ext cx="1802096" cy="477054"/>
          </a:xfrm>
          <a:prstGeom prst="rect">
            <a:avLst/>
          </a:prstGeom>
        </p:spPr>
        <p:txBody>
          <a:bodyPr wrap="none">
            <a:spAutoFit/>
          </a:bodyPr>
          <a:lstStyle/>
          <a:p>
            <a:pPr algn="ctr" defTabSz="914400"/>
            <a:r>
              <a:rPr lang="ar-EG" sz="2500" dirty="0">
                <a:solidFill>
                  <a:srgbClr val="FFC000"/>
                </a:solidFill>
                <a:latin typeface="Times New Roman" panose="02020603050405020304" pitchFamily="18" charset="0"/>
                <a:ea typeface="+mj-ea"/>
                <a:cs typeface="Al-Mujahed Al-Anbobi" pitchFamily="2" charset="-78"/>
              </a:rPr>
              <a:t> العظة عربي</a:t>
            </a:r>
            <a:endParaRPr lang="en-US" sz="25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1265692352"/>
      </p:ext>
    </p:extLst>
  </p:cSld>
  <p:clrMapOvr>
    <a:masterClrMapping/>
  </p:clrMapOvr>
</p:sld>
</file>

<file path=ppt/slides/slide5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a:hlinkClick r:id="rId2" action="ppaction://hlinksldjump"/>
            <a:extLst>
              <a:ext uri="{FF2B5EF4-FFF2-40B4-BE49-F238E27FC236}">
                <a16:creationId xmlns:a16="http://schemas.microsoft.com/office/drawing/2014/main" id="{8D90F575-29B8-47CE-A521-06C8E421E223}"/>
              </a:ext>
            </a:extLst>
          </p:cNvPr>
          <p:cNvSpPr/>
          <p:nvPr/>
        </p:nvSpPr>
        <p:spPr>
          <a:xfrm>
            <a:off x="7435061" y="3976020"/>
            <a:ext cx="1802096" cy="477054"/>
          </a:xfrm>
          <a:prstGeom prst="rect">
            <a:avLst/>
          </a:prstGeom>
        </p:spPr>
        <p:txBody>
          <a:bodyPr wrap="none">
            <a:spAutoFit/>
          </a:bodyPr>
          <a:lstStyle/>
          <a:p>
            <a:pPr algn="ctr" defTabSz="914400"/>
            <a:r>
              <a:rPr lang="ar-EG" sz="2500" dirty="0">
                <a:solidFill>
                  <a:srgbClr val="FFC000"/>
                </a:solidFill>
                <a:latin typeface="Times New Roman" panose="02020603050405020304" pitchFamily="18" charset="0"/>
                <a:ea typeface="+mj-ea"/>
                <a:cs typeface="Al-Mujahed Al-Anbobi" pitchFamily="2" charset="-78"/>
              </a:rPr>
              <a:t> العظة عربي</a:t>
            </a:r>
            <a:endParaRPr lang="en-US" sz="25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42931840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descr="Untitled-1 copy"/>
          <p:cNvSpPr>
            <a:spLocks noGrp="1"/>
          </p:cNvSpPr>
          <p:nvPr>
            <p:ph type="title"/>
          </p:nvPr>
        </p:nvSpPr>
        <p:spPr>
          <a:prstGeom prst="rect">
            <a:avLst/>
          </a:prstGeom>
        </p:spPr>
        <p:txBody>
          <a:bodyPr/>
          <a:lstStyle/>
          <a:p>
            <a:pPr>
              <a:defRPr/>
            </a:pPr>
            <a:r>
              <a:rPr lang="ar-SA" dirty="0">
                <a:effectLst/>
              </a:rPr>
              <a:t>لأجل إنكم لم تصغوا لصوت </a:t>
            </a:r>
            <a:r>
              <a:rPr lang="ar-SA" sz="5400" dirty="0">
                <a:effectLst/>
              </a:rPr>
              <a:t>الرب إلهكم.</a:t>
            </a:r>
            <a:r>
              <a:rPr lang="ar-SA" dirty="0">
                <a:effectLst/>
              </a:rPr>
              <a:t> إسمع يا إسرائيل</a:t>
            </a:r>
            <a:endParaRPr lang="en-US" dirty="0">
              <a:effectLst/>
            </a:endParaRPr>
          </a:p>
        </p:txBody>
      </p:sp>
    </p:spTree>
    <p:extLst>
      <p:ext uri="{BB962C8B-B14F-4D97-AF65-F5344CB8AC3E}">
        <p14:creationId xmlns:p14="http://schemas.microsoft.com/office/powerpoint/2010/main" val="112575348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 وكالمدينة المنهوبة. ولولا أن رب الجنود أبقى لنا بقية,</a:t>
            </a:r>
            <a:endParaRPr lang="en-US" dirty="0"/>
          </a:p>
        </p:txBody>
      </p:sp>
    </p:spTree>
    <p:extLst>
      <p:ext uri="{BB962C8B-B14F-4D97-AF65-F5344CB8AC3E}">
        <p14:creationId xmlns:p14="http://schemas.microsoft.com/office/powerpoint/2010/main" val="549564734"/>
      </p:ext>
    </p:extLst>
  </p:cSld>
  <p:clrMapOvr>
    <a:masterClrMapping/>
  </p:clrMapOvr>
</p:sld>
</file>

<file path=ppt/slides/slide6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9039948"/>
      </p:ext>
    </p:extLst>
  </p:cSld>
  <p:clrMapOvr>
    <a:masterClrMapping/>
  </p:clrMapOvr>
</p:sld>
</file>

<file path=ppt/slides/slide6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3902928"/>
      </p:ext>
    </p:extLst>
  </p:cSld>
  <p:clrMapOvr>
    <a:masterClrMapping/>
  </p:clrMapOvr>
</p:sld>
</file>

<file path=ppt/slides/slide6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لأبينا القديس البابا أثناسيــــوس الـرســـــــــــولي</a:t>
            </a:r>
          </a:p>
        </p:txBody>
      </p:sp>
    </p:spTree>
    <p:extLst>
      <p:ext uri="{BB962C8B-B14F-4D97-AF65-F5344CB8AC3E}">
        <p14:creationId xmlns:p14="http://schemas.microsoft.com/office/powerpoint/2010/main" val="1508337916"/>
      </p:ext>
    </p:extLst>
  </p:cSld>
  <p:clrMapOvr>
    <a:masterClrMapping/>
  </p:clrMapOvr>
</p:sld>
</file>

<file path=ppt/slides/slide6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لان المسيح جاء بذاته, ولمحبته مات عنا. لأنه لم يخلقنا نحن</a:t>
            </a:r>
          </a:p>
        </p:txBody>
      </p:sp>
    </p:spTree>
    <p:extLst>
      <p:ext uri="{BB962C8B-B14F-4D97-AF65-F5344CB8AC3E}">
        <p14:creationId xmlns:p14="http://schemas.microsoft.com/office/powerpoint/2010/main" val="1552687721"/>
      </p:ext>
    </p:extLst>
  </p:cSld>
  <p:clrMapOvr>
    <a:masterClrMapping/>
  </p:clrMapOvr>
</p:sld>
</file>

<file path=ppt/slides/slide6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الخطاة مثل آدم </a:t>
            </a:r>
            <a:br>
              <a:rPr lang="ar-EG" dirty="0"/>
            </a:br>
            <a:r>
              <a:rPr lang="ar-EG" dirty="0"/>
              <a:t>ويصيرنا بشر فقط, بل لما أهلكنا</a:t>
            </a:r>
          </a:p>
        </p:txBody>
      </p:sp>
    </p:spTree>
    <p:extLst>
      <p:ext uri="{BB962C8B-B14F-4D97-AF65-F5344CB8AC3E}">
        <p14:creationId xmlns:p14="http://schemas.microsoft.com/office/powerpoint/2010/main" val="2418462553"/>
      </p:ext>
    </p:extLst>
  </p:cSld>
  <p:clrMapOvr>
    <a:masterClrMapping/>
  </p:clrMapOvr>
</p:sld>
</file>

<file path=ppt/slides/slide6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أنفسنا بالخطية, جاء وتألم عنَّا أحيانًا بمحبته</a:t>
            </a:r>
          </a:p>
        </p:txBody>
      </p:sp>
    </p:spTree>
    <p:extLst>
      <p:ext uri="{BB962C8B-B14F-4D97-AF65-F5344CB8AC3E}">
        <p14:creationId xmlns:p14="http://schemas.microsoft.com/office/powerpoint/2010/main" val="3653115286"/>
      </p:ext>
    </p:extLst>
  </p:cSld>
  <p:clrMapOvr>
    <a:masterClrMapping/>
  </p:clrMapOvr>
</p:sld>
</file>

<file path=ppt/slides/slide6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لأنه جاء إلينا كطبيب، معانًا لنا ذاته.</a:t>
            </a:r>
          </a:p>
        </p:txBody>
      </p:sp>
    </p:spTree>
    <p:extLst>
      <p:ext uri="{BB962C8B-B14F-4D97-AF65-F5344CB8AC3E}">
        <p14:creationId xmlns:p14="http://schemas.microsoft.com/office/powerpoint/2010/main" val="3048932229"/>
      </p:ext>
    </p:extLst>
  </p:cSld>
  <p:clrMapOvr>
    <a:masterClrMapping/>
  </p:clrMapOvr>
</p:sld>
</file>

<file path=ppt/slides/slide6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أنه لم يأت لنا كمرضى فقط بل كموتى. </a:t>
            </a:r>
          </a:p>
        </p:txBody>
      </p:sp>
    </p:spTree>
    <p:extLst>
      <p:ext uri="{BB962C8B-B14F-4D97-AF65-F5344CB8AC3E}">
        <p14:creationId xmlns:p14="http://schemas.microsoft.com/office/powerpoint/2010/main" val="476638761"/>
      </p:ext>
    </p:extLst>
  </p:cSld>
  <p:clrMapOvr>
    <a:masterClrMapping/>
  </p:clrMapOvr>
</p:sld>
</file>

<file path=ppt/slides/slide6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بهذا لم يشفنا نحن المرضى فحسب , بل أقمنا نحن الأموات</a:t>
            </a:r>
          </a:p>
        </p:txBody>
      </p:sp>
    </p:spTree>
    <p:extLst>
      <p:ext uri="{BB962C8B-B14F-4D97-AF65-F5344CB8AC3E}">
        <p14:creationId xmlns:p14="http://schemas.microsoft.com/office/powerpoint/2010/main" val="3093214178"/>
      </p:ext>
    </p:extLst>
  </p:cSld>
  <p:clrMapOvr>
    <a:masterClrMapping/>
  </p:clrMapOvr>
</p:sld>
</file>

<file path=ppt/slides/slide6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الذين اِبتلعَنا الموت ففكَّنا من رباطاته. لهذا مات المسيح الرب عنَّا</a:t>
            </a:r>
          </a:p>
        </p:txBody>
      </p:sp>
    </p:spTree>
    <p:extLst>
      <p:ext uri="{BB962C8B-B14F-4D97-AF65-F5344CB8AC3E}">
        <p14:creationId xmlns:p14="http://schemas.microsoft.com/office/powerpoint/2010/main" val="392185767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لصرنا مثل سدوم وشابهنا عمورة.</a:t>
            </a:r>
            <a:endParaRPr lang="en-US" dirty="0"/>
          </a:p>
        </p:txBody>
      </p:sp>
    </p:spTree>
    <p:extLst>
      <p:ext uri="{BB962C8B-B14F-4D97-AF65-F5344CB8AC3E}">
        <p14:creationId xmlns:p14="http://schemas.microsoft.com/office/powerpoint/2010/main" val="1104751636"/>
      </p:ext>
    </p:extLst>
  </p:cSld>
  <p:clrMapOvr>
    <a:masterClrMapping/>
  </p:clrMapOvr>
</p:sld>
</file>

<file path=ppt/slides/slide6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لك نحيا معه إلى الأبد. لأنه إن لم يكن الرب شارك</a:t>
            </a:r>
          </a:p>
        </p:txBody>
      </p:sp>
    </p:spTree>
    <p:extLst>
      <p:ext uri="{BB962C8B-B14F-4D97-AF65-F5344CB8AC3E}">
        <p14:creationId xmlns:p14="http://schemas.microsoft.com/office/powerpoint/2010/main" val="3234394214"/>
      </p:ext>
    </p:extLst>
  </p:cSld>
  <p:clrMapOvr>
    <a:masterClrMapping/>
  </p:clrMapOvr>
</p:sld>
</file>

<file path=ppt/slides/slide6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البشرية في آلامها, فكيف يخلص الإنسان ؟ </a:t>
            </a:r>
          </a:p>
        </p:txBody>
      </p:sp>
    </p:spTree>
    <p:extLst>
      <p:ext uri="{BB962C8B-B14F-4D97-AF65-F5344CB8AC3E}">
        <p14:creationId xmlns:p14="http://schemas.microsoft.com/office/powerpoint/2010/main" val="2340982186"/>
      </p:ext>
    </p:extLst>
  </p:cSld>
  <p:clrMapOvr>
    <a:masterClrMapping/>
  </p:clrMapOvr>
</p:sld>
</file>

<file path=ppt/slides/slide6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لأن الموت سقط تحت أقدام المسيح وانهزم وهو مسبيَ</a:t>
            </a:r>
          </a:p>
        </p:txBody>
      </p:sp>
    </p:spTree>
    <p:extLst>
      <p:ext uri="{BB962C8B-B14F-4D97-AF65-F5344CB8AC3E}">
        <p14:creationId xmlns:p14="http://schemas.microsoft.com/office/powerpoint/2010/main" val="1622348953"/>
      </p:ext>
    </p:extLst>
  </p:cSld>
  <p:clrMapOvr>
    <a:masterClrMapping/>
  </p:clrMapOvr>
</p:sld>
</file>

<file path=ppt/slides/slide6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مضطرب. و الجحيم مع قوته رجع إلى الخلف, </a:t>
            </a:r>
          </a:p>
        </p:txBody>
      </p:sp>
    </p:spTree>
    <p:extLst>
      <p:ext uri="{BB962C8B-B14F-4D97-AF65-F5344CB8AC3E}">
        <p14:creationId xmlns:p14="http://schemas.microsoft.com/office/powerpoint/2010/main" val="1545302863"/>
      </p:ext>
    </p:extLst>
  </p:cSld>
  <p:clrMapOvr>
    <a:masterClrMapping/>
  </p:clrMapOvr>
</p:sld>
</file>

<file path=ppt/slides/slide6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لما سمع صوت الرب ينادي الانفس قائلاً: اخرجوا من وثاقكم أيها</a:t>
            </a:r>
          </a:p>
        </p:txBody>
      </p:sp>
    </p:spTree>
    <p:extLst>
      <p:ext uri="{BB962C8B-B14F-4D97-AF65-F5344CB8AC3E}">
        <p14:creationId xmlns:p14="http://schemas.microsoft.com/office/powerpoint/2010/main" val="1158914074"/>
      </p:ext>
    </p:extLst>
  </p:cSld>
  <p:clrMapOvr>
    <a:masterClrMapping/>
  </p:clrMapOvr>
</p:sld>
</file>

<file path=ppt/slides/slide6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الجالسون في الظلمة وظلال الموت.</a:t>
            </a:r>
          </a:p>
        </p:txBody>
      </p:sp>
    </p:spTree>
    <p:extLst>
      <p:ext uri="{BB962C8B-B14F-4D97-AF65-F5344CB8AC3E}">
        <p14:creationId xmlns:p14="http://schemas.microsoft.com/office/powerpoint/2010/main" val="4036257331"/>
      </p:ext>
    </p:extLst>
  </p:cSld>
  <p:clrMapOvr>
    <a:masterClrMapping/>
  </p:clrMapOvr>
</p:sld>
</file>

<file path=ppt/slides/slide6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اخرجوا من وثاقكم فأنا أبشركم بالحياة, لأني أنا هو المسيح ابن الله الأبدي.</a:t>
            </a:r>
          </a:p>
        </p:txBody>
      </p:sp>
    </p:spTree>
    <p:extLst>
      <p:ext uri="{BB962C8B-B14F-4D97-AF65-F5344CB8AC3E}">
        <p14:creationId xmlns:p14="http://schemas.microsoft.com/office/powerpoint/2010/main" val="2446265507"/>
      </p:ext>
    </p:extLst>
  </p:cSld>
  <p:clrMapOvr>
    <a:masterClrMapping/>
  </p:clrMapOvr>
</p:sld>
</file>

<file path=ppt/slides/slide6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a:xfrm>
            <a:off x="0" y="4699621"/>
            <a:ext cx="2546252" cy="959988"/>
          </a:xfrm>
        </p:spPr>
        <p:txBody>
          <a:bodyPr>
            <a:normAutofit fontScale="90000"/>
          </a:bodyPr>
          <a:lstStyle/>
          <a:p>
            <a:r>
              <a:rPr lang="ar-EG" dirty="0"/>
              <a:t>اثناسيوس</a:t>
            </a:r>
            <a:br>
              <a:rPr lang="ar-EG" dirty="0"/>
            </a:br>
            <a:endParaRPr lang="en-US" dirty="0"/>
          </a:p>
        </p:txBody>
      </p:sp>
    </p:spTree>
    <p:extLst>
      <p:ext uri="{BB962C8B-B14F-4D97-AF65-F5344CB8AC3E}">
        <p14:creationId xmlns:p14="http://schemas.microsoft.com/office/powerpoint/2010/main" val="1627502616"/>
      </p:ext>
    </p:extLst>
  </p:cSld>
  <p:clrMapOvr>
    <a:masterClrMapping/>
  </p:clrMapOvr>
</p:sld>
</file>

<file path=ppt/slides/slide6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3263793"/>
      </p:ext>
    </p:extLst>
  </p:cSld>
  <p:clrMapOvr>
    <a:masterClrMapping/>
  </p:clrMapOvr>
</p:sld>
</file>

<file path=ppt/slides/slide6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086527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مجدا للثالوث القدوس إلهنا إلى الأبد وإلى أبد الأبد أمين.</a:t>
            </a:r>
            <a:endParaRPr lang="en-US" dirty="0"/>
          </a:p>
        </p:txBody>
      </p:sp>
    </p:spTree>
    <p:extLst>
      <p:ext uri="{BB962C8B-B14F-4D97-AF65-F5344CB8AC3E}">
        <p14:creationId xmlns:p14="http://schemas.microsoft.com/office/powerpoint/2010/main" val="1701822959"/>
      </p:ext>
    </p:extLst>
  </p:cSld>
  <p:clrMapOvr>
    <a:masterClrMapping/>
  </p:clrMapOvr>
</p:sld>
</file>

<file path=ppt/slides/slide6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4090804"/>
      </p:ext>
    </p:extLst>
  </p:cSld>
  <p:clrMapOvr>
    <a:masterClrMapping/>
  </p:clrMapOvr>
</p:sld>
</file>

<file path=ppt/slides/slide6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Rectangle 2">
            <a:hlinkClick r:id="rId2" action="ppaction://hlinksldjump"/>
          </p:cNvPr>
          <p:cNvSpPr/>
          <p:nvPr/>
        </p:nvSpPr>
        <p:spPr>
          <a:xfrm>
            <a:off x="8066461" y="4000376"/>
            <a:ext cx="1077539" cy="477054"/>
          </a:xfrm>
          <a:prstGeom prst="rect">
            <a:avLst/>
          </a:prstGeom>
        </p:spPr>
        <p:txBody>
          <a:bodyPr wrap="none">
            <a:spAutoFit/>
          </a:bodyPr>
          <a:lstStyle/>
          <a:p>
            <a:pPr algn="ctr" defTabSz="914400"/>
            <a:r>
              <a:rPr lang="ar-EG" sz="2500" dirty="0">
                <a:solidFill>
                  <a:srgbClr val="FFC000"/>
                </a:solidFill>
                <a:latin typeface="Times New Roman" panose="02020603050405020304" pitchFamily="18" charset="0"/>
                <a:ea typeface="+mj-ea"/>
                <a:cs typeface="Al-Mujahed Al-Anbobi" pitchFamily="2" charset="-78"/>
              </a:rPr>
              <a:t>البولس</a:t>
            </a:r>
            <a:endParaRPr lang="en-US" sz="25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3710883170"/>
      </p:ext>
    </p:extLst>
  </p:cSld>
  <p:clrMapOvr>
    <a:masterClrMapping/>
  </p:clrMapOvr>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8386150"/>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6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p:nvPr/>
        </p:nvSpPr>
        <p:spPr>
          <a:xfrm>
            <a:off x="1447800" y="4501634"/>
            <a:ext cx="6115952" cy="3416320"/>
          </a:xfrm>
          <a:prstGeom prst="rect">
            <a:avLst/>
          </a:prstGeom>
        </p:spPr>
        <p:txBody>
          <a:bodyPr wrap="square">
            <a:spAutoFit/>
          </a:bodyPr>
          <a:lstStyle/>
          <a:p>
            <a:pPr algn="ctr">
              <a:spcBef>
                <a:spcPct val="50000"/>
              </a:spcBef>
            </a:pPr>
            <a:r>
              <a:rPr lang="ar-SA" sz="5400" b="1" dirty="0">
                <a:solidFill>
                  <a:srgbClr val="FFC000"/>
                </a:solidFill>
                <a:latin typeface="Times New Roman" panose="02020603050405020304" pitchFamily="18" charset="0"/>
                <a:cs typeface="Times New Roman" panose="02020603050405020304" pitchFamily="18" charset="0"/>
              </a:rPr>
              <a:t>البولس من كولوسي</a:t>
            </a:r>
            <a:endParaRPr lang="ar-EG" sz="5400" b="1" dirty="0">
              <a:solidFill>
                <a:srgbClr val="FFC000"/>
              </a:solidFill>
              <a:latin typeface="Times New Roman" panose="02020603050405020304" pitchFamily="18" charset="0"/>
              <a:cs typeface="Times New Roman" panose="02020603050405020304" pitchFamily="18" charset="0"/>
            </a:endParaRPr>
          </a:p>
          <a:p>
            <a:pPr algn="ctr">
              <a:spcBef>
                <a:spcPct val="50000"/>
              </a:spcBef>
            </a:pPr>
            <a:r>
              <a:rPr lang="en-US" sz="5400" b="1" dirty="0">
                <a:solidFill>
                  <a:srgbClr val="FFC000"/>
                </a:solidFill>
                <a:latin typeface="Times New Roman" panose="02020603050405020304" pitchFamily="18" charset="0"/>
                <a:cs typeface="Times New Roman" panose="02020603050405020304" pitchFamily="18" charset="0"/>
              </a:rPr>
              <a:t>2: 13-15</a:t>
            </a:r>
          </a:p>
          <a:p>
            <a:pPr algn="ctr">
              <a:spcBef>
                <a:spcPct val="50000"/>
              </a:spcBef>
            </a:pPr>
            <a:endParaRPr lang="en-US" sz="5400" b="1" dirty="0">
              <a:solidFill>
                <a:srgbClr val="FFC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60777475"/>
      </p:ext>
    </p:extLst>
  </p:cSld>
  <p:clrMapOvr>
    <a:masterClrMapping/>
  </p:clrMapOvr>
</p:sld>
</file>

<file path=ppt/slides/slide6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dirty="0"/>
              <a:t>وإذا كنتم أمواتًا في خطاياكم، وغلف جسدكم أحياكم معه, مسامحًا لنا بجميع خطايانا, </a:t>
            </a:r>
          </a:p>
        </p:txBody>
      </p:sp>
    </p:spTree>
    <p:extLst>
      <p:ext uri="{BB962C8B-B14F-4D97-AF65-F5344CB8AC3E}">
        <p14:creationId xmlns:p14="http://schemas.microsoft.com/office/powerpoint/2010/main" val="1608713312"/>
      </p:ext>
    </p:extLst>
  </p:cSld>
  <p:clrMapOvr>
    <a:masterClrMapping/>
  </p:clrMapOvr>
</p:sld>
</file>

<file path=ppt/slides/slide6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إذ محا الصك الذي كان علينا في الفرائض التي كانت ضدنا, </a:t>
            </a:r>
          </a:p>
        </p:txBody>
      </p:sp>
    </p:spTree>
    <p:extLst>
      <p:ext uri="{BB962C8B-B14F-4D97-AF65-F5344CB8AC3E}">
        <p14:creationId xmlns:p14="http://schemas.microsoft.com/office/powerpoint/2010/main" val="1860457216"/>
      </p:ext>
    </p:extLst>
  </p:cSld>
  <p:clrMapOvr>
    <a:masterClrMapping/>
  </p:clrMapOvr>
</p:sld>
</file>

<file path=ppt/slides/slide6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وقد رفعه من الوسط مسمرًا إياه بالصليب,   وإذا جرَّد الرياسات</a:t>
            </a:r>
          </a:p>
        </p:txBody>
      </p:sp>
    </p:spTree>
    <p:extLst>
      <p:ext uri="{BB962C8B-B14F-4D97-AF65-F5344CB8AC3E}">
        <p14:creationId xmlns:p14="http://schemas.microsoft.com/office/powerpoint/2010/main" val="775406726"/>
      </p:ext>
    </p:extLst>
  </p:cSld>
  <p:clrMapOvr>
    <a:masterClrMapping/>
  </p:clrMapOvr>
</p:sld>
</file>

<file path=ppt/slides/slide6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والسلطات, أشهرهم  جهارًا وفضحهم به. </a:t>
            </a:r>
          </a:p>
        </p:txBody>
      </p:sp>
    </p:spTree>
    <p:extLst>
      <p:ext uri="{BB962C8B-B14F-4D97-AF65-F5344CB8AC3E}">
        <p14:creationId xmlns:p14="http://schemas.microsoft.com/office/powerpoint/2010/main" val="3137291174"/>
      </p:ext>
    </p:extLst>
  </p:cSld>
  <p:clrMapOvr>
    <a:masterClrMapping/>
  </p:clrMapOvr>
</p:sld>
</file>

<file path=ppt/slides/slide6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EG" sz="8000" b="1" dirty="0">
                <a:solidFill>
                  <a:srgbClr val="FFC000"/>
                </a:solidFill>
              </a:rPr>
              <a:t>نعمة الله الآب تحل على جميعنا, أمين.</a:t>
            </a:r>
          </a:p>
        </p:txBody>
      </p:sp>
      <p:sp>
        <p:nvSpPr>
          <p:cNvPr id="4" name="Rectangle 3">
            <a:hlinkClick r:id="rId2" action="ppaction://hlinksldjump"/>
          </p:cNvPr>
          <p:cNvSpPr/>
          <p:nvPr/>
        </p:nvSpPr>
        <p:spPr>
          <a:xfrm>
            <a:off x="8061652" y="4058161"/>
            <a:ext cx="1082348" cy="477054"/>
          </a:xfrm>
          <a:prstGeom prst="rect">
            <a:avLst/>
          </a:prstGeom>
        </p:spPr>
        <p:txBody>
          <a:bodyPr wrap="none">
            <a:spAutoFit/>
          </a:bodyPr>
          <a:lstStyle/>
          <a:p>
            <a:pPr algn="ctr" defTabSz="914400"/>
            <a:r>
              <a:rPr lang="ar-EG" sz="2500" dirty="0">
                <a:solidFill>
                  <a:srgbClr val="FFC000"/>
                </a:solidFill>
                <a:latin typeface="Times New Roman" panose="02020603050405020304" pitchFamily="18" charset="0"/>
                <a:ea typeface="+mj-ea"/>
                <a:cs typeface="Al-Mujahed Al-Anbobi" pitchFamily="2" charset="-78"/>
              </a:rPr>
              <a:t>تسبحة</a:t>
            </a:r>
            <a:endParaRPr lang="en-US" sz="25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2124542404"/>
      </p:ext>
    </p:extLst>
  </p:cSld>
  <p:clrMapOvr>
    <a:masterClrMapping/>
  </p:clrMapOvr>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014029733"/>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kern="10" dirty="0">
                          <a:ln w="9525">
                            <a:noFill/>
                            <a:round/>
                            <a:headEnd/>
                            <a:tailEnd/>
                          </a:ln>
                          <a:solidFill>
                            <a:srgbClr val="FFC000"/>
                          </a:solidFill>
                          <a:effectLst/>
                          <a:latin typeface="Times New Roman"/>
                          <a:ea typeface="+mn-ea"/>
                          <a:cs typeface="Times New Roman"/>
                        </a:rPr>
                        <a:t>صلاة الساعة الثالثة من يوم الجمعة من البصخة المقدسة التي لمخلصنا الصالح بركاتها على جميعنا آمين</a:t>
                      </a:r>
                      <a:endParaRPr lang="en-US" sz="40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5" name="Rectangle 4">
            <a:hlinkClick r:id="rId3" action="ppaction://hlinksldjump"/>
            <a:extLst>
              <a:ext uri="{FF2B5EF4-FFF2-40B4-BE49-F238E27FC236}">
                <a16:creationId xmlns:a16="http://schemas.microsoft.com/office/drawing/2014/main" id="{0D3572AD-F73B-4AF0-89D8-DE80685D7F59}"/>
              </a:ext>
            </a:extLst>
          </p:cNvPr>
          <p:cNvSpPr/>
          <p:nvPr/>
        </p:nvSpPr>
        <p:spPr>
          <a:xfrm>
            <a:off x="8066461" y="4000376"/>
            <a:ext cx="1077539" cy="477054"/>
          </a:xfrm>
          <a:prstGeom prst="rect">
            <a:avLst/>
          </a:prstGeom>
        </p:spPr>
        <p:txBody>
          <a:bodyPr wrap="none">
            <a:spAutoFit/>
          </a:bodyPr>
          <a:lstStyle/>
          <a:p>
            <a:pPr algn="ctr" defTabSz="914400"/>
            <a:r>
              <a:rPr lang="ar-EG" sz="2500" dirty="0">
                <a:solidFill>
                  <a:srgbClr val="FFC000"/>
                </a:solidFill>
                <a:latin typeface="Times New Roman" panose="02020603050405020304" pitchFamily="18" charset="0"/>
                <a:ea typeface="+mj-ea"/>
                <a:cs typeface="Al-Mujahed Al-Anbobi" pitchFamily="2" charset="-78"/>
              </a:rPr>
              <a:t>البولس</a:t>
            </a:r>
            <a:endParaRPr lang="en-US" sz="2500" dirty="0">
              <a:solidFill>
                <a:srgbClr val="FFC000"/>
              </a:solidFill>
              <a:latin typeface="Times New Roman" panose="02020603050405020304" pitchFamily="18" charset="0"/>
              <a:ea typeface="+mj-ea"/>
              <a:cs typeface="Al-Mujahed Al-Anbobi" pitchFamily="2" charset="-78"/>
            </a:endParaRPr>
          </a:p>
        </p:txBody>
      </p:sp>
    </p:spTree>
    <p:extLst>
      <p:ext uri="{BB962C8B-B14F-4D97-AF65-F5344CB8AC3E}">
        <p14:creationId xmlns:p14="http://schemas.microsoft.com/office/powerpoint/2010/main" val="173792717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5920245"/>
      </p:ext>
    </p:extLst>
  </p:cSld>
  <p:clrMapOvr>
    <a:masterClrMapping/>
  </p:clrMapOvr>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144894129"/>
      </p:ext>
    </p:extLst>
  </p:cSld>
  <p:clrMapOvr>
    <a:masterClrMapping/>
  </p:clrMapOvr>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873834760"/>
      </p:ext>
    </p:extLst>
  </p:cSld>
  <p:clrMapOvr>
    <a:masterClrMapping/>
  </p:clrMapOvr>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700398683"/>
      </p:ext>
    </p:extLst>
  </p:cSld>
  <p:clrMapOvr>
    <a:masterClrMapping/>
  </p:clrMapOvr>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009269645"/>
      </p:ext>
    </p:extLst>
  </p:cSld>
  <p:clrMapOvr>
    <a:masterClrMapping/>
  </p:clrMapOvr>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8524631"/>
      </p:ext>
    </p:extLst>
  </p:cSld>
  <p:clrMapOvr>
    <a:masterClrMapping/>
  </p:clrMapOvr>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991549214"/>
      </p:ext>
    </p:extLst>
  </p:cSld>
  <p:clrMapOvr>
    <a:masterClrMapping/>
  </p:clrMapOvr>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496794761"/>
      </p:ext>
    </p:extLst>
  </p:cSld>
  <p:clrMapOvr>
    <a:masterClrMapping/>
  </p:clrMapOvr>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529197372"/>
      </p:ext>
    </p:extLst>
  </p:cSld>
  <p:clrMapOvr>
    <a:masterClrMapping/>
  </p:clrMapOvr>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639942410"/>
      </p:ext>
    </p:extLst>
  </p:cSld>
  <p:clrMapOvr>
    <a:masterClrMapping/>
  </p:clrMapOvr>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8867347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r"/>
            <a:r>
              <a:rPr lang="ar-EG" altLang="en-US" dirty="0"/>
              <a:t>إشعياء النبى ص 2 : 10 ـ 21</a:t>
            </a:r>
            <a:br>
              <a:rPr lang="ar-EG" altLang="en-US" dirty="0"/>
            </a:br>
            <a:endParaRPr lang="en-US" dirty="0"/>
          </a:p>
        </p:txBody>
      </p:sp>
    </p:spTree>
    <p:extLst>
      <p:ext uri="{BB962C8B-B14F-4D97-AF65-F5344CB8AC3E}">
        <p14:creationId xmlns:p14="http://schemas.microsoft.com/office/powerpoint/2010/main" val="951522202"/>
      </p:ext>
    </p:extLst>
  </p:cSld>
  <p:clrMapOvr>
    <a:masterClrMapping/>
  </p:clrMapOvr>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5">
            <a:extLst>
              <a:ext uri="{FF2B5EF4-FFF2-40B4-BE49-F238E27FC236}">
                <a16:creationId xmlns:a16="http://schemas.microsoft.com/office/drawing/2014/main" id="{85E7ED65-0D44-4F0F-BD56-375BA60C6916}"/>
              </a:ext>
            </a:extLst>
          </p:cNvPr>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085433939"/>
      </p:ext>
    </p:extLst>
  </p:cSld>
  <p:clrMapOvr>
    <a:masterClrMapping/>
  </p:clrMapOvr>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201530"/>
      </p:ext>
    </p:extLst>
  </p:cSld>
  <p:clrMapOvr>
    <a:masterClrMapping/>
  </p:clrMapOvr>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631942249"/>
      </p:ext>
    </p:extLst>
  </p:cSld>
  <p:clrMapOvr>
    <a:masterClrMapping/>
  </p:clrMapOvr>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44153230"/>
      </p:ext>
    </p:extLst>
  </p:cSld>
  <p:clrMapOvr>
    <a:masterClrMapping/>
  </p:clrMapOvr>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729633861"/>
      </p:ext>
    </p:extLst>
  </p:cSld>
  <p:clrMapOvr>
    <a:masterClrMapping/>
  </p:clrMapOvr>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957500538"/>
      </p:ext>
    </p:extLst>
  </p:cSld>
  <p:clrMapOvr>
    <a:masterClrMapping/>
  </p:clrMapOvr>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5">
            <a:extLst>
              <a:ext uri="{FF2B5EF4-FFF2-40B4-BE49-F238E27FC236}">
                <a16:creationId xmlns:a16="http://schemas.microsoft.com/office/drawing/2014/main" id="{95FB5498-5F67-427C-B302-7498CCEF05DC}"/>
              </a:ext>
            </a:extLst>
          </p:cNvPr>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02876706"/>
      </p:ext>
    </p:extLst>
  </p:cSld>
  <p:clrMapOvr>
    <a:masterClrMapping/>
  </p:clrMapOvr>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181890445"/>
      </p:ext>
    </p:extLst>
  </p:cSld>
  <p:clrMapOvr>
    <a:masterClrMapping/>
  </p:clrMapOvr>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199400500"/>
      </p:ext>
    </p:extLst>
  </p:cSld>
  <p:clrMapOvr>
    <a:masterClrMapping/>
  </p:clrMapOvr>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63267316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هذا ما يقول الرب: اُدخلوا في الصخور واختفوا في الأرض,</a:t>
            </a:r>
            <a:endParaRPr lang="en-US" dirty="0"/>
          </a:p>
        </p:txBody>
      </p:sp>
    </p:spTree>
    <p:extLst>
      <p:ext uri="{BB962C8B-B14F-4D97-AF65-F5344CB8AC3E}">
        <p14:creationId xmlns:p14="http://schemas.microsoft.com/office/powerpoint/2010/main" val="2510064960"/>
      </p:ext>
    </p:extLst>
  </p:cSld>
  <p:clrMapOvr>
    <a:masterClrMapping/>
  </p:clrMapOvr>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611322389"/>
      </p:ext>
    </p:extLst>
  </p:cSld>
  <p:clrMapOvr>
    <a:masterClrMapping/>
  </p:clrMapOvr>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730302416"/>
      </p:ext>
    </p:extLst>
  </p:cSld>
  <p:clrMapOvr>
    <a:masterClrMapping/>
  </p:clrMapOvr>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976083233"/>
      </p:ext>
    </p:extLst>
  </p:cSld>
  <p:clrMapOvr>
    <a:masterClrMapping/>
  </p:clrMapOvr>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335291911"/>
      </p:ext>
    </p:extLst>
  </p:cSld>
  <p:clrMapOvr>
    <a:masterClrMapping/>
  </p:clrMapOvr>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0513353"/>
      </p:ext>
    </p:extLst>
  </p:cSld>
  <p:clrMapOvr>
    <a:masterClrMapping/>
  </p:clrMapOvr>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287674669"/>
      </p:ext>
    </p:extLst>
  </p:cSld>
  <p:clrMapOvr>
    <a:masterClrMapping/>
  </p:clrMapOvr>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580600278"/>
      </p:ext>
    </p:extLst>
  </p:cSld>
  <p:clrMapOvr>
    <a:masterClrMapping/>
  </p:clrMapOvr>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77569795"/>
      </p:ext>
    </p:extLst>
  </p:cSld>
  <p:clrMapOvr>
    <a:masterClrMapping/>
  </p:clrMapOvr>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011686759"/>
      </p:ext>
    </p:extLst>
  </p:cSld>
  <p:clrMapOvr>
    <a:masterClrMapping/>
  </p:clrMapOvr>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5</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39059012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من أمام خوف الرب ومن أمام مجد قوته إذا قام ليهشم الأرض.</a:t>
            </a:r>
            <a:endParaRPr lang="en-US" dirty="0"/>
          </a:p>
        </p:txBody>
      </p:sp>
    </p:spTree>
    <p:extLst>
      <p:ext uri="{BB962C8B-B14F-4D97-AF65-F5344CB8AC3E}">
        <p14:creationId xmlns:p14="http://schemas.microsoft.com/office/powerpoint/2010/main" val="3277309881"/>
      </p:ext>
    </p:extLst>
  </p:cSld>
  <p:clrMapOvr>
    <a:masterClrMapping/>
  </p:clrMapOvr>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56296"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823637440"/>
      </p:ext>
    </p:extLst>
  </p:cSld>
  <p:clrMapOvr>
    <a:masterClrMapping/>
  </p:clrMapOvr>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421022073"/>
      </p:ext>
    </p:extLst>
  </p:cSld>
  <p:clrMapOvr>
    <a:masterClrMapping/>
  </p:clrMapOvr>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389858665"/>
      </p:ext>
    </p:extLst>
  </p:cSld>
  <p:clrMapOvr>
    <a:masterClrMapping/>
  </p:clrMapOvr>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69347255"/>
      </p:ext>
    </p:extLst>
  </p:cSld>
  <p:clrMapOvr>
    <a:masterClrMapping/>
  </p:clrMapOvr>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985109385"/>
      </p:ext>
    </p:extLst>
  </p:cSld>
  <p:clrMapOvr>
    <a:masterClrMapping/>
  </p:clrMapOvr>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6</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032120441"/>
      </p:ext>
    </p:extLst>
  </p:cSld>
  <p:clrMapOvr>
    <a:masterClrMapping/>
  </p:clrMapOvr>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450327054"/>
      </p:ext>
    </p:extLst>
  </p:cSld>
  <p:clrMapOvr>
    <a:masterClrMapping/>
  </p:clrMapOvr>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104539734"/>
      </p:ext>
    </p:extLst>
  </p:cSld>
  <p:clrMapOvr>
    <a:masterClrMapping/>
  </p:clrMapOvr>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781559840"/>
      </p:ext>
    </p:extLst>
  </p:cSld>
  <p:clrMapOvr>
    <a:masterClrMapping/>
  </p:clrMapOvr>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15424211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لأن ألحاظ الرب عالية , والإنسان ذليل.</a:t>
            </a:r>
            <a:r>
              <a:rPr lang="en-US" dirty="0"/>
              <a:t> </a:t>
            </a:r>
            <a:r>
              <a:rPr lang="ar-SA" dirty="0"/>
              <a:t>وسيذُل</a:t>
            </a:r>
            <a:r>
              <a:rPr lang="en-US" dirty="0"/>
              <a:t> </a:t>
            </a:r>
            <a:r>
              <a:rPr lang="ar-SA" dirty="0"/>
              <a:t>ارتفاع البشر</a:t>
            </a:r>
            <a:endParaRPr lang="en-US" dirty="0"/>
          </a:p>
        </p:txBody>
      </p:sp>
    </p:spTree>
    <p:extLst>
      <p:ext uri="{BB962C8B-B14F-4D97-AF65-F5344CB8AC3E}">
        <p14:creationId xmlns:p14="http://schemas.microsoft.com/office/powerpoint/2010/main" val="577525702"/>
      </p:ext>
    </p:extLst>
  </p:cSld>
  <p:clrMapOvr>
    <a:masterClrMapping/>
  </p:clrMapOvr>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253378701"/>
      </p:ext>
    </p:extLst>
  </p:cSld>
  <p:clrMapOvr>
    <a:masterClrMapping/>
  </p:clrMapOvr>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7</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554468224"/>
      </p:ext>
    </p:extLst>
  </p:cSld>
  <p:clrMapOvr>
    <a:masterClrMapping/>
  </p:clrMapOvr>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942543200"/>
      </p:ext>
    </p:extLst>
  </p:cSld>
  <p:clrMapOvr>
    <a:masterClrMapping/>
  </p:clrMapOvr>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201103800"/>
      </p:ext>
    </p:extLst>
  </p:cSld>
  <p:clrMapOvr>
    <a:masterClrMapping/>
  </p:clrMapOvr>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657631609"/>
      </p:ext>
    </p:extLst>
  </p:cSld>
  <p:clrMapOvr>
    <a:masterClrMapping/>
  </p:clrMapOvr>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441871340"/>
      </p:ext>
    </p:extLst>
  </p:cSld>
  <p:clrMapOvr>
    <a:masterClrMapping/>
  </p:clrMapOvr>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936529270"/>
      </p:ext>
    </p:extLst>
  </p:cSld>
  <p:clrMapOvr>
    <a:masterClrMapping/>
  </p:clrMapOvr>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8</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924524053"/>
      </p:ext>
    </p:extLst>
  </p:cSld>
  <p:clrMapOvr>
    <a:masterClrMapping/>
  </p:clrMapOvr>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948608069"/>
      </p:ext>
    </p:extLst>
  </p:cSld>
  <p:clrMapOvr>
    <a:masterClrMapping/>
  </p:clrMapOvr>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94613095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ويتعالى الرب وحده في ذلك اليوم. لأن يوم رب الجنود سيأتي</a:t>
            </a:r>
            <a:endParaRPr lang="en-US" dirty="0"/>
          </a:p>
        </p:txBody>
      </p:sp>
    </p:spTree>
    <p:extLst>
      <p:ext uri="{BB962C8B-B14F-4D97-AF65-F5344CB8AC3E}">
        <p14:creationId xmlns:p14="http://schemas.microsoft.com/office/powerpoint/2010/main" val="4058606628"/>
      </p:ext>
    </p:extLst>
  </p:cSld>
  <p:clrMapOvr>
    <a:masterClrMapping/>
  </p:clrMapOvr>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773205514"/>
      </p:ext>
    </p:extLst>
  </p:cSld>
  <p:clrMapOvr>
    <a:masterClrMapping/>
  </p:clrMapOvr>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051363858"/>
      </p:ext>
    </p:extLst>
  </p:cSld>
  <p:clrMapOvr>
    <a:masterClrMapping/>
  </p:clrMapOvr>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937889528"/>
      </p:ext>
    </p:extLst>
  </p:cSld>
  <p:clrMapOvr>
    <a:masterClrMapping/>
  </p:clrMapOvr>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9</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718474743"/>
      </p:ext>
    </p:extLst>
  </p:cSld>
  <p:clrMapOvr>
    <a:masterClrMapping/>
  </p:clrMapOvr>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854909801"/>
      </p:ext>
    </p:extLst>
  </p:cSld>
  <p:clrMapOvr>
    <a:masterClrMapping/>
  </p:clrMapOvr>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398654822"/>
      </p:ext>
    </p:extLst>
  </p:cSld>
  <p:clrMapOvr>
    <a:masterClrMapping/>
  </p:clrMapOvr>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66980876"/>
      </p:ext>
    </p:extLst>
  </p:cSld>
  <p:clrMapOvr>
    <a:masterClrMapping/>
  </p:clrMapOvr>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380897189"/>
      </p:ext>
    </p:extLst>
  </p:cSld>
  <p:clrMapOvr>
    <a:masterClrMapping/>
  </p:clrMapOvr>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851878185"/>
      </p:ext>
    </p:extLst>
  </p:cSld>
  <p:clrMapOvr>
    <a:masterClrMapping/>
  </p:clrMapOvr>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10</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64347081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على كل متعدّ  ومتعظم, وعلى كل من استعلى وتشامخ فيذلون.</a:t>
            </a:r>
            <a:endParaRPr lang="en-US" dirty="0"/>
          </a:p>
        </p:txBody>
      </p:sp>
    </p:spTree>
    <p:extLst>
      <p:ext uri="{BB962C8B-B14F-4D97-AF65-F5344CB8AC3E}">
        <p14:creationId xmlns:p14="http://schemas.microsoft.com/office/powerpoint/2010/main" val="3908275478"/>
      </p:ext>
    </p:extLst>
  </p:cSld>
  <p:clrMapOvr>
    <a:masterClrMapping/>
  </p:clrMapOvr>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702095565"/>
      </p:ext>
    </p:extLst>
  </p:cSld>
  <p:clrMapOvr>
    <a:masterClrMapping/>
  </p:clrMapOvr>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767809790"/>
      </p:ext>
    </p:extLst>
  </p:cSld>
  <p:clrMapOvr>
    <a:masterClrMapping/>
  </p:clrMapOvr>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045677998"/>
      </p:ext>
    </p:extLst>
  </p:cSld>
  <p:clrMapOvr>
    <a:masterClrMapping/>
  </p:clrMapOvr>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188983192"/>
      </p:ext>
    </p:extLst>
  </p:cSld>
  <p:clrMapOvr>
    <a:masterClrMapping/>
  </p:clrMapOvr>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247777297"/>
      </p:ext>
    </p:extLst>
  </p:cSld>
  <p:clrMapOvr>
    <a:masterClrMapping/>
  </p:clrMapOvr>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363043788"/>
      </p:ext>
    </p:extLst>
  </p:cSld>
  <p:clrMapOvr>
    <a:masterClrMapping/>
  </p:clrMapOvr>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r>
                        <a:rPr lang="en-US" sz="4400" b="1" i="0" kern="1200" dirty="0">
                          <a:solidFill>
                            <a:schemeClr val="lt1"/>
                          </a:solidFill>
                          <a:latin typeface="+mn-lt"/>
                          <a:ea typeface="+mn-ea"/>
                          <a:cs typeface="+mn-cs"/>
                        </a:rPr>
                        <a:t> </a:t>
                      </a:r>
                      <a:r>
                        <a:rPr lang="ar-EG" sz="4400" b="1" i="0" kern="1200" dirty="0">
                          <a:solidFill>
                            <a:schemeClr val="lt1"/>
                          </a:solidFill>
                          <a:latin typeface="+mn-lt"/>
                          <a:ea typeface="+mn-ea"/>
                          <a:cs typeface="+mn-cs"/>
                        </a:rPr>
                        <a:t>عمانوئيل إلهنا و ملكنا</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3380194180"/>
      </p:ext>
    </p:extLst>
  </p:cSld>
  <p:clrMapOvr>
    <a:masterClrMapping/>
  </p:clrMapOvr>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endParaRPr lang="en-US" sz="4400" b="1" i="0" kern="1200" dirty="0">
                        <a:solidFill>
                          <a:schemeClr val="lt1"/>
                        </a:solidFill>
                        <a:latin typeface="+mn-lt"/>
                        <a:ea typeface="+mn-ea"/>
                        <a:cs typeface="+mn-cs"/>
                      </a:endParaRPr>
                    </a:p>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يا ربى يسوع المسيح مخلصي الصالح</a:t>
                      </a:r>
                      <a:endParaRPr lang="ar-EG" sz="8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3438138906"/>
      </p:ext>
    </p:extLst>
  </p:cSld>
  <p:clrMapOvr>
    <a:masterClrMapping/>
  </p:clrMapOvr>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4400" b="1" kern="1200" dirty="0">
                          <a:solidFill>
                            <a:schemeClr val="lt1"/>
                          </a:solidFill>
                          <a:effectLst/>
                          <a:latin typeface="+mn-lt"/>
                          <a:ea typeface="+mn-ea"/>
                          <a:cs typeface="+mn-cs"/>
                        </a:rPr>
                        <a:t>قوتي وتسبحتي هو الرب صار لي خلاصا مقدسا</a:t>
                      </a:r>
                      <a:endParaRPr lang="ar-EG" sz="4000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2538844526"/>
      </p:ext>
    </p:extLst>
  </p:cSld>
  <p:clrMapOvr>
    <a:masterClrMapping/>
  </p:clrMapOvr>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 القوة والمجد والبركة و العزة إلى الأبد آمين</a:t>
                      </a:r>
                      <a:endParaRPr lang="ar-EG" sz="4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Text Box 5"/>
          <p:cNvSpPr txBox="1">
            <a:spLocks noChangeArrowheads="1"/>
          </p:cNvSpPr>
          <p:nvPr/>
        </p:nvSpPr>
        <p:spPr bwMode="auto">
          <a:xfrm>
            <a:off x="0" y="4349328"/>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sz="2000" dirty="0">
                <a:solidFill>
                  <a:srgbClr val="FFFF00"/>
                </a:solidFill>
                <a:latin typeface="Tahoma" pitchFamily="34" charset="0"/>
                <a:cs typeface="Tahoma" pitchFamily="34" charset="0"/>
              </a:rPr>
              <a:t>12</a:t>
            </a:r>
          </a:p>
        </p:txBody>
      </p:sp>
    </p:spTree>
    <p:extLst>
      <p:ext uri="{BB962C8B-B14F-4D97-AF65-F5344CB8AC3E}">
        <p14:creationId xmlns:p14="http://schemas.microsoft.com/office/powerpoint/2010/main" val="36867947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descr="Untitled-1 copy"/>
          <p:cNvSpPr>
            <a:spLocks noGrp="1"/>
          </p:cNvSpPr>
          <p:nvPr>
            <p:ph type="title"/>
          </p:nvPr>
        </p:nvSpPr>
        <p:spPr>
          <a:prstGeom prst="rect">
            <a:avLst/>
          </a:prstGeom>
        </p:spPr>
        <p:txBody>
          <a:bodyPr/>
          <a:lstStyle/>
          <a:p>
            <a:pPr>
              <a:defRPr/>
            </a:pPr>
            <a:r>
              <a:rPr lang="ar-SA" dirty="0">
                <a:effectLst/>
              </a:rPr>
              <a:t>أنت اليوم ستعبر الأردن</a:t>
            </a:r>
            <a:r>
              <a:rPr lang="en-US" dirty="0">
                <a:effectLst/>
              </a:rPr>
              <a:t> </a:t>
            </a:r>
            <a:r>
              <a:rPr lang="ar-SA" dirty="0">
                <a:effectLst/>
              </a:rPr>
              <a:t>لكي تدخل وترث أممًا عظيمة ومدنًا محصَّنة</a:t>
            </a:r>
            <a:endParaRPr lang="en-US" dirty="0">
              <a:effectLst/>
            </a:endParaRPr>
          </a:p>
        </p:txBody>
      </p:sp>
    </p:spTree>
    <p:extLst>
      <p:ext uri="{BB962C8B-B14F-4D97-AF65-F5344CB8AC3E}">
        <p14:creationId xmlns:p14="http://schemas.microsoft.com/office/powerpoint/2010/main" val="391753611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وعلى كل أرز لبنان المتعالي</a:t>
            </a:r>
            <a:r>
              <a:rPr lang="en-US" dirty="0"/>
              <a:t> </a:t>
            </a:r>
            <a:r>
              <a:rPr lang="ar-SA" dirty="0"/>
              <a:t>الشامخ، وعلى كل شجر بلوط باشان،</a:t>
            </a:r>
            <a:endParaRPr lang="en-US" dirty="0"/>
          </a:p>
        </p:txBody>
      </p:sp>
    </p:spTree>
    <p:extLst>
      <p:ext uri="{BB962C8B-B14F-4D97-AF65-F5344CB8AC3E}">
        <p14:creationId xmlns:p14="http://schemas.microsoft.com/office/powerpoint/2010/main" val="3559872657"/>
      </p:ext>
    </p:extLst>
  </p:cSld>
  <p:clrMapOvr>
    <a:masterClrMapping/>
  </p:clrMapOvr>
</p:sld>
</file>

<file path=ppt/slides/slide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39681585"/>
      </p:ext>
    </p:extLst>
  </p:cSld>
  <p:clrMapOvr>
    <a:masterClrMapping/>
  </p:clrMapOvr>
</p:sld>
</file>

<file path=ppt/slides/slide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4508"/>
      </p:ext>
    </p:extLst>
  </p:cSld>
  <p:clrMapOvr>
    <a:masterClrMapping/>
  </p:clrMapOvr>
</p:sld>
</file>

<file path=ppt/slides/slide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b="1" dirty="0"/>
              <a:t>أما أنا فمستعد للسياط</a:t>
            </a:r>
            <a:endParaRPr lang="en-US" b="1" dirty="0">
              <a:cs typeface="Times New Roman" panose="02020603050405020304" pitchFamily="18" charset="0"/>
            </a:endParaRPr>
          </a:p>
        </p:txBody>
      </p:sp>
      <p:sp>
        <p:nvSpPr>
          <p:cNvPr id="6" name="Text Placeholder 5"/>
          <p:cNvSpPr>
            <a:spLocks noGrp="1"/>
          </p:cNvSpPr>
          <p:nvPr>
            <p:ph type="body" idx="1"/>
          </p:nvPr>
        </p:nvSpPr>
        <p:spPr/>
        <p:txBody>
          <a:bodyPr/>
          <a:lstStyle/>
          <a:p>
            <a:r>
              <a:rPr lang="ar-EG" dirty="0"/>
              <a:t>آنوك ذى تي سيف توت اِهون ماستين جوس</a:t>
            </a:r>
          </a:p>
        </p:txBody>
      </p:sp>
      <p:sp>
        <p:nvSpPr>
          <p:cNvPr id="7" name="Text Placeholder 6"/>
          <p:cNvSpPr>
            <a:spLocks noGrp="1"/>
          </p:cNvSpPr>
          <p:nvPr>
            <p:ph type="body" sz="quarter" idx="3"/>
          </p:nvPr>
        </p:nvSpPr>
        <p:spPr/>
        <p:txBody>
          <a:bodyPr/>
          <a:lstStyle/>
          <a:p>
            <a:r>
              <a:rPr lang="en-US" dirty="0" err="1"/>
              <a:t>Anok</a:t>
            </a:r>
            <a:r>
              <a:rPr lang="en-US" dirty="0"/>
              <a:t> de ;</a:t>
            </a:r>
            <a:r>
              <a:rPr lang="en-US" dirty="0" err="1"/>
              <a:t>cebtwt</a:t>
            </a:r>
            <a:r>
              <a:rPr lang="en-US" dirty="0"/>
              <a:t> e\</a:t>
            </a:r>
            <a:r>
              <a:rPr lang="en-US" dirty="0" err="1"/>
              <a:t>anmactiggoc</a:t>
            </a:r>
            <a:endParaRPr lang="en-US" dirty="0"/>
          </a:p>
        </p:txBody>
      </p:sp>
    </p:spTree>
    <p:extLst>
      <p:ext uri="{BB962C8B-B14F-4D97-AF65-F5344CB8AC3E}">
        <p14:creationId xmlns:p14="http://schemas.microsoft.com/office/powerpoint/2010/main" val="1782535135"/>
      </p:ext>
    </p:extLst>
  </p:cSld>
  <p:clrMapOvr>
    <a:masterClrMapping/>
  </p:clrMapOvr>
</p:sld>
</file>

<file path=ppt/slides/slide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ووجعي مقابلي في كل حين:</a:t>
            </a:r>
          </a:p>
        </p:txBody>
      </p:sp>
      <p:sp>
        <p:nvSpPr>
          <p:cNvPr id="6" name="Text Placeholder 5"/>
          <p:cNvSpPr>
            <a:spLocks noGrp="1"/>
          </p:cNvSpPr>
          <p:nvPr>
            <p:ph type="body" idx="1"/>
          </p:nvPr>
        </p:nvSpPr>
        <p:spPr/>
        <p:txBody>
          <a:bodyPr/>
          <a:lstStyle/>
          <a:p>
            <a:r>
              <a:rPr lang="ar-EG" dirty="0"/>
              <a:t>أوُّوه با إمكاه إمبا إمثو إيفول إنسيُّو نيفين:</a:t>
            </a:r>
          </a:p>
        </p:txBody>
      </p:sp>
      <p:sp>
        <p:nvSpPr>
          <p:cNvPr id="7" name="Text Placeholder 6"/>
          <p:cNvSpPr>
            <a:spLocks noGrp="1"/>
          </p:cNvSpPr>
          <p:nvPr>
            <p:ph type="body" sz="quarter" idx="3"/>
          </p:nvPr>
        </p:nvSpPr>
        <p:spPr/>
        <p:txBody>
          <a:bodyPr/>
          <a:lstStyle/>
          <a:p>
            <a:r>
              <a:rPr lang="en-US" sz="4400" dirty="0" err="1"/>
              <a:t>ouo</a:t>
            </a:r>
            <a:r>
              <a:rPr lang="en-US" sz="4400" dirty="0"/>
              <a:t>\ </a:t>
            </a:r>
            <a:r>
              <a:rPr lang="en-US" sz="4400" dirty="0" err="1"/>
              <a:t>pa`mka</a:t>
            </a:r>
            <a:r>
              <a:rPr lang="en-US" sz="4400" dirty="0"/>
              <a:t>\ `</a:t>
            </a:r>
            <a:r>
              <a:rPr lang="en-US" sz="4400" dirty="0" err="1"/>
              <a:t>mpa`mqo</a:t>
            </a:r>
            <a:r>
              <a:rPr lang="en-US" sz="4400" dirty="0"/>
              <a:t> `</a:t>
            </a:r>
            <a:r>
              <a:rPr lang="en-US" sz="4400" dirty="0" err="1"/>
              <a:t>ebol</a:t>
            </a:r>
            <a:r>
              <a:rPr lang="en-US" sz="4400" dirty="0"/>
              <a:t> `</a:t>
            </a:r>
            <a:r>
              <a:rPr lang="en-US" sz="4400" dirty="0" err="1"/>
              <a:t>nchou</a:t>
            </a:r>
            <a:r>
              <a:rPr lang="en-US" sz="4400" dirty="0"/>
              <a:t> </a:t>
            </a:r>
            <a:r>
              <a:rPr lang="en-US" sz="4400" dirty="0" err="1"/>
              <a:t>niben</a:t>
            </a:r>
            <a:endParaRPr lang="en-US" sz="4400" dirty="0"/>
          </a:p>
        </p:txBody>
      </p:sp>
    </p:spTree>
    <p:extLst>
      <p:ext uri="{BB962C8B-B14F-4D97-AF65-F5344CB8AC3E}">
        <p14:creationId xmlns:p14="http://schemas.microsoft.com/office/powerpoint/2010/main" val="2383506024"/>
      </p:ext>
    </p:extLst>
  </p:cSld>
  <p:clrMapOvr>
    <a:masterClrMapping/>
  </p:clrMapOvr>
</p:sld>
</file>

<file path=ppt/slides/slide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b="1" dirty="0"/>
              <a:t>قد أحاطت بي كلاب كثيرة</a:t>
            </a:r>
            <a:endParaRPr lang="en-US" b="1" dirty="0">
              <a:cs typeface="Times New Roman" panose="02020603050405020304" pitchFamily="18" charset="0"/>
            </a:endParaRPr>
          </a:p>
        </p:txBody>
      </p:sp>
      <p:sp>
        <p:nvSpPr>
          <p:cNvPr id="6" name="Text Placeholder 5"/>
          <p:cNvSpPr>
            <a:spLocks noGrp="1"/>
          </p:cNvSpPr>
          <p:nvPr>
            <p:ph type="body" idx="1"/>
          </p:nvPr>
        </p:nvSpPr>
        <p:spPr/>
        <p:txBody>
          <a:bodyPr/>
          <a:lstStyle/>
          <a:p>
            <a:r>
              <a:rPr lang="ar-EG" dirty="0"/>
              <a:t>أفكوتي اِروي إنجى أوو ثو إن أوو أوهور</a:t>
            </a:r>
            <a:endParaRPr lang="en-US" dirty="0"/>
          </a:p>
        </p:txBody>
      </p:sp>
      <p:sp>
        <p:nvSpPr>
          <p:cNvPr id="7" name="Text Placeholder 6"/>
          <p:cNvSpPr>
            <a:spLocks noGrp="1"/>
          </p:cNvSpPr>
          <p:nvPr>
            <p:ph type="body" sz="quarter" idx="3"/>
          </p:nvPr>
        </p:nvSpPr>
        <p:spPr/>
        <p:txBody>
          <a:bodyPr/>
          <a:lstStyle/>
          <a:p>
            <a:r>
              <a:rPr lang="pt-BR" altLang="en-US" dirty="0">
                <a:latin typeface="Abraam" pitchFamily="2" charset="0"/>
                <a:cs typeface="Times New Roman" panose="02020603050405020304" pitchFamily="18" charset="0"/>
              </a:rPr>
              <a:t>Aukw; `eroi `nje ouqo `nouou\or </a:t>
            </a:r>
            <a:endParaRPr lang="en-US" dirty="0"/>
          </a:p>
        </p:txBody>
      </p:sp>
    </p:spTree>
    <p:extLst>
      <p:ext uri="{BB962C8B-B14F-4D97-AF65-F5344CB8AC3E}">
        <p14:creationId xmlns:p14="http://schemas.microsoft.com/office/powerpoint/2010/main" val="50292445"/>
      </p:ext>
    </p:extLst>
  </p:cSld>
  <p:clrMapOvr>
    <a:masterClrMapping/>
  </p:clrMapOvr>
</p:sld>
</file>

<file path=ppt/slides/slide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b="1" dirty="0"/>
              <a:t>وزمرة من الأشرار أحدقت بي. الليلويا.</a:t>
            </a:r>
          </a:p>
        </p:txBody>
      </p:sp>
      <p:sp>
        <p:nvSpPr>
          <p:cNvPr id="6" name="Text Placeholder 5"/>
          <p:cNvSpPr>
            <a:spLocks noGrp="1"/>
          </p:cNvSpPr>
          <p:nvPr>
            <p:ph type="body" idx="1"/>
          </p:nvPr>
        </p:nvSpPr>
        <p:spPr/>
        <p:txBody>
          <a:bodyPr/>
          <a:lstStyle/>
          <a:p>
            <a:r>
              <a:rPr lang="ar-EG" dirty="0"/>
              <a:t>أوو سينا جوجي إنجاج فون بى تاس آموني إمموي. </a:t>
            </a:r>
          </a:p>
        </p:txBody>
      </p:sp>
      <p:sp>
        <p:nvSpPr>
          <p:cNvPr id="7" name="Text Placeholder 6"/>
          <p:cNvSpPr>
            <a:spLocks noGrp="1"/>
          </p:cNvSpPr>
          <p:nvPr>
            <p:ph type="body" sz="quarter" idx="3"/>
          </p:nvPr>
        </p:nvSpPr>
        <p:spPr/>
        <p:txBody>
          <a:bodyPr/>
          <a:lstStyle/>
          <a:p>
            <a:r>
              <a:rPr lang="pt-BR" altLang="en-US" dirty="0">
                <a:latin typeface="Abraam" pitchFamily="2" charset="0"/>
                <a:cs typeface="Times New Roman" panose="02020603050405020304" pitchFamily="18" charset="0"/>
              </a:rPr>
              <a:t>oucunagwgh `njajbwn petacamoni `mmoi</a:t>
            </a:r>
            <a:endParaRPr lang="en-US" dirty="0"/>
          </a:p>
        </p:txBody>
      </p:sp>
    </p:spTree>
    <p:extLst>
      <p:ext uri="{BB962C8B-B14F-4D97-AF65-F5344CB8AC3E}">
        <p14:creationId xmlns:p14="http://schemas.microsoft.com/office/powerpoint/2010/main" val="4071271125"/>
      </p:ext>
    </p:extLst>
  </p:cSld>
  <p:clrMapOvr>
    <a:masterClrMapping/>
  </p:clrMapOvr>
</p:sld>
</file>

<file path=ppt/slides/slide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8092052"/>
      </p:ext>
    </p:extLst>
  </p:cSld>
  <p:clrMapOvr>
    <a:masterClrMapping/>
  </p:clrMapOvr>
</p:sld>
</file>

<file path=ppt/slides/slide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83371019"/>
      </p:ext>
    </p:extLst>
  </p:cSld>
  <p:clrMapOvr>
    <a:masterClrMapping/>
  </p:clrMapOvr>
</p:sld>
</file>

<file path=ppt/slides/slide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47429024"/>
      </p:ext>
    </p:extLst>
  </p:cSld>
  <p:clrMapOvr>
    <a:masterClrMapping/>
  </p:clrMapOvr>
</p:sld>
</file>

<file path=ppt/slides/slide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939692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وعلى كل جبلٍ عالٍ، وعلى كل أكمة مرتفعة، وعلى كل برج شاهق،</a:t>
            </a:r>
            <a:endParaRPr lang="en-US" dirty="0"/>
          </a:p>
        </p:txBody>
      </p:sp>
    </p:spTree>
    <p:extLst>
      <p:ext uri="{BB962C8B-B14F-4D97-AF65-F5344CB8AC3E}">
        <p14:creationId xmlns:p14="http://schemas.microsoft.com/office/powerpoint/2010/main" val="2696814096"/>
      </p:ext>
    </p:extLst>
  </p:cSld>
  <p:clrMapOvr>
    <a:masterClrMapping/>
  </p:clrMapOvr>
</p:sld>
</file>

<file path=ppt/slides/slide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67707521"/>
      </p:ext>
    </p:extLst>
  </p:cSld>
  <p:clrMapOvr>
    <a:masterClrMapping/>
  </p:clrMapOvr>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9134659"/>
      </p:ext>
    </p:extLst>
  </p:cSld>
  <p:clrMapOvr>
    <a:masterClrMapping/>
  </p:clrMapOvr>
</p:sld>
</file>

<file path=ppt/slides/slide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5629553"/>
      </p:ext>
    </p:extLst>
  </p:cSld>
  <p:clrMapOvr>
    <a:masterClrMapping/>
  </p:clrMapOvr>
</p:sld>
</file>

<file path=ppt/slides/slide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ar-EG" altLang="en-US" b="1" dirty="0"/>
              <a:t>كاطا إبشاي ذى نى إتكاهس إمبي هيجيمؤن: إيكا أوواي إيفول خين ني إتسونه إمبي ميش في إشاف أوأشف</a:t>
            </a:r>
            <a:endParaRPr lang="en-US" dirty="0"/>
          </a:p>
        </p:txBody>
      </p:sp>
    </p:spTree>
    <p:extLst>
      <p:ext uri="{BB962C8B-B14F-4D97-AF65-F5344CB8AC3E}">
        <p14:creationId xmlns:p14="http://schemas.microsoft.com/office/powerpoint/2010/main" val="1899935978"/>
      </p:ext>
    </p:extLst>
  </p:cSld>
  <p:clrMapOvr>
    <a:masterClrMapping/>
  </p:clrMapOvr>
</p:sld>
</file>

<file path=ppt/slides/slide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ar-EG" altLang="en-US" b="1" dirty="0"/>
              <a:t>ني أو أون  أوواي ذى إفسونه إنتوتو إم بي سيو إيتى إمماف إى أوسونى بى: إفموتي إيروف جى باراباس</a:t>
            </a:r>
            <a:endParaRPr lang="en-US" dirty="0"/>
          </a:p>
        </p:txBody>
      </p:sp>
    </p:spTree>
    <p:extLst>
      <p:ext uri="{BB962C8B-B14F-4D97-AF65-F5344CB8AC3E}">
        <p14:creationId xmlns:p14="http://schemas.microsoft.com/office/powerpoint/2010/main" val="1671836641"/>
      </p:ext>
    </p:extLst>
  </p:cSld>
  <p:clrMapOvr>
    <a:masterClrMapping/>
  </p:clrMapOvr>
</p:sld>
</file>

<file path=ppt/slides/slide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2310363"/>
      </p:ext>
    </p:extLst>
  </p:cSld>
  <p:clrMapOvr>
    <a:masterClrMapping/>
  </p:clrMapOvr>
</p:sld>
</file>

<file path=ppt/slides/slide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ar-EG" altLang="en-US" b="1" dirty="0"/>
              <a:t>كاطا إبشاي ذى نافكو إن أوواي إفسونه إنوؤ إيفول في إش أف إيريتين إمموف في زى إيتوموتي إيروف جى باراباس</a:t>
            </a:r>
            <a:endParaRPr lang="en-US" dirty="0"/>
          </a:p>
        </p:txBody>
      </p:sp>
    </p:spTree>
    <p:extLst>
      <p:ext uri="{BB962C8B-B14F-4D97-AF65-F5344CB8AC3E}">
        <p14:creationId xmlns:p14="http://schemas.microsoft.com/office/powerpoint/2010/main" val="4240384512"/>
      </p:ext>
    </p:extLst>
  </p:cSld>
  <p:clrMapOvr>
    <a:masterClrMapping/>
  </p:clrMapOvr>
</p:sld>
</file>

<file path=ppt/slides/slide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ar-EG" altLang="en-US" b="1" dirty="0"/>
              <a:t>ناف سونه بى نيم ني إيطاف إيري إن أؤ إشتورتير : ني إيطاف إيرى إن أو خوتيب خين بي إشتورتير. </a:t>
            </a:r>
            <a:endParaRPr lang="en-US" dirty="0"/>
          </a:p>
        </p:txBody>
      </p:sp>
    </p:spTree>
    <p:extLst>
      <p:ext uri="{BB962C8B-B14F-4D97-AF65-F5344CB8AC3E}">
        <p14:creationId xmlns:p14="http://schemas.microsoft.com/office/powerpoint/2010/main" val="2952455227"/>
      </p:ext>
    </p:extLst>
  </p:cSld>
  <p:clrMapOvr>
    <a:masterClrMapping/>
  </p:clrMapOvr>
</p:sld>
</file>

<file path=ppt/slides/slide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9964169"/>
      </p:ext>
    </p:extLst>
  </p:cSld>
  <p:clrMapOvr>
    <a:masterClrMapping/>
  </p:clrMapOvr>
</p:sld>
</file>

<file path=ppt/slides/slide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ar-EG" altLang="en-US" b="1" dirty="0"/>
              <a:t>بيلاطس ذى إيطاف موتي إن أرشي إيريفس نيم ني أرخون نيم بي لاؤس : بيجاف نؤو جى أريتين إيني ني إمباي رومي هوس إففونه إم بيلاؤس إيفول:</a:t>
            </a:r>
            <a:endParaRPr lang="en-US" dirty="0"/>
          </a:p>
        </p:txBody>
      </p:sp>
    </p:spTree>
    <p:extLst>
      <p:ext uri="{BB962C8B-B14F-4D97-AF65-F5344CB8AC3E}">
        <p14:creationId xmlns:p14="http://schemas.microsoft.com/office/powerpoint/2010/main" val="373519164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وعلى كل سورمنيع، وعلى كل سفن البحر، وعلى كل منظر سفن</a:t>
            </a:r>
            <a:endParaRPr lang="en-US" dirty="0"/>
          </a:p>
        </p:txBody>
      </p:sp>
    </p:spTree>
    <p:extLst>
      <p:ext uri="{BB962C8B-B14F-4D97-AF65-F5344CB8AC3E}">
        <p14:creationId xmlns:p14="http://schemas.microsoft.com/office/powerpoint/2010/main" val="1769730351"/>
      </p:ext>
    </p:extLst>
  </p:cSld>
  <p:clrMapOvr>
    <a:masterClrMapping/>
  </p:clrMapOvr>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0794219"/>
      </p:ext>
    </p:extLst>
  </p:cSld>
  <p:clrMapOvr>
    <a:masterClrMapping/>
  </p:clrMapOvr>
</p:sld>
</file>

<file path=ppt/slides/slide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ar-EG" altLang="en-US" b="1" dirty="0"/>
              <a:t>توتى بيلاطس أفتشي إن إيسوس أفئير ماستنجوين إمموف. أووه نيماتوى أفشونت إنؤو إكلوم إيفول خين هان سوري</a:t>
            </a:r>
            <a:endParaRPr lang="en-US" dirty="0"/>
          </a:p>
        </p:txBody>
      </p:sp>
    </p:spTree>
    <p:extLst>
      <p:ext uri="{BB962C8B-B14F-4D97-AF65-F5344CB8AC3E}">
        <p14:creationId xmlns:p14="http://schemas.microsoft.com/office/powerpoint/2010/main" val="2848832161"/>
      </p:ext>
    </p:extLst>
  </p:cSld>
  <p:clrMapOvr>
    <a:masterClrMapping/>
  </p:clrMapOvr>
</p:sld>
</file>

<file path=ppt/slides/slide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651729"/>
      </p:ext>
    </p:extLst>
  </p:cSld>
  <p:clrMapOvr>
    <a:masterClrMapping/>
  </p:clrMapOvr>
</p:sld>
</file>

<file path=ppt/slides/slide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74015594"/>
      </p:ext>
    </p:extLst>
  </p:cSld>
  <p:clrMapOvr>
    <a:masterClrMapping/>
  </p:clrMapOvr>
</p:sld>
</file>

<file path=ppt/slides/slide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أما أنا فمستعد للسياط، ووجعي مقابلي في كل حين</a:t>
            </a:r>
          </a:p>
        </p:txBody>
      </p:sp>
    </p:spTree>
    <p:extLst>
      <p:ext uri="{BB962C8B-B14F-4D97-AF65-F5344CB8AC3E}">
        <p14:creationId xmlns:p14="http://schemas.microsoft.com/office/powerpoint/2010/main" val="1660956918"/>
      </p:ext>
    </p:extLst>
  </p:cSld>
  <p:clrMapOvr>
    <a:masterClrMapping/>
  </p:clrMapOvr>
</p:sld>
</file>

<file path=ppt/slides/slide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قد أحاطت بي كلاب كثيرة،</a:t>
            </a:r>
            <a:br>
              <a:rPr lang="ar-EG" dirty="0"/>
            </a:br>
            <a:r>
              <a:rPr lang="ar-EG" dirty="0"/>
              <a:t>وزمرة من الأشرار أحدقت بيَّ</a:t>
            </a:r>
            <a:endParaRPr lang="en-US" dirty="0"/>
          </a:p>
        </p:txBody>
      </p:sp>
    </p:spTree>
    <p:extLst>
      <p:ext uri="{BB962C8B-B14F-4D97-AF65-F5344CB8AC3E}">
        <p14:creationId xmlns:p14="http://schemas.microsoft.com/office/powerpoint/2010/main" val="2132574272"/>
      </p:ext>
    </p:extLst>
  </p:cSld>
  <p:clrMapOvr>
    <a:masterClrMapping/>
  </p:clrMapOvr>
</p:sld>
</file>

<file path=ppt/slides/slide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1244439"/>
      </p:ext>
    </p:extLst>
  </p:cSld>
  <p:clrMapOvr>
    <a:masterClrMapping/>
  </p:clrMapOvr>
</p:sld>
</file>

<file path=ppt/slides/slide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3609397"/>
      </p:ext>
    </p:extLst>
  </p:cSld>
  <p:clrMapOvr>
    <a:masterClrMapping/>
  </p:clrMapOvr>
</p:sld>
</file>

<file path=ppt/slides/slide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6377177"/>
      </p:ext>
    </p:extLst>
  </p:cSld>
  <p:clrMapOvr>
    <a:masterClrMapping/>
  </p:clrMapOvr>
</p:sld>
</file>

<file path=ppt/slides/slide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وكان للوالي عادة أن يطلق للجمع في كل عيد</a:t>
            </a:r>
          </a:p>
        </p:txBody>
      </p:sp>
    </p:spTree>
    <p:extLst>
      <p:ext uri="{BB962C8B-B14F-4D97-AF65-F5344CB8AC3E}">
        <p14:creationId xmlns:p14="http://schemas.microsoft.com/office/powerpoint/2010/main" val="142337554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البحر الحسنة. ويُذل كل إنسان  ويُسقط ارتفاع البشر ويتعالى الرب وحدة في ذلك اليوم.</a:t>
            </a:r>
            <a:endParaRPr lang="en-US" dirty="0"/>
          </a:p>
        </p:txBody>
      </p:sp>
    </p:spTree>
    <p:extLst>
      <p:ext uri="{BB962C8B-B14F-4D97-AF65-F5344CB8AC3E}">
        <p14:creationId xmlns:p14="http://schemas.microsoft.com/office/powerpoint/2010/main" val="381075197"/>
      </p:ext>
    </p:extLst>
  </p:cSld>
  <p:clrMapOvr>
    <a:masterClrMapping/>
  </p:clrMapOvr>
</p:sld>
</file>

<file path=ppt/slides/slide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واحدًا من  الاسري من أرادوه،</a:t>
            </a:r>
          </a:p>
        </p:txBody>
      </p:sp>
    </p:spTree>
    <p:extLst>
      <p:ext uri="{BB962C8B-B14F-4D97-AF65-F5344CB8AC3E}">
        <p14:creationId xmlns:p14="http://schemas.microsoft.com/office/powerpoint/2010/main" val="2399772061"/>
      </p:ext>
    </p:extLst>
  </p:cSld>
  <p:clrMapOvr>
    <a:masterClrMapping/>
  </p:clrMapOvr>
</p:sld>
</file>

<file path=ppt/slides/slide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وكان لهم في ذلك الوقت أسير وهو لص يُدعى باراباس</a:t>
            </a:r>
          </a:p>
        </p:txBody>
      </p:sp>
    </p:spTree>
    <p:extLst>
      <p:ext uri="{BB962C8B-B14F-4D97-AF65-F5344CB8AC3E}">
        <p14:creationId xmlns:p14="http://schemas.microsoft.com/office/powerpoint/2010/main" val="3189376793"/>
      </p:ext>
    </p:extLst>
  </p:cSld>
  <p:clrMapOvr>
    <a:masterClrMapping/>
  </p:clrMapOvr>
</p:sld>
</file>

<file path=ppt/slides/slide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فلما اجتمعوا معاً, قال لهم بيلاطس </a:t>
            </a:r>
          </a:p>
        </p:txBody>
      </p:sp>
    </p:spTree>
    <p:extLst>
      <p:ext uri="{BB962C8B-B14F-4D97-AF65-F5344CB8AC3E}">
        <p14:creationId xmlns:p14="http://schemas.microsoft.com/office/powerpoint/2010/main" val="2447158562"/>
      </p:ext>
    </p:extLst>
  </p:cSld>
  <p:clrMapOvr>
    <a:masterClrMapping/>
  </p:clrMapOvr>
</p:sld>
</file>

<file path=ppt/slides/slide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من تريدون أن أُطلق لكم، باراباس أم يسوع </a:t>
            </a:r>
          </a:p>
        </p:txBody>
      </p:sp>
    </p:spTree>
    <p:extLst>
      <p:ext uri="{BB962C8B-B14F-4D97-AF65-F5344CB8AC3E}">
        <p14:creationId xmlns:p14="http://schemas.microsoft.com/office/powerpoint/2010/main" val="2009599133"/>
      </p:ext>
    </p:extLst>
  </p:cSld>
  <p:clrMapOvr>
    <a:masterClrMapping/>
  </p:clrMapOvr>
</p:sld>
</file>

<file path=ppt/slides/slide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الذي يُقال له المسيح؟</a:t>
            </a:r>
          </a:p>
        </p:txBody>
      </p:sp>
    </p:spTree>
    <p:extLst>
      <p:ext uri="{BB962C8B-B14F-4D97-AF65-F5344CB8AC3E}">
        <p14:creationId xmlns:p14="http://schemas.microsoft.com/office/powerpoint/2010/main" val="4177519341"/>
      </p:ext>
    </p:extLst>
  </p:cSld>
  <p:clrMapOvr>
    <a:masterClrMapping/>
  </p:clrMapOvr>
</p:sld>
</file>

<file path=ppt/slides/slide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لأنه كان يعلم أنهم إنما أسلموه حسدًا.</a:t>
            </a:r>
          </a:p>
        </p:txBody>
      </p:sp>
    </p:spTree>
    <p:extLst>
      <p:ext uri="{BB962C8B-B14F-4D97-AF65-F5344CB8AC3E}">
        <p14:creationId xmlns:p14="http://schemas.microsoft.com/office/powerpoint/2010/main" val="1971568619"/>
      </p:ext>
    </p:extLst>
  </p:cSld>
  <p:clrMapOvr>
    <a:masterClrMapping/>
  </p:clrMapOvr>
</p:sld>
</file>

<file path=ppt/slides/slide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وإذ كان جالسًا على كرسي الولاية</a:t>
            </a:r>
          </a:p>
        </p:txBody>
      </p:sp>
    </p:spTree>
    <p:extLst>
      <p:ext uri="{BB962C8B-B14F-4D97-AF65-F5344CB8AC3E}">
        <p14:creationId xmlns:p14="http://schemas.microsoft.com/office/powerpoint/2010/main" val="1432692541"/>
      </p:ext>
    </p:extLst>
  </p:cSld>
  <p:clrMapOvr>
    <a:masterClrMapping/>
  </p:clrMapOvr>
</p:sld>
</file>

<file path=ppt/slides/slide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أرسلت إليه امرأته قائلة: لا تصنع شيئاً بذلك البار</a:t>
            </a:r>
          </a:p>
        </p:txBody>
      </p:sp>
    </p:spTree>
    <p:extLst>
      <p:ext uri="{BB962C8B-B14F-4D97-AF65-F5344CB8AC3E}">
        <p14:creationId xmlns:p14="http://schemas.microsoft.com/office/powerpoint/2010/main" val="3409646696"/>
      </p:ext>
    </p:extLst>
  </p:cSld>
  <p:clrMapOvr>
    <a:masterClrMapping/>
  </p:clrMapOvr>
</p:sld>
</file>

<file path=ppt/slides/slide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فإني قد تألمت كثيرا الليلة في حلم من أجله.</a:t>
            </a:r>
          </a:p>
        </p:txBody>
      </p:sp>
    </p:spTree>
    <p:extLst>
      <p:ext uri="{BB962C8B-B14F-4D97-AF65-F5344CB8AC3E}">
        <p14:creationId xmlns:p14="http://schemas.microsoft.com/office/powerpoint/2010/main" val="1192666714"/>
      </p:ext>
    </p:extLst>
  </p:cSld>
  <p:clrMapOvr>
    <a:masterClrMapping/>
  </p:clrMapOvr>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اما رؤساء الكهنة والشيوخ حرَّضوا الجموع </a:t>
            </a:r>
          </a:p>
        </p:txBody>
      </p:sp>
    </p:spTree>
    <p:extLst>
      <p:ext uri="{BB962C8B-B14F-4D97-AF65-F5344CB8AC3E}">
        <p14:creationId xmlns:p14="http://schemas.microsoft.com/office/powerpoint/2010/main" val="92105802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ويخفون جميع عمل أيديهم ويحملونه إلى المغائر وشقوق الصخور،</a:t>
            </a:r>
            <a:endParaRPr lang="en-US" dirty="0"/>
          </a:p>
        </p:txBody>
      </p:sp>
    </p:spTree>
    <p:extLst>
      <p:ext uri="{BB962C8B-B14F-4D97-AF65-F5344CB8AC3E}">
        <p14:creationId xmlns:p14="http://schemas.microsoft.com/office/powerpoint/2010/main" val="167359571"/>
      </p:ext>
    </p:extLst>
  </p:cSld>
  <p:clrMapOvr>
    <a:masterClrMapping/>
  </p:clrMapOvr>
</p:sld>
</file>

<file path=ppt/slides/slide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على أن يطلبوا باراباس ويهلكوا يسوع.</a:t>
            </a:r>
          </a:p>
        </p:txBody>
      </p:sp>
    </p:spTree>
    <p:extLst>
      <p:ext uri="{BB962C8B-B14F-4D97-AF65-F5344CB8AC3E}">
        <p14:creationId xmlns:p14="http://schemas.microsoft.com/office/powerpoint/2010/main" val="1133166467"/>
      </p:ext>
    </p:extLst>
  </p:cSld>
  <p:clrMapOvr>
    <a:masterClrMapping/>
  </p:clrMapOvr>
</p:sld>
</file>

<file path=ppt/slides/slide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فأجاب الوالي وقال لهم:</a:t>
            </a:r>
          </a:p>
        </p:txBody>
      </p:sp>
    </p:spTree>
    <p:extLst>
      <p:ext uri="{BB962C8B-B14F-4D97-AF65-F5344CB8AC3E}">
        <p14:creationId xmlns:p14="http://schemas.microsoft.com/office/powerpoint/2010/main" val="1545271930"/>
      </p:ext>
    </p:extLst>
  </p:cSld>
  <p:clrMapOvr>
    <a:masterClrMapping/>
  </p:clrMapOvr>
</p:sld>
</file>

<file path=ppt/slides/slide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مَن مِن الاثنين تريدون أن أُطلق لكم؟</a:t>
            </a:r>
          </a:p>
        </p:txBody>
      </p:sp>
    </p:spTree>
    <p:extLst>
      <p:ext uri="{BB962C8B-B14F-4D97-AF65-F5344CB8AC3E}">
        <p14:creationId xmlns:p14="http://schemas.microsoft.com/office/powerpoint/2010/main" val="3605381288"/>
      </p:ext>
    </p:extLst>
  </p:cSld>
  <p:clrMapOvr>
    <a:masterClrMapping/>
  </p:clrMapOvr>
</p:sld>
</file>

<file path=ppt/slides/slide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أما هم فقالوا باراباس.</a:t>
            </a:r>
          </a:p>
        </p:txBody>
      </p:sp>
    </p:spTree>
    <p:extLst>
      <p:ext uri="{BB962C8B-B14F-4D97-AF65-F5344CB8AC3E}">
        <p14:creationId xmlns:p14="http://schemas.microsoft.com/office/powerpoint/2010/main" val="2252517844"/>
      </p:ext>
    </p:extLst>
  </p:cSld>
  <p:clrMapOvr>
    <a:masterClrMapping/>
  </p:clrMapOvr>
</p:sld>
</file>

<file path=ppt/slides/slide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فقال لهم بيلاطس فماذا أفعل إذًا</a:t>
            </a:r>
          </a:p>
        </p:txBody>
      </p:sp>
    </p:spTree>
    <p:extLst>
      <p:ext uri="{BB962C8B-B14F-4D97-AF65-F5344CB8AC3E}">
        <p14:creationId xmlns:p14="http://schemas.microsoft.com/office/powerpoint/2010/main" val="1949863301"/>
      </p:ext>
    </p:extLst>
  </p:cSld>
  <p:clrMapOvr>
    <a:masterClrMapping/>
  </p:clrMapOvr>
</p:sld>
</file>

<file path=ppt/slides/slide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بيسوع الذي يُدعى المسيح؟</a:t>
            </a:r>
          </a:p>
        </p:txBody>
      </p:sp>
    </p:spTree>
    <p:extLst>
      <p:ext uri="{BB962C8B-B14F-4D97-AF65-F5344CB8AC3E}">
        <p14:creationId xmlns:p14="http://schemas.microsoft.com/office/powerpoint/2010/main" val="2080666042"/>
      </p:ext>
    </p:extLst>
  </p:cSld>
  <p:clrMapOvr>
    <a:masterClrMapping/>
  </p:clrMapOvr>
</p:sld>
</file>

<file path=ppt/slides/slide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فقال له الجمع ليُصلب.</a:t>
            </a:r>
          </a:p>
        </p:txBody>
      </p:sp>
    </p:spTree>
    <p:extLst>
      <p:ext uri="{BB962C8B-B14F-4D97-AF65-F5344CB8AC3E}">
        <p14:creationId xmlns:p14="http://schemas.microsoft.com/office/powerpoint/2010/main" val="1066914538"/>
      </p:ext>
    </p:extLst>
  </p:cSld>
  <p:clrMapOvr>
    <a:masterClrMapping/>
  </p:clrMapOvr>
</p:sld>
</file>

<file path=ppt/slides/slide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فقال لهم الوالي: وأي شرٍ عمل؟ </a:t>
            </a:r>
          </a:p>
        </p:txBody>
      </p:sp>
    </p:spTree>
    <p:extLst>
      <p:ext uri="{BB962C8B-B14F-4D97-AF65-F5344CB8AC3E}">
        <p14:creationId xmlns:p14="http://schemas.microsoft.com/office/powerpoint/2010/main" val="3645656649"/>
      </p:ext>
    </p:extLst>
  </p:cSld>
  <p:clrMapOvr>
    <a:masterClrMapping/>
  </p:clrMapOvr>
</p:sld>
</file>

<file path=ppt/slides/slide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فأما هم فازدادوا صياحًا قائلين اصلبه</a:t>
            </a:r>
          </a:p>
        </p:txBody>
      </p:sp>
    </p:spTree>
    <p:extLst>
      <p:ext uri="{BB962C8B-B14F-4D97-AF65-F5344CB8AC3E}">
        <p14:creationId xmlns:p14="http://schemas.microsoft.com/office/powerpoint/2010/main" val="89909619"/>
      </p:ext>
    </p:extLst>
  </p:cSld>
  <p:clrMapOvr>
    <a:masterClrMapping/>
  </p:clrMapOvr>
</p:sld>
</file>

<file path=ppt/slides/slide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فلما رأى بيلاطس أنه لا ينفع شيء </a:t>
            </a:r>
          </a:p>
        </p:txBody>
      </p:sp>
    </p:spTree>
    <p:extLst>
      <p:ext uri="{BB962C8B-B14F-4D97-AF65-F5344CB8AC3E}">
        <p14:creationId xmlns:p14="http://schemas.microsoft.com/office/powerpoint/2010/main" val="237409469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وفي ثقوب الأرض</a:t>
            </a:r>
            <a:r>
              <a:rPr lang="en-US" dirty="0"/>
              <a:t> </a:t>
            </a:r>
            <a:r>
              <a:rPr lang="ar-SA" dirty="0"/>
              <a:t>من أمام صوت الرب ومن مجد قوته</a:t>
            </a:r>
            <a:endParaRPr lang="en-US" dirty="0"/>
          </a:p>
        </p:txBody>
      </p:sp>
    </p:spTree>
    <p:extLst>
      <p:ext uri="{BB962C8B-B14F-4D97-AF65-F5344CB8AC3E}">
        <p14:creationId xmlns:p14="http://schemas.microsoft.com/office/powerpoint/2010/main" val="2469465499"/>
      </p:ext>
    </p:extLst>
  </p:cSld>
  <p:clrMapOvr>
    <a:masterClrMapping/>
  </p:clrMapOvr>
</p:sld>
</file>

<file path=ppt/slides/slide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بل بالحري يحدث شغب.</a:t>
            </a:r>
          </a:p>
        </p:txBody>
      </p:sp>
    </p:spTree>
    <p:extLst>
      <p:ext uri="{BB962C8B-B14F-4D97-AF65-F5344CB8AC3E}">
        <p14:creationId xmlns:p14="http://schemas.microsoft.com/office/powerpoint/2010/main" val="2132136607"/>
      </p:ext>
    </p:extLst>
  </p:cSld>
  <p:clrMapOvr>
    <a:masterClrMapping/>
  </p:clrMapOvr>
</p:sld>
</file>

<file path=ppt/slides/slide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أخذ ماء وغسل يديه قدام الجمع</a:t>
            </a:r>
          </a:p>
        </p:txBody>
      </p:sp>
    </p:spTree>
    <p:extLst>
      <p:ext uri="{BB962C8B-B14F-4D97-AF65-F5344CB8AC3E}">
        <p14:creationId xmlns:p14="http://schemas.microsoft.com/office/powerpoint/2010/main" val="2921768663"/>
      </p:ext>
    </p:extLst>
  </p:cSld>
  <p:clrMapOvr>
    <a:masterClrMapping/>
  </p:clrMapOvr>
</p:sld>
</file>

<file path=ppt/slides/slide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قائلاً: إني بريء من دم هذا البار. فا ابصروا أنتم</a:t>
            </a:r>
          </a:p>
        </p:txBody>
      </p:sp>
    </p:spTree>
    <p:extLst>
      <p:ext uri="{BB962C8B-B14F-4D97-AF65-F5344CB8AC3E}">
        <p14:creationId xmlns:p14="http://schemas.microsoft.com/office/powerpoint/2010/main" val="2186890715"/>
      </p:ext>
    </p:extLst>
  </p:cSld>
  <p:clrMapOvr>
    <a:masterClrMapping/>
  </p:clrMapOvr>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فأجاب كل الشعب وقالوا دمه علينا وعلى أولادنا.</a:t>
            </a:r>
          </a:p>
        </p:txBody>
      </p:sp>
    </p:spTree>
    <p:extLst>
      <p:ext uri="{BB962C8B-B14F-4D97-AF65-F5344CB8AC3E}">
        <p14:creationId xmlns:p14="http://schemas.microsoft.com/office/powerpoint/2010/main" val="1968026387"/>
      </p:ext>
    </p:extLst>
  </p:cSld>
  <p:clrMapOvr>
    <a:masterClrMapping/>
  </p:clrMapOvr>
</p:sld>
</file>

<file path=ppt/slides/slide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حينئذِ أطلق لهم باراباس،</a:t>
            </a:r>
          </a:p>
        </p:txBody>
      </p:sp>
    </p:spTree>
    <p:extLst>
      <p:ext uri="{BB962C8B-B14F-4D97-AF65-F5344CB8AC3E}">
        <p14:creationId xmlns:p14="http://schemas.microsoft.com/office/powerpoint/2010/main" val="2879912521"/>
      </p:ext>
    </p:extLst>
  </p:cSld>
  <p:clrMapOvr>
    <a:masterClrMapping/>
  </p:clrMapOvr>
</p:sld>
</file>

<file path=ppt/slides/slide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فأجاب كل الشعب وقالوا دمه علينا وعلى أولادنا.</a:t>
            </a:r>
          </a:p>
        </p:txBody>
      </p:sp>
    </p:spTree>
    <p:extLst>
      <p:ext uri="{BB962C8B-B14F-4D97-AF65-F5344CB8AC3E}">
        <p14:creationId xmlns:p14="http://schemas.microsoft.com/office/powerpoint/2010/main" val="1407609479"/>
      </p:ext>
    </p:extLst>
  </p:cSld>
  <p:clrMapOvr>
    <a:masterClrMapping/>
  </p:clrMapOvr>
</p:sld>
</file>

<file path=ppt/slides/slide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وأما يسوع فجلده واسلمه ليُصلب.</a:t>
            </a:r>
          </a:p>
        </p:txBody>
      </p:sp>
    </p:spTree>
    <p:extLst>
      <p:ext uri="{BB962C8B-B14F-4D97-AF65-F5344CB8AC3E}">
        <p14:creationId xmlns:p14="http://schemas.microsoft.com/office/powerpoint/2010/main" val="3527855146"/>
      </p:ext>
    </p:extLst>
  </p:cSld>
  <p:clrMapOvr>
    <a:masterClrMapping/>
  </p:clrMapOvr>
</p:sld>
</file>

<file path=ppt/slides/slide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67050989"/>
      </p:ext>
    </p:extLst>
  </p:cSld>
  <p:clrMapOvr>
    <a:masterClrMapping/>
  </p:clrMapOvr>
</p:sld>
</file>

<file path=ppt/slides/slide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63483764"/>
      </p:ext>
    </p:extLst>
  </p:cSld>
  <p:clrMapOvr>
    <a:masterClrMapping/>
  </p:clrMapOvr>
</p:sld>
</file>

<file path=ppt/slides/slide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وكان في كل عيد يطلق لهم أسير من طلبوه</a:t>
            </a:r>
          </a:p>
        </p:txBody>
      </p:sp>
    </p:spTree>
    <p:extLst>
      <p:ext uri="{BB962C8B-B14F-4D97-AF65-F5344CB8AC3E}">
        <p14:creationId xmlns:p14="http://schemas.microsoft.com/office/powerpoint/2010/main" val="168955558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إذا قام ليهشم الأرض. في ذلك اليوم يخرج الإنسان رجاسته من الفضة والذهب</a:t>
            </a:r>
            <a:endParaRPr lang="en-US" dirty="0"/>
          </a:p>
        </p:txBody>
      </p:sp>
    </p:spTree>
    <p:extLst>
      <p:ext uri="{BB962C8B-B14F-4D97-AF65-F5344CB8AC3E}">
        <p14:creationId xmlns:p14="http://schemas.microsoft.com/office/powerpoint/2010/main" val="336347619"/>
      </p:ext>
    </p:extLst>
  </p:cSld>
  <p:clrMapOvr>
    <a:masterClrMapping/>
  </p:clrMapOvr>
</p:sld>
</file>

<file path=ppt/slides/slide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وكان المدعو باراباس موثقًا</a:t>
            </a:r>
          </a:p>
        </p:txBody>
      </p:sp>
    </p:spTree>
    <p:extLst>
      <p:ext uri="{BB962C8B-B14F-4D97-AF65-F5344CB8AC3E}">
        <p14:creationId xmlns:p14="http://schemas.microsoft.com/office/powerpoint/2010/main" val="1130298893"/>
      </p:ext>
    </p:extLst>
  </p:cSld>
  <p:clrMapOvr>
    <a:masterClrMapping/>
  </p:clrMapOvr>
</p:sld>
</file>

<file path=ppt/slides/slide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مع مثيري الفتنة الذين ارتكبوا القتل في الفتنة</a:t>
            </a:r>
          </a:p>
        </p:txBody>
      </p:sp>
    </p:spTree>
    <p:extLst>
      <p:ext uri="{BB962C8B-B14F-4D97-AF65-F5344CB8AC3E}">
        <p14:creationId xmlns:p14="http://schemas.microsoft.com/office/powerpoint/2010/main" val="221123061"/>
      </p:ext>
    </p:extLst>
  </p:cSld>
  <p:clrMapOvr>
    <a:masterClrMapping/>
  </p:clrMapOvr>
</p:sld>
</file>

<file path=ppt/slides/slide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وفلما صعد الجمع طفقوا يطلبون مثل</a:t>
            </a:r>
          </a:p>
        </p:txBody>
      </p:sp>
    </p:spTree>
    <p:extLst>
      <p:ext uri="{BB962C8B-B14F-4D97-AF65-F5344CB8AC3E}">
        <p14:creationId xmlns:p14="http://schemas.microsoft.com/office/powerpoint/2010/main" val="3432729267"/>
      </p:ext>
    </p:extLst>
  </p:cSld>
  <p:clrMapOvr>
    <a:masterClrMapping/>
  </p:clrMapOvr>
</p:sld>
</file>

<file path=ppt/slides/slide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ما كان يفعل لهم.</a:t>
            </a:r>
          </a:p>
        </p:txBody>
      </p:sp>
    </p:spTree>
    <p:extLst>
      <p:ext uri="{BB962C8B-B14F-4D97-AF65-F5344CB8AC3E}">
        <p14:creationId xmlns:p14="http://schemas.microsoft.com/office/powerpoint/2010/main" val="418548932"/>
      </p:ext>
    </p:extLst>
  </p:cSld>
  <p:clrMapOvr>
    <a:masterClrMapping/>
  </p:clrMapOvr>
</p:sld>
</file>

<file path=ppt/slides/slide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فأجابهم بيلاطس قائلاً: </a:t>
            </a:r>
            <a:endParaRPr lang="en-US" dirty="0"/>
          </a:p>
        </p:txBody>
      </p:sp>
    </p:spTree>
    <p:extLst>
      <p:ext uri="{BB962C8B-B14F-4D97-AF65-F5344CB8AC3E}">
        <p14:creationId xmlns:p14="http://schemas.microsoft.com/office/powerpoint/2010/main" val="1669523265"/>
      </p:ext>
    </p:extLst>
  </p:cSld>
  <p:clrMapOvr>
    <a:masterClrMapping/>
  </p:clrMapOvr>
</p:sld>
</file>

<file path=ppt/slides/slide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أتريدون أن أطلق لكم ملك اليهود؟</a:t>
            </a:r>
          </a:p>
        </p:txBody>
      </p:sp>
    </p:spTree>
    <p:extLst>
      <p:ext uri="{BB962C8B-B14F-4D97-AF65-F5344CB8AC3E}">
        <p14:creationId xmlns:p14="http://schemas.microsoft.com/office/powerpoint/2010/main" val="3368919729"/>
      </p:ext>
    </p:extLst>
  </p:cSld>
  <p:clrMapOvr>
    <a:masterClrMapping/>
  </p:clrMapOvr>
</p:sld>
</file>

<file path=ppt/slides/slide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لأنه كان يعلم أن رؤساء الكهنة</a:t>
            </a:r>
          </a:p>
        </p:txBody>
      </p:sp>
    </p:spTree>
    <p:extLst>
      <p:ext uri="{BB962C8B-B14F-4D97-AF65-F5344CB8AC3E}">
        <p14:creationId xmlns:p14="http://schemas.microsoft.com/office/powerpoint/2010/main" val="1114541235"/>
      </p:ext>
    </p:extLst>
  </p:cSld>
  <p:clrMapOvr>
    <a:masterClrMapping/>
  </p:clrMapOvr>
</p:sld>
</file>

<file path=ppt/slides/slide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إنما أسلموه حسدًا. </a:t>
            </a:r>
            <a:endParaRPr lang="en-US" dirty="0"/>
          </a:p>
        </p:txBody>
      </p:sp>
    </p:spTree>
    <p:extLst>
      <p:ext uri="{BB962C8B-B14F-4D97-AF65-F5344CB8AC3E}">
        <p14:creationId xmlns:p14="http://schemas.microsoft.com/office/powerpoint/2010/main" val="986131369"/>
      </p:ext>
    </p:extLst>
  </p:cSld>
  <p:clrMapOvr>
    <a:masterClrMapping/>
  </p:clrMapOvr>
</p:sld>
</file>

<file path=ppt/slides/slide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أما رؤساء الكهنة فهيَّجوا الجمع </a:t>
            </a:r>
          </a:p>
        </p:txBody>
      </p:sp>
    </p:spTree>
    <p:extLst>
      <p:ext uri="{BB962C8B-B14F-4D97-AF65-F5344CB8AC3E}">
        <p14:creationId xmlns:p14="http://schemas.microsoft.com/office/powerpoint/2010/main" val="661268550"/>
      </p:ext>
    </p:extLst>
  </p:cSld>
  <p:clrMapOvr>
    <a:masterClrMapping/>
  </p:clrMapOvr>
</p:sld>
</file>

<file path=ppt/slides/slide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لكي يطلقوا لهم بالحري باراباس</a:t>
            </a:r>
          </a:p>
        </p:txBody>
      </p:sp>
    </p:spTree>
    <p:extLst>
      <p:ext uri="{BB962C8B-B14F-4D97-AF65-F5344CB8AC3E}">
        <p14:creationId xmlns:p14="http://schemas.microsoft.com/office/powerpoint/2010/main" val="257698540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التي صنعوها ليسجدوا لها, والأباطيل  والأشباح ليدلجوها</a:t>
            </a:r>
            <a:endParaRPr lang="en-US" dirty="0"/>
          </a:p>
        </p:txBody>
      </p:sp>
    </p:spTree>
    <p:extLst>
      <p:ext uri="{BB962C8B-B14F-4D97-AF65-F5344CB8AC3E}">
        <p14:creationId xmlns:p14="http://schemas.microsoft.com/office/powerpoint/2010/main" val="3306619008"/>
      </p:ext>
    </p:extLst>
  </p:cSld>
  <p:clrMapOvr>
    <a:masterClrMapping/>
  </p:clrMapOvr>
</p:sld>
</file>

<file path=ppt/slides/slide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فأجاب بيلاطس أيضًا وقال لهم:</a:t>
            </a:r>
          </a:p>
        </p:txBody>
      </p:sp>
    </p:spTree>
    <p:extLst>
      <p:ext uri="{BB962C8B-B14F-4D97-AF65-F5344CB8AC3E}">
        <p14:creationId xmlns:p14="http://schemas.microsoft.com/office/powerpoint/2010/main" val="2102181224"/>
      </p:ext>
    </p:extLst>
  </p:cSld>
  <p:clrMapOvr>
    <a:masterClrMapping/>
  </p:clrMapOvr>
</p:sld>
</file>

<file path=ppt/slides/slide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ماذا أصنع بالذي تقولون عنه ملك اليهود؟ </a:t>
            </a:r>
          </a:p>
        </p:txBody>
      </p:sp>
    </p:spTree>
    <p:extLst>
      <p:ext uri="{BB962C8B-B14F-4D97-AF65-F5344CB8AC3E}">
        <p14:creationId xmlns:p14="http://schemas.microsoft.com/office/powerpoint/2010/main" val="262877211"/>
      </p:ext>
    </p:extLst>
  </p:cSld>
  <p:clrMapOvr>
    <a:masterClrMapping/>
  </p:clrMapOvr>
</p:sld>
</file>

<file path=ppt/slides/slide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أما هم فصاحوا أيضًا: اُصلبه.</a:t>
            </a:r>
          </a:p>
        </p:txBody>
      </p:sp>
    </p:spTree>
    <p:extLst>
      <p:ext uri="{BB962C8B-B14F-4D97-AF65-F5344CB8AC3E}">
        <p14:creationId xmlns:p14="http://schemas.microsoft.com/office/powerpoint/2010/main" val="2622279206"/>
      </p:ext>
    </p:extLst>
  </p:cSld>
  <p:clrMapOvr>
    <a:masterClrMapping/>
  </p:clrMapOvr>
</p:sld>
</file>

<file path=ppt/slides/slide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فقال لهم بيلاطس: وأي شر أعمل؟ </a:t>
            </a:r>
            <a:endParaRPr lang="en-US" dirty="0"/>
          </a:p>
        </p:txBody>
      </p:sp>
    </p:spTree>
    <p:extLst>
      <p:ext uri="{BB962C8B-B14F-4D97-AF65-F5344CB8AC3E}">
        <p14:creationId xmlns:p14="http://schemas.microsoft.com/office/powerpoint/2010/main" val="1967583345"/>
      </p:ext>
    </p:extLst>
  </p:cSld>
  <p:clrMapOvr>
    <a:masterClrMapping/>
  </p:clrMapOvr>
</p:sld>
</file>

<file path=ppt/slides/slide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أما هم فازدادوا صراخا :  اصلبه.</a:t>
            </a:r>
          </a:p>
        </p:txBody>
      </p:sp>
    </p:spTree>
    <p:extLst>
      <p:ext uri="{BB962C8B-B14F-4D97-AF65-F5344CB8AC3E}">
        <p14:creationId xmlns:p14="http://schemas.microsoft.com/office/powerpoint/2010/main" val="1507395252"/>
      </p:ext>
    </p:extLst>
  </p:cSld>
  <p:clrMapOvr>
    <a:masterClrMapping/>
  </p:clrMapOvr>
</p:sld>
</file>

<file path=ppt/slides/slide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أما بيلاطس وهو يريد أن ينفذ مشيئة الجمع،</a:t>
            </a:r>
          </a:p>
        </p:txBody>
      </p:sp>
    </p:spTree>
    <p:extLst>
      <p:ext uri="{BB962C8B-B14F-4D97-AF65-F5344CB8AC3E}">
        <p14:creationId xmlns:p14="http://schemas.microsoft.com/office/powerpoint/2010/main" val="2002645090"/>
      </p:ext>
    </p:extLst>
  </p:cSld>
  <p:clrMapOvr>
    <a:masterClrMapping/>
  </p:clrMapOvr>
</p:sld>
</file>

<file path=ppt/slides/slide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فأطلق لهم باراباس. </a:t>
            </a:r>
            <a:endParaRPr lang="en-US" dirty="0"/>
          </a:p>
        </p:txBody>
      </p:sp>
    </p:spTree>
    <p:extLst>
      <p:ext uri="{BB962C8B-B14F-4D97-AF65-F5344CB8AC3E}">
        <p14:creationId xmlns:p14="http://schemas.microsoft.com/office/powerpoint/2010/main" val="530270116"/>
      </p:ext>
    </p:extLst>
  </p:cSld>
  <p:clrMapOvr>
    <a:masterClrMapping/>
  </p:clrMapOvr>
</p:sld>
</file>

<file path=ppt/slides/slide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وسلَّم يسوع ليُجلد كي يصلب.</a:t>
            </a:r>
          </a:p>
        </p:txBody>
      </p:sp>
    </p:spTree>
    <p:extLst>
      <p:ext uri="{BB962C8B-B14F-4D97-AF65-F5344CB8AC3E}">
        <p14:creationId xmlns:p14="http://schemas.microsoft.com/office/powerpoint/2010/main" val="3142112654"/>
      </p:ext>
    </p:extLst>
  </p:cSld>
  <p:clrMapOvr>
    <a:masterClrMapping/>
  </p:clrMapOvr>
</p:sld>
</file>

<file path=ppt/slides/slide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فأخذه الجند داخل دار الولاية،</a:t>
            </a:r>
          </a:p>
        </p:txBody>
      </p:sp>
    </p:spTree>
    <p:extLst>
      <p:ext uri="{BB962C8B-B14F-4D97-AF65-F5344CB8AC3E}">
        <p14:creationId xmlns:p14="http://schemas.microsoft.com/office/powerpoint/2010/main" val="1188217921"/>
      </p:ext>
    </p:extLst>
  </p:cSld>
  <p:clrMapOvr>
    <a:masterClrMapping/>
  </p:clrMapOvr>
</p:sld>
</file>

<file path=ppt/slides/slide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وجمعوا كل الكتيبة عليه.</a:t>
            </a:r>
          </a:p>
        </p:txBody>
      </p:sp>
    </p:spTree>
    <p:extLst>
      <p:ext uri="{BB962C8B-B14F-4D97-AF65-F5344CB8AC3E}">
        <p14:creationId xmlns:p14="http://schemas.microsoft.com/office/powerpoint/2010/main" val="270158689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في ثقوب الأرض، والصخور الصلبة وفي شقوق الصخور</a:t>
            </a:r>
            <a:endParaRPr lang="en-US" dirty="0"/>
          </a:p>
        </p:txBody>
      </p:sp>
    </p:spTree>
    <p:extLst>
      <p:ext uri="{BB962C8B-B14F-4D97-AF65-F5344CB8AC3E}">
        <p14:creationId xmlns:p14="http://schemas.microsoft.com/office/powerpoint/2010/main" val="1502970597"/>
      </p:ext>
    </p:extLst>
  </p:cSld>
  <p:clrMapOvr>
    <a:masterClrMapping/>
  </p:clrMapOvr>
</p:sld>
</file>

<file path=ppt/slides/slide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وألبسوه ثوبًا أرجوانيًا. </a:t>
            </a:r>
            <a:endParaRPr lang="en-US" dirty="0"/>
          </a:p>
        </p:txBody>
      </p:sp>
    </p:spTree>
    <p:extLst>
      <p:ext uri="{BB962C8B-B14F-4D97-AF65-F5344CB8AC3E}">
        <p14:creationId xmlns:p14="http://schemas.microsoft.com/office/powerpoint/2010/main" val="323462582"/>
      </p:ext>
    </p:extLst>
  </p:cSld>
  <p:clrMapOvr>
    <a:masterClrMapping/>
  </p:clrMapOvr>
</p:sld>
</file>

<file path=ppt/slides/slide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وضفروا أكليلاً من الشوك ووضعوه عليه،</a:t>
            </a:r>
          </a:p>
        </p:txBody>
      </p:sp>
    </p:spTree>
    <p:extLst>
      <p:ext uri="{BB962C8B-B14F-4D97-AF65-F5344CB8AC3E}">
        <p14:creationId xmlns:p14="http://schemas.microsoft.com/office/powerpoint/2010/main" val="462220212"/>
      </p:ext>
    </p:extLst>
  </p:cSld>
  <p:clrMapOvr>
    <a:masterClrMapping/>
  </p:clrMapOvr>
</p:sld>
</file>

<file path=ppt/slides/slide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 ابتدأوا يسلمون عليه قائلين: </a:t>
            </a:r>
            <a:endParaRPr lang="en-US" dirty="0"/>
          </a:p>
        </p:txBody>
      </p:sp>
    </p:spTree>
    <p:extLst>
      <p:ext uri="{BB962C8B-B14F-4D97-AF65-F5344CB8AC3E}">
        <p14:creationId xmlns:p14="http://schemas.microsoft.com/office/powerpoint/2010/main" val="2965899603"/>
      </p:ext>
    </p:extLst>
  </p:cSld>
  <p:clrMapOvr>
    <a:masterClrMapping/>
  </p:clrMapOvr>
</p:sld>
</file>

<file path=ppt/slides/slide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السلام يا ملك اليهود. </a:t>
            </a:r>
            <a:endParaRPr lang="en-US" dirty="0"/>
          </a:p>
        </p:txBody>
      </p:sp>
    </p:spTree>
    <p:extLst>
      <p:ext uri="{BB962C8B-B14F-4D97-AF65-F5344CB8AC3E}">
        <p14:creationId xmlns:p14="http://schemas.microsoft.com/office/powerpoint/2010/main" val="2781757381"/>
      </p:ext>
    </p:extLst>
  </p:cSld>
  <p:clrMapOvr>
    <a:masterClrMapping/>
  </p:clrMapOvr>
</p:sld>
</file>

<file path=ppt/slides/slide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 كانوا يضربون رأسه بقصبة،</a:t>
            </a:r>
          </a:p>
        </p:txBody>
      </p:sp>
    </p:spTree>
    <p:extLst>
      <p:ext uri="{BB962C8B-B14F-4D97-AF65-F5344CB8AC3E}">
        <p14:creationId xmlns:p14="http://schemas.microsoft.com/office/powerpoint/2010/main" val="2987488987"/>
      </p:ext>
    </p:extLst>
  </p:cSld>
  <p:clrMapOvr>
    <a:masterClrMapping/>
  </p:clrMapOvr>
</p:sld>
</file>

<file path=ppt/slides/slide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ويبصقون في وجهه,</a:t>
            </a:r>
          </a:p>
        </p:txBody>
      </p:sp>
    </p:spTree>
    <p:extLst>
      <p:ext uri="{BB962C8B-B14F-4D97-AF65-F5344CB8AC3E}">
        <p14:creationId xmlns:p14="http://schemas.microsoft.com/office/powerpoint/2010/main" val="573262446"/>
      </p:ext>
    </p:extLst>
  </p:cSld>
  <p:clrMapOvr>
    <a:masterClrMapping/>
  </p:clrMapOvr>
</p:sld>
</file>

<file path=ppt/slides/slide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ويجثون على ركابهم ساجدين له</a:t>
            </a:r>
          </a:p>
        </p:txBody>
      </p:sp>
    </p:spTree>
    <p:extLst>
      <p:ext uri="{BB962C8B-B14F-4D97-AF65-F5344CB8AC3E}">
        <p14:creationId xmlns:p14="http://schemas.microsoft.com/office/powerpoint/2010/main" val="2821838811"/>
      </p:ext>
    </p:extLst>
  </p:cSld>
  <p:clrMapOvr>
    <a:masterClrMapping/>
  </p:clrMapOvr>
</p:sld>
</file>

<file path=ppt/slides/slide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وبعدما هزأوا به نزعوا عنه الثوب</a:t>
            </a:r>
          </a:p>
        </p:txBody>
      </p:sp>
    </p:spTree>
    <p:extLst>
      <p:ext uri="{BB962C8B-B14F-4D97-AF65-F5344CB8AC3E}">
        <p14:creationId xmlns:p14="http://schemas.microsoft.com/office/powerpoint/2010/main" val="3068272547"/>
      </p:ext>
    </p:extLst>
  </p:cSld>
  <p:clrMapOvr>
    <a:masterClrMapping/>
  </p:clrMapOvr>
</p:sld>
</file>

<file path=ppt/slides/slide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الأرجواني وألبسوه ثيابه. </a:t>
            </a:r>
            <a:endParaRPr lang="en-US" dirty="0"/>
          </a:p>
        </p:txBody>
      </p:sp>
    </p:spTree>
    <p:extLst>
      <p:ext uri="{BB962C8B-B14F-4D97-AF65-F5344CB8AC3E}">
        <p14:creationId xmlns:p14="http://schemas.microsoft.com/office/powerpoint/2010/main" val="845649758"/>
      </p:ext>
    </p:extLst>
  </p:cSld>
  <p:clrMapOvr>
    <a:masterClrMapping/>
  </p:clrMapOvr>
</p:sld>
</file>

<file path=ppt/slides/slide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ثم أخرجوه ليصلبوه . </a:t>
            </a:r>
            <a:endParaRPr lang="en-US" dirty="0"/>
          </a:p>
        </p:txBody>
      </p:sp>
    </p:spTree>
    <p:extLst>
      <p:ext uri="{BB962C8B-B14F-4D97-AF65-F5344CB8AC3E}">
        <p14:creationId xmlns:p14="http://schemas.microsoft.com/office/powerpoint/2010/main" val="216903942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من أمام صوت الرب، ومن مجد قوته إذا قام ليهشم الأرض.</a:t>
            </a:r>
            <a:endParaRPr lang="en-US" dirty="0"/>
          </a:p>
        </p:txBody>
      </p:sp>
    </p:spTree>
    <p:extLst>
      <p:ext uri="{BB962C8B-B14F-4D97-AF65-F5344CB8AC3E}">
        <p14:creationId xmlns:p14="http://schemas.microsoft.com/office/powerpoint/2010/main" val="224031571"/>
      </p:ext>
    </p:extLst>
  </p:cSld>
  <p:clrMapOvr>
    <a:masterClrMapping/>
  </p:clrMapOvr>
</p:sld>
</file>

<file path=ppt/slides/slide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وسخروا واحدًا عابرًا كان آتيًا من الحقل </a:t>
            </a:r>
            <a:endParaRPr lang="en-US" dirty="0"/>
          </a:p>
        </p:txBody>
      </p:sp>
    </p:spTree>
    <p:extLst>
      <p:ext uri="{BB962C8B-B14F-4D97-AF65-F5344CB8AC3E}">
        <p14:creationId xmlns:p14="http://schemas.microsoft.com/office/powerpoint/2010/main" val="1224745001"/>
      </p:ext>
    </p:extLst>
  </p:cSld>
  <p:clrMapOvr>
    <a:masterClrMapping/>
  </p:clrMapOvr>
</p:sld>
</file>

<file path=ppt/slides/slide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وهو سمعان القيرواني أبو ألكسندروس </a:t>
            </a:r>
            <a:endParaRPr lang="en-US" dirty="0"/>
          </a:p>
        </p:txBody>
      </p:sp>
    </p:spTree>
    <p:extLst>
      <p:ext uri="{BB962C8B-B14F-4D97-AF65-F5344CB8AC3E}">
        <p14:creationId xmlns:p14="http://schemas.microsoft.com/office/powerpoint/2010/main" val="446333061"/>
      </p:ext>
    </p:extLst>
  </p:cSld>
  <p:clrMapOvr>
    <a:masterClrMapping/>
  </p:clrMapOvr>
</p:sld>
</file>

<file path=ppt/slides/slide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وروفس ليحمل صليبه. </a:t>
            </a:r>
            <a:endParaRPr lang="en-US" dirty="0"/>
          </a:p>
        </p:txBody>
      </p:sp>
    </p:spTree>
    <p:extLst>
      <p:ext uri="{BB962C8B-B14F-4D97-AF65-F5344CB8AC3E}">
        <p14:creationId xmlns:p14="http://schemas.microsoft.com/office/powerpoint/2010/main" val="3944600242"/>
      </p:ext>
    </p:extLst>
  </p:cSld>
  <p:clrMapOvr>
    <a:masterClrMapping/>
  </p:clrMapOvr>
</p:sld>
</file>

<file path=ppt/slides/slide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وجائوا إلى موضع الجلجثة،</a:t>
            </a:r>
          </a:p>
        </p:txBody>
      </p:sp>
    </p:spTree>
    <p:extLst>
      <p:ext uri="{BB962C8B-B14F-4D97-AF65-F5344CB8AC3E}">
        <p14:creationId xmlns:p14="http://schemas.microsoft.com/office/powerpoint/2010/main" val="2624001573"/>
      </p:ext>
    </p:extLst>
  </p:cSld>
  <p:clrMapOvr>
    <a:masterClrMapping/>
  </p:clrMapOvr>
</p:sld>
</file>

<file path=ppt/slides/slide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الذي تفسيره الجمجمة</a:t>
            </a:r>
          </a:p>
        </p:txBody>
      </p:sp>
    </p:spTree>
    <p:extLst>
      <p:ext uri="{BB962C8B-B14F-4D97-AF65-F5344CB8AC3E}">
        <p14:creationId xmlns:p14="http://schemas.microsoft.com/office/powerpoint/2010/main" val="1943133341"/>
      </p:ext>
    </p:extLst>
  </p:cSld>
  <p:clrMapOvr>
    <a:masterClrMapping/>
  </p:clrMapOvr>
</p:sld>
</file>

<file path=ppt/slides/slide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وأعطوه خمرًا ممزوجة بمر.</a:t>
            </a:r>
          </a:p>
        </p:txBody>
      </p:sp>
    </p:spTree>
    <p:extLst>
      <p:ext uri="{BB962C8B-B14F-4D97-AF65-F5344CB8AC3E}">
        <p14:creationId xmlns:p14="http://schemas.microsoft.com/office/powerpoint/2010/main" val="3573589471"/>
      </p:ext>
    </p:extLst>
  </p:cSld>
  <p:clrMapOvr>
    <a:masterClrMapping/>
  </p:clrMapOvr>
</p:sld>
</file>

<file path=ppt/slides/slide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أما هو فلم يأخذها, ثم صلبوه </a:t>
            </a:r>
          </a:p>
        </p:txBody>
      </p:sp>
    </p:spTree>
    <p:extLst>
      <p:ext uri="{BB962C8B-B14F-4D97-AF65-F5344CB8AC3E}">
        <p14:creationId xmlns:p14="http://schemas.microsoft.com/office/powerpoint/2010/main" val="2661614017"/>
      </p:ext>
    </p:extLst>
  </p:cSld>
  <p:clrMapOvr>
    <a:masterClrMapping/>
  </p:clrMapOvr>
</p:sld>
</file>

<file path=ppt/slides/slide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اقتسموا ثيابه بينهم مقترعين عليها. </a:t>
            </a:r>
            <a:endParaRPr lang="en-US" dirty="0"/>
          </a:p>
        </p:txBody>
      </p:sp>
    </p:spTree>
    <p:extLst>
      <p:ext uri="{BB962C8B-B14F-4D97-AF65-F5344CB8AC3E}">
        <p14:creationId xmlns:p14="http://schemas.microsoft.com/office/powerpoint/2010/main" val="1289217299"/>
      </p:ext>
    </p:extLst>
  </p:cSld>
  <p:clrMapOvr>
    <a:masterClrMapping/>
  </p:clrMapOvr>
</p:sld>
</file>

<file path=ppt/slides/slide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من الذي يأخذها. </a:t>
            </a:r>
            <a:endParaRPr lang="en-US" dirty="0"/>
          </a:p>
        </p:txBody>
      </p:sp>
    </p:spTree>
    <p:extLst>
      <p:ext uri="{BB962C8B-B14F-4D97-AF65-F5344CB8AC3E}">
        <p14:creationId xmlns:p14="http://schemas.microsoft.com/office/powerpoint/2010/main" val="3417688045"/>
      </p:ext>
    </p:extLst>
  </p:cSld>
  <p:clrMapOvr>
    <a:masterClrMapping/>
  </p:clrMapOvr>
</p:sld>
</file>

<file path=ppt/slides/slide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وكان وقت الساعة الثالثة فصلبوه. </a:t>
            </a:r>
            <a:endParaRPr lang="en-US" dirty="0"/>
          </a:p>
        </p:txBody>
      </p:sp>
    </p:spTree>
    <p:extLst>
      <p:ext uri="{BB962C8B-B14F-4D97-AF65-F5344CB8AC3E}">
        <p14:creationId xmlns:p14="http://schemas.microsoft.com/office/powerpoint/2010/main" val="34924181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descr="Untitled-1 copy"/>
          <p:cNvSpPr>
            <a:spLocks noGrp="1"/>
          </p:cNvSpPr>
          <p:nvPr>
            <p:ph type="title"/>
          </p:nvPr>
        </p:nvSpPr>
        <p:spPr>
          <a:prstGeom prst="rect">
            <a:avLst/>
          </a:prstGeom>
        </p:spPr>
        <p:txBody>
          <a:bodyPr/>
          <a:lstStyle/>
          <a:p>
            <a:pPr>
              <a:defRPr/>
            </a:pPr>
            <a:r>
              <a:rPr lang="ar-SA" dirty="0">
                <a:effectLst/>
              </a:rPr>
              <a:t>ومشيَّدة إلى السماء, قومًا عظامًا, بني الجبابرة الذين عرفتهم</a:t>
            </a:r>
            <a:endParaRPr lang="en-US" dirty="0">
              <a:effectLst/>
            </a:endParaRPr>
          </a:p>
        </p:txBody>
      </p:sp>
    </p:spTree>
    <p:extLst>
      <p:ext uri="{BB962C8B-B14F-4D97-AF65-F5344CB8AC3E}">
        <p14:creationId xmlns:p14="http://schemas.microsoft.com/office/powerpoint/2010/main" val="191028691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مجدا للثالوث القدوس إلهنا إلى الأبد وإلى أبد الأبد أمين.</a:t>
            </a:r>
            <a:endParaRPr lang="en-US" dirty="0"/>
          </a:p>
        </p:txBody>
      </p:sp>
    </p:spTree>
    <p:extLst>
      <p:ext uri="{BB962C8B-B14F-4D97-AF65-F5344CB8AC3E}">
        <p14:creationId xmlns:p14="http://schemas.microsoft.com/office/powerpoint/2010/main" val="12330934"/>
      </p:ext>
    </p:extLst>
  </p:cSld>
  <p:clrMapOvr>
    <a:masterClrMapping/>
  </p:clrMapOvr>
</p:sld>
</file>

<file path=ppt/slides/slide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674767"/>
      </p:ext>
    </p:extLst>
  </p:cSld>
  <p:clrMapOvr>
    <a:masterClrMapping/>
  </p:clrMapOvr>
</p:sld>
</file>

<file path=ppt/slides/slide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8371692"/>
      </p:ext>
    </p:extLst>
  </p:cSld>
  <p:clrMapOvr>
    <a:masterClrMapping/>
  </p:clrMapOvr>
</p:sld>
</file>

<file path=ppt/slides/slide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ar-SA" altLang="en-US" b="1" dirty="0">
                <a:latin typeface="CS Avva Shenouda" panose="020B7200000000000000" pitchFamily="34" charset="0"/>
              </a:rPr>
              <a:t>فدعا بيلاطس رؤساء الكهنة والعظماء والشعب، وقال لهم: قد قدمتم إلىّ هذا الرجل كمن يضل الشعب، وها أنا قد فحصته أمامكم ولم أجد علة على هذا الرجل مما تشتكون به عليه، </a:t>
            </a:r>
            <a:endParaRPr lang="en-US" dirty="0"/>
          </a:p>
        </p:txBody>
      </p:sp>
    </p:spTree>
    <p:extLst>
      <p:ext uri="{BB962C8B-B14F-4D97-AF65-F5344CB8AC3E}">
        <p14:creationId xmlns:p14="http://schemas.microsoft.com/office/powerpoint/2010/main" val="3168000755"/>
      </p:ext>
    </p:extLst>
  </p:cSld>
  <p:clrMapOvr>
    <a:masterClrMapping/>
  </p:clrMapOvr>
</p:sld>
</file>

<file path=ppt/slides/slide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SA" altLang="en-US" b="1" dirty="0">
                <a:latin typeface="CS Avva Shenouda" panose="020B7200000000000000" pitchFamily="34" charset="0"/>
              </a:rPr>
              <a:t>بل ولا هيرودس أيضاً، لأنه قد أرسله إلينا. وها هوذا لم يصنع شيئاً يستوجب الموت فأنا أؤدبه وأطلقه. وكان لابد له أن يطلق</a:t>
            </a:r>
            <a:endParaRPr lang="en-US" dirty="0"/>
          </a:p>
        </p:txBody>
      </p:sp>
    </p:spTree>
    <p:extLst>
      <p:ext uri="{BB962C8B-B14F-4D97-AF65-F5344CB8AC3E}">
        <p14:creationId xmlns:p14="http://schemas.microsoft.com/office/powerpoint/2010/main" val="2007556242"/>
      </p:ext>
    </p:extLst>
  </p:cSld>
  <p:clrMapOvr>
    <a:masterClrMapping/>
  </p:clrMapOvr>
</p:sld>
</file>

<file path=ppt/slides/slide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47650" y="4535215"/>
            <a:ext cx="9391650" cy="2203210"/>
          </a:xfrm>
        </p:spPr>
        <p:txBody>
          <a:bodyPr>
            <a:normAutofit fontScale="90000"/>
          </a:bodyPr>
          <a:lstStyle/>
          <a:p>
            <a:pPr algn="justLow">
              <a:spcBef>
                <a:spcPct val="20000"/>
              </a:spcBef>
            </a:pPr>
            <a:r>
              <a:rPr lang="ar-SA" altLang="en-US" b="1" dirty="0">
                <a:latin typeface="CS Avva Shenouda" panose="020B7200000000000000" pitchFamily="34" charset="0"/>
              </a:rPr>
              <a:t>لهم واحداً فى كل عيد، فصرخ كل الجمع قائلين: إرفع هذا وأطلق لنا باراباس. وذاك كان ألقي فى السجن لأجل فتنة</a:t>
            </a:r>
            <a:br>
              <a:rPr lang="ar-EG" altLang="en-US" b="1" dirty="0">
                <a:latin typeface="CS Avva Shenouda" panose="020B7200000000000000" pitchFamily="34" charset="0"/>
              </a:rPr>
            </a:br>
            <a:endParaRPr lang="ar-EG" altLang="en-US" b="1" dirty="0">
              <a:latin typeface="CS Avva Shenouda" panose="020B7200000000000000" pitchFamily="34" charset="0"/>
            </a:endParaRPr>
          </a:p>
        </p:txBody>
      </p:sp>
    </p:spTree>
    <p:extLst>
      <p:ext uri="{BB962C8B-B14F-4D97-AF65-F5344CB8AC3E}">
        <p14:creationId xmlns:p14="http://schemas.microsoft.com/office/powerpoint/2010/main" val="2009531507"/>
      </p:ext>
    </p:extLst>
  </p:cSld>
  <p:clrMapOvr>
    <a:masterClrMapping/>
  </p:clrMapOvr>
</p:sld>
</file>

<file path=ppt/slides/slide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SA" altLang="en-US" b="1" dirty="0">
                <a:latin typeface="CS Avva Shenouda" panose="020B7200000000000000" pitchFamily="34" charset="0"/>
              </a:rPr>
              <a:t> وقتل حدث فى</a:t>
            </a:r>
            <a:r>
              <a:rPr lang="ar-EG" altLang="en-US" b="1" dirty="0">
                <a:latin typeface="CS Avva Shenouda" panose="020B7200000000000000" pitchFamily="34" charset="0"/>
              </a:rPr>
              <a:t> المدينة. فناداهم أيضاً بيلاطس وهو يريد أن يطلق يسوع، فأما هم فصرخوا قائلين: أصلبه أصلبه. فقال لهم مرة ثالثة: </a:t>
            </a:r>
            <a:endParaRPr lang="en-US" dirty="0"/>
          </a:p>
        </p:txBody>
      </p:sp>
    </p:spTree>
    <p:extLst>
      <p:ext uri="{BB962C8B-B14F-4D97-AF65-F5344CB8AC3E}">
        <p14:creationId xmlns:p14="http://schemas.microsoft.com/office/powerpoint/2010/main" val="3291456648"/>
      </p:ext>
    </p:extLst>
  </p:cSld>
  <p:clrMapOvr>
    <a:masterClrMapping/>
  </p:clrMapOvr>
</p:sld>
</file>

<file path=ppt/slides/slide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altLang="en-US" b="1" dirty="0">
                <a:latin typeface="CS Avva Shenouda" panose="020B7200000000000000" pitchFamily="34" charset="0"/>
              </a:rPr>
              <a:t>وأى شر عمل هذا؟ إنى لم أجد عليه علة للموت. فأنا أؤدبه و أطلقه أما هم فألحوا عليه بأصوات عالية طالبين منه أن يصلب.</a:t>
            </a:r>
            <a:endParaRPr lang="en-US" dirty="0"/>
          </a:p>
        </p:txBody>
      </p:sp>
    </p:spTree>
    <p:extLst>
      <p:ext uri="{BB962C8B-B14F-4D97-AF65-F5344CB8AC3E}">
        <p14:creationId xmlns:p14="http://schemas.microsoft.com/office/powerpoint/2010/main" val="58937667"/>
      </p:ext>
    </p:extLst>
  </p:cSld>
  <p:clrMapOvr>
    <a:masterClrMapping/>
  </p:clrMapOvr>
</p:sld>
</file>

<file path=ppt/slides/slide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justLow">
              <a:spcBef>
                <a:spcPct val="20000"/>
              </a:spcBef>
            </a:pPr>
            <a:r>
              <a:rPr lang="ar-EG" altLang="en-US" b="1" dirty="0">
                <a:latin typeface="CS Avva Shenouda" panose="020B7200000000000000" pitchFamily="34" charset="0"/>
              </a:rPr>
              <a:t>وكانت أصواتهم تشتد. فحكم بيلاطس أن تكون طلبتهم، فأطلق الذى ألقي فى السجن لآجل فتنة وقتل وهو الذى طلبوه، وأسلم يسوع كإرادتهم.</a:t>
            </a:r>
          </a:p>
        </p:txBody>
      </p:sp>
    </p:spTree>
    <p:extLst>
      <p:ext uri="{BB962C8B-B14F-4D97-AF65-F5344CB8AC3E}">
        <p14:creationId xmlns:p14="http://schemas.microsoft.com/office/powerpoint/2010/main" val="2917305840"/>
      </p:ext>
    </p:extLst>
  </p:cSld>
  <p:clrMapOvr>
    <a:masterClrMapping/>
  </p:clrMapOvr>
</p:sld>
</file>

<file path=ppt/slides/slide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3561323"/>
      </p:ext>
    </p:extLst>
  </p:cSld>
  <p:clrMapOvr>
    <a:masterClrMapping/>
  </p:clrMapOvr>
</p:sld>
</file>

<file path=ppt/slides/slide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246198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84657186"/>
      </p:ext>
    </p:extLst>
  </p:cSld>
  <p:clrMapOvr>
    <a:masterClrMapping/>
  </p:clrMapOvr>
</p:sld>
</file>

<file path=ppt/slides/slide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dirty="0"/>
              <a:t>حينئذ أخذ بيلاطس يسوع وجلده، وضفر الجند إكليلاً من شوك ووضعوه على رأسه، وألبسوه ثوباً من أرجوان، وكانوا يقبلون إليه ويقولون: </a:t>
            </a:r>
            <a:endParaRPr lang="en-US" dirty="0"/>
          </a:p>
        </p:txBody>
      </p:sp>
    </p:spTree>
    <p:extLst>
      <p:ext uri="{BB962C8B-B14F-4D97-AF65-F5344CB8AC3E}">
        <p14:creationId xmlns:p14="http://schemas.microsoft.com/office/powerpoint/2010/main" val="2105877566"/>
      </p:ext>
    </p:extLst>
  </p:cSld>
  <p:clrMapOvr>
    <a:masterClrMapping/>
  </p:clrMapOvr>
</p:sld>
</file>

<file path=ppt/slides/slide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السلام يا ملك اليهود. وكانوا يلطمونه فخرج بيلاطس ايضاً وقال لهم: ها أنا أخرجه إليكم لتعلموا أني لست أجد فيه علة ما. حينئذ خرج يسوع وهو حامل إكليل الشوك وثوب الأرجوان، </a:t>
            </a:r>
            <a:endParaRPr lang="en-US" dirty="0"/>
          </a:p>
        </p:txBody>
      </p:sp>
    </p:spTree>
    <p:extLst>
      <p:ext uri="{BB962C8B-B14F-4D97-AF65-F5344CB8AC3E}">
        <p14:creationId xmlns:p14="http://schemas.microsoft.com/office/powerpoint/2010/main" val="358577480"/>
      </p:ext>
    </p:extLst>
  </p:cSld>
  <p:clrMapOvr>
    <a:masterClrMapping/>
  </p:clrMapOvr>
</p:sld>
</file>

<file path=ppt/slides/slide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ar-EG" dirty="0"/>
              <a:t>فقال لهم بيلاطس: هوذا الرجل. فلما رآه رؤساء الكهنة والخدام صرخوا قائلين: أصلبه اصلبه. فقال لهم بيلاطس:</a:t>
            </a:r>
          </a:p>
        </p:txBody>
      </p:sp>
    </p:spTree>
    <p:extLst>
      <p:ext uri="{BB962C8B-B14F-4D97-AF65-F5344CB8AC3E}">
        <p14:creationId xmlns:p14="http://schemas.microsoft.com/office/powerpoint/2010/main" val="1185428466"/>
      </p:ext>
    </p:extLst>
  </p:cSld>
  <p:clrMapOvr>
    <a:masterClrMapping/>
  </p:clrMapOvr>
</p:sld>
</file>

<file path=ppt/slides/slide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خذوه أنتم وأصلبوه لأنى لست أجد فيه علة ما يؤخذ بها. أجابه اليهود: إن لنا ناموساً، وبحسب ناموسنا هو مستوجب الموت لأنه جعل نفسه إبن الله. فلما سمع بيلاطس هذا الكلام إزداد خوفاً، </a:t>
            </a:r>
            <a:endParaRPr lang="en-US" dirty="0"/>
          </a:p>
        </p:txBody>
      </p:sp>
    </p:spTree>
    <p:extLst>
      <p:ext uri="{BB962C8B-B14F-4D97-AF65-F5344CB8AC3E}">
        <p14:creationId xmlns:p14="http://schemas.microsoft.com/office/powerpoint/2010/main" val="1097511396"/>
      </p:ext>
    </p:extLst>
  </p:cSld>
  <p:clrMapOvr>
    <a:masterClrMapping/>
  </p:clrMapOvr>
</p:sld>
</file>

<file path=ppt/slides/slide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ودخل أيضاً إلى الديوان وقال ليسوع: من أين أنت؟. أما يسوع فلم يجبه، فقال له بيلاطس: لماذا لم تكلمنى! أما تعلم أن لي سلطاناً أن أصلبك، ولى سلطاناً أيضاً أن أطلقك؟!. أجاب يسوع قائلاً: </a:t>
            </a:r>
          </a:p>
        </p:txBody>
      </p:sp>
    </p:spTree>
    <p:extLst>
      <p:ext uri="{BB962C8B-B14F-4D97-AF65-F5344CB8AC3E}">
        <p14:creationId xmlns:p14="http://schemas.microsoft.com/office/powerpoint/2010/main" val="698761873"/>
      </p:ext>
    </p:extLst>
  </p:cSld>
  <p:clrMapOvr>
    <a:masterClrMapping/>
  </p:clrMapOvr>
</p:sld>
</file>

<file path=ppt/slides/slide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ليس لك عليّ سلطان، لو لم تكن قد اعطيت من فوق. من أجل هذا الذى أسلمني إليك له خطية أعظم. لذلك</a:t>
            </a:r>
            <a:br>
              <a:rPr lang="ar-EG" dirty="0"/>
            </a:br>
            <a:endParaRPr lang="ar-EG" dirty="0"/>
          </a:p>
        </p:txBody>
      </p:sp>
    </p:spTree>
    <p:extLst>
      <p:ext uri="{BB962C8B-B14F-4D97-AF65-F5344CB8AC3E}">
        <p14:creationId xmlns:p14="http://schemas.microsoft.com/office/powerpoint/2010/main" val="237865990"/>
      </p:ext>
    </p:extLst>
  </p:cSld>
  <p:clrMapOvr>
    <a:masterClrMapping/>
  </p:clrMapOvr>
</p:sld>
</file>

<file path=ppt/slides/slide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 كان بيلاطس يطلب أن يطلقه وأما اليهود فكانوا يصرخون قائلين: إن أنت أطلقته فلست بصاحب لقيصر، لأن كل من يجعل نفسه ملكاً فهو يقاوم قيصر.</a:t>
            </a:r>
          </a:p>
        </p:txBody>
      </p:sp>
    </p:spTree>
    <p:extLst>
      <p:ext uri="{BB962C8B-B14F-4D97-AF65-F5344CB8AC3E}">
        <p14:creationId xmlns:p14="http://schemas.microsoft.com/office/powerpoint/2010/main" val="895223861"/>
      </p:ext>
    </p:extLst>
  </p:cSld>
  <p:clrMapOvr>
    <a:masterClrMapping/>
  </p:clrMapOvr>
</p:sld>
</file>

<file path=ppt/slides/slide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067242"/>
      </p:ext>
    </p:extLst>
  </p:cSld>
  <p:clrMapOvr>
    <a:masterClrMapping/>
  </p:clrMapOvr>
</p:sld>
</file>

<file path=ppt/slides/slide8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455267"/>
      </p:ext>
    </p:extLst>
  </p:cSld>
  <p:clrMapOvr>
    <a:masterClrMapping/>
  </p:clrMapOvr>
  <p:transition/>
</p:sld>
</file>

<file path=ppt/slides/slide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548125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altLang="en-US" dirty="0"/>
              <a:t>من أرمياء النبى ص 22 : 29 إلخ وص 23: 1 ـ 6</a:t>
            </a:r>
            <a:endParaRPr lang="en-US" dirty="0"/>
          </a:p>
        </p:txBody>
      </p:sp>
    </p:spTree>
    <p:extLst>
      <p:ext uri="{BB962C8B-B14F-4D97-AF65-F5344CB8AC3E}">
        <p14:creationId xmlns:p14="http://schemas.microsoft.com/office/powerpoint/2010/main" val="1228356345"/>
      </p:ext>
    </p:extLst>
  </p:cSld>
  <p:clrMapOvr>
    <a:masterClrMapping/>
  </p:clrMapOvr>
</p:sld>
</file>

<file path=ppt/slides/slide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5948565"/>
      </p:ext>
    </p:extLst>
  </p:cSld>
  <p:clrMapOvr>
    <a:masterClrMapping/>
  </p:clrMapOvr>
</p:sld>
</file>

<file path=ppt/slides/slide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أنا متحير مع هذا النبى ذو الصوت العظيم، إشعياء النبى، الذى سبق فنظر بالسر لآلام المخلص التى لله الكلمة، فقال: من هو هذا الآتى من آدوم وثيابه حمراء من بوصار، لابساً حلة بهية هكذا، </a:t>
            </a:r>
            <a:endParaRPr lang="en-US" dirty="0"/>
          </a:p>
        </p:txBody>
      </p:sp>
    </p:spTree>
    <p:extLst>
      <p:ext uri="{BB962C8B-B14F-4D97-AF65-F5344CB8AC3E}">
        <p14:creationId xmlns:p14="http://schemas.microsoft.com/office/powerpoint/2010/main" val="3138580770"/>
      </p:ext>
    </p:extLst>
  </p:cSld>
  <p:clrMapOvr>
    <a:masterClrMapping/>
  </p:clrMapOvr>
</p:sld>
</file>

<file path=ppt/slides/slide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4532870"/>
            <a:ext cx="9144000" cy="2203210"/>
          </a:xfrm>
        </p:spPr>
        <p:txBody>
          <a:bodyPr>
            <a:noAutofit/>
          </a:bodyPr>
          <a:lstStyle/>
          <a:p>
            <a:r>
              <a:rPr lang="ar-EG" sz="4000" dirty="0"/>
              <a:t>ولباسه من الدم الأحمر كمن يصعد من المعصرة ملطخ بدم عنقودها؟! حقاً بالحقيقة هو كلام هذا النبى الذى أظهر هذا قبل هذه الأيام. بالحقيقة هو كلمة الإله مخلصنا يسوع كالتدبير لبس الجسد القديم الذى</a:t>
            </a:r>
          </a:p>
        </p:txBody>
      </p:sp>
    </p:spTree>
    <p:extLst>
      <p:ext uri="{BB962C8B-B14F-4D97-AF65-F5344CB8AC3E}">
        <p14:creationId xmlns:p14="http://schemas.microsoft.com/office/powerpoint/2010/main" val="2597310129"/>
      </p:ext>
    </p:extLst>
  </p:cSld>
  <p:clrMapOvr>
    <a:masterClrMapping/>
  </p:clrMapOvr>
</p:sld>
</file>

<file path=ppt/slides/slide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أبينا آدم أبو الخليقة، وصارت اللاهوتية العلوية متحدة بالبشرية بغير إستحالة بما لا يدرك. هى الحلة التى لا تتغير المتحدة مع الإله الكلمة، </a:t>
            </a:r>
            <a:endParaRPr lang="en-US" dirty="0"/>
          </a:p>
        </p:txBody>
      </p:sp>
    </p:spTree>
    <p:extLst>
      <p:ext uri="{BB962C8B-B14F-4D97-AF65-F5344CB8AC3E}">
        <p14:creationId xmlns:p14="http://schemas.microsoft.com/office/powerpoint/2010/main" val="3880083759"/>
      </p:ext>
    </p:extLst>
  </p:cSld>
  <p:clrMapOvr>
    <a:masterClrMapping/>
  </p:clrMapOvr>
</p:sld>
</file>

<file path=ppt/slides/slide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ar-EG" dirty="0"/>
              <a:t>لوصب غضبه على العبرانيين وداسهم فى معصرة غضبه، ورحمته وبره أعطاها للأمم الذين صنعهم له شعباً جديداً. فأما إسرائيل فإن البلاد قد إستولت عليه إلى الإنقضاء. </a:t>
            </a:r>
          </a:p>
        </p:txBody>
      </p:sp>
    </p:spTree>
    <p:extLst>
      <p:ext uri="{BB962C8B-B14F-4D97-AF65-F5344CB8AC3E}">
        <p14:creationId xmlns:p14="http://schemas.microsoft.com/office/powerpoint/2010/main" val="3776029972"/>
      </p:ext>
    </p:extLst>
  </p:cSld>
  <p:clrMapOvr>
    <a:masterClrMapping/>
  </p:clrMapOvr>
</p:sld>
</file>

<file path=ppt/slides/slide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7921202"/>
      </p:ext>
    </p:extLst>
  </p:cSld>
  <p:clrMapOvr>
    <a:masterClrMapping/>
  </p:clrMapOvr>
</p:sld>
</file>

<file path=ppt/slides/slide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nvGraphicFramePr>
        <p:xfrm>
          <a:off x="822960" y="1524000"/>
          <a:ext cx="7498080" cy="4171950"/>
        </p:xfrm>
        <a:graphic>
          <a:graphicData uri="http://schemas.openxmlformats.org/drawingml/2006/table">
            <a:tbl>
              <a:tblPr rtl="1">
                <a:tableStyleId>{5C22544A-7EE6-4342-B048-85BDC9FD1C3A}</a:tableStyleId>
              </a:tblPr>
              <a:tblGrid>
                <a:gridCol w="7498080">
                  <a:extLst>
                    <a:ext uri="{9D8B030D-6E8A-4147-A177-3AD203B41FA5}">
                      <a16:colId xmlns:a16="http://schemas.microsoft.com/office/drawing/2014/main" val="20000"/>
                    </a:ext>
                  </a:extLst>
                </a:gridCol>
              </a:tblGrid>
              <a:tr h="4171950">
                <a:tc>
                  <a:txBody>
                    <a:bodyPr/>
                    <a:lstStyle/>
                    <a:p>
                      <a:pPr marL="0" marR="0" lvl="0" indent="0" algn="ctr" defTabSz="914400" rtl="0" eaLnBrk="1" fontAlgn="base" latinLnBrk="0" hangingPunct="1">
                        <a:lnSpc>
                          <a:spcPct val="100000"/>
                        </a:lnSpc>
                        <a:spcBef>
                          <a:spcPts val="0"/>
                        </a:spcBef>
                        <a:spcAft>
                          <a:spcPct val="0"/>
                        </a:spcAft>
                        <a:buClrTx/>
                        <a:buSzTx/>
                        <a:buFontTx/>
                        <a:buNone/>
                        <a:tabLst/>
                        <a:defRPr/>
                      </a:pPr>
                      <a:endParaRPr kumimoji="0" lang="pt-BR" sz="4000" b="0"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Athanasius" pitchFamily="2" charset="0"/>
                        <a:ea typeface="+mn-ea"/>
                        <a:cs typeface="Traditional Arabic" pitchFamily="2" charset="-78"/>
                      </a:endParaRPr>
                    </a:p>
                  </a:txBody>
                  <a:tcPr marL="182880" marR="182880" anchor="ctr" anchorCtr="1">
                    <a:lnL w="12700" cmpd="sng">
                      <a:noFill/>
                    </a:lnL>
                    <a:lnR w="381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normAutofit/>
          </a:bodyPr>
          <a:lstStyle/>
          <a:p>
            <a:pPr lvl="0"/>
            <a:r>
              <a:rPr lang="ar-SA" dirty="0">
                <a:solidFill>
                  <a:srgbClr val="FFFFFF"/>
                </a:solidFill>
                <a:effectLst>
                  <a:outerShdw blurRad="38100" dist="38100" dir="2700000" algn="tl">
                    <a:srgbClr val="000000">
                      <a:alpha val="43137"/>
                    </a:srgbClr>
                  </a:outerShdw>
                </a:effectLst>
                <a:latin typeface="Arial" charset="0"/>
                <a:cs typeface="+mj-cs"/>
              </a:rPr>
              <a:t>المسيح مُخلصنا :</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جاء وتألم :</a:t>
            </a:r>
            <a:endParaRPr lang="en-US" dirty="0">
              <a:cs typeface="+mj-cs"/>
            </a:endParaRPr>
          </a:p>
        </p:txBody>
      </p:sp>
      <p:sp>
        <p:nvSpPr>
          <p:cNvPr id="3" name="Text Placeholder 2"/>
          <p:cNvSpPr>
            <a:spLocks noGrp="1"/>
          </p:cNvSpPr>
          <p:nvPr>
            <p:ph type="body" idx="1"/>
          </p:nvPr>
        </p:nvSpPr>
        <p:spPr/>
        <p:txBody>
          <a:bodyPr/>
          <a:lstStyle/>
          <a:p>
            <a:r>
              <a:rPr lang="ar-EG" dirty="0"/>
              <a:t>بي إخرستوس بين سوتير : أف إي أفشيب إم كافه :</a:t>
            </a:r>
          </a:p>
        </p:txBody>
      </p:sp>
      <p:sp>
        <p:nvSpPr>
          <p:cNvPr id="4" name="Text Placeholder 3"/>
          <p:cNvSpPr>
            <a:spLocks noGrp="1"/>
          </p:cNvSpPr>
          <p:nvPr>
            <p:ph type="body" sz="quarter" idx="3"/>
          </p:nvPr>
        </p:nvSpPr>
        <p:spPr/>
        <p:txBody>
          <a:bodyPr/>
          <a:lstStyle/>
          <a:p>
            <a:pPr lvl="0" fontAlgn="base">
              <a:lnSpc>
                <a:spcPct val="100000"/>
              </a:lnSpc>
              <a:spcBef>
                <a:spcPts val="0"/>
              </a:spcBef>
              <a:spcAft>
                <a:spcPct val="0"/>
              </a:spcAft>
              <a:defRPr/>
            </a:pPr>
            <a:r>
              <a:rPr lang="pt-BR" dirty="0"/>
              <a:t>Pi`xrictoc   Pencwthr   &gt; af`i   af]ep`mkau\   &gt;</a:t>
            </a:r>
            <a:endParaRPr lang="en-US" dirty="0"/>
          </a:p>
        </p:txBody>
      </p:sp>
    </p:spTree>
    <p:extLst>
      <p:ext uri="{BB962C8B-B14F-4D97-AF65-F5344CB8AC3E}">
        <p14:creationId xmlns:p14="http://schemas.microsoft.com/office/powerpoint/2010/main" val="1495696339"/>
      </p:ext>
    </p:extLst>
  </p:cSld>
  <p:clrMapOvr>
    <a:masterClrMapping/>
  </p:clrMapOvr>
</p:sld>
</file>

<file path=ppt/slides/slide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لكي بآلامه :  يُخلصنا.</a:t>
            </a:r>
            <a:endParaRPr lang="en-US" dirty="0"/>
          </a:p>
        </p:txBody>
      </p:sp>
      <p:sp>
        <p:nvSpPr>
          <p:cNvPr id="3" name="Text Placeholder 2"/>
          <p:cNvSpPr>
            <a:spLocks noGrp="1"/>
          </p:cNvSpPr>
          <p:nvPr>
            <p:ph type="body" idx="1"/>
          </p:nvPr>
        </p:nvSpPr>
        <p:spPr/>
        <p:txBody>
          <a:bodyPr/>
          <a:lstStyle/>
          <a:p>
            <a:r>
              <a:rPr lang="ar-EG" dirty="0"/>
              <a:t>هينا خين نيف إم كافه : إنتيف سوتي إممون</a:t>
            </a:r>
            <a:endParaRPr lang="en-US" dirty="0"/>
          </a:p>
        </p:txBody>
      </p:sp>
      <p:sp>
        <p:nvSpPr>
          <p:cNvPr id="4" name="Text Placeholder 3"/>
          <p:cNvSpPr>
            <a:spLocks noGrp="1"/>
          </p:cNvSpPr>
          <p:nvPr>
            <p:ph type="body" sz="quarter" idx="3"/>
          </p:nvPr>
        </p:nvSpPr>
        <p:spPr/>
        <p:txBody>
          <a:bodyPr/>
          <a:lstStyle/>
          <a:p>
            <a:pPr lvl="0" fontAlgn="base">
              <a:lnSpc>
                <a:spcPct val="100000"/>
              </a:lnSpc>
              <a:spcBef>
                <a:spcPts val="0"/>
              </a:spcBef>
              <a:spcAft>
                <a:spcPct val="0"/>
              </a:spcAft>
              <a:defRPr/>
            </a:pPr>
            <a:r>
              <a:rPr lang="pt-BR" sz="4400" dirty="0"/>
              <a:t>\ina   'en   nef</a:t>
            </a:r>
            <a:r>
              <a:rPr lang="en-US" sz="4400" dirty="0"/>
              <a:t>-</a:t>
            </a:r>
            <a:r>
              <a:rPr lang="ar-EG" sz="4400" dirty="0"/>
              <a:t> </a:t>
            </a:r>
            <a:r>
              <a:rPr lang="pt-BR" sz="4400" dirty="0"/>
              <a:t>`mkau\   &gt;`ntef-cw;   `mmon.</a:t>
            </a:r>
            <a:endParaRPr lang="pt-BR" dirty="0"/>
          </a:p>
        </p:txBody>
      </p:sp>
    </p:spTree>
    <p:extLst>
      <p:ext uri="{BB962C8B-B14F-4D97-AF65-F5344CB8AC3E}">
        <p14:creationId xmlns:p14="http://schemas.microsoft.com/office/powerpoint/2010/main" val="3412846347"/>
      </p:ext>
    </p:extLst>
  </p:cSld>
  <p:clrMapOvr>
    <a:masterClrMapping/>
  </p:clrMapOvr>
</p:sld>
</file>

<file path=ppt/slides/slide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nvGraphicFramePr>
        <p:xfrm>
          <a:off x="580073" y="152400"/>
          <a:ext cx="7498080" cy="4171950"/>
        </p:xfrm>
        <a:graphic>
          <a:graphicData uri="http://schemas.openxmlformats.org/drawingml/2006/table">
            <a:tbl>
              <a:tblPr rtl="1">
                <a:tableStyleId>{5C22544A-7EE6-4342-B048-85BDC9FD1C3A}</a:tableStyleId>
              </a:tblPr>
              <a:tblGrid>
                <a:gridCol w="7498080">
                  <a:extLst>
                    <a:ext uri="{9D8B030D-6E8A-4147-A177-3AD203B41FA5}">
                      <a16:colId xmlns:a16="http://schemas.microsoft.com/office/drawing/2014/main" val="20000"/>
                    </a:ext>
                  </a:extLst>
                </a:gridCol>
              </a:tblGrid>
              <a:tr h="4171950">
                <a:tc>
                  <a:txBody>
                    <a:bodyPr/>
                    <a:lstStyle/>
                    <a:p>
                      <a:pPr marL="0" marR="0" lvl="0" indent="0" algn="ctr" defTabSz="914400" rtl="1" eaLnBrk="1" fontAlgn="base" latinLnBrk="0" hangingPunct="1">
                        <a:lnSpc>
                          <a:spcPct val="100000"/>
                        </a:lnSpc>
                        <a:spcBef>
                          <a:spcPts val="0"/>
                        </a:spcBef>
                        <a:spcAft>
                          <a:spcPct val="0"/>
                        </a:spcAft>
                        <a:buClrTx/>
                        <a:buSzTx/>
                        <a:buFontTx/>
                        <a:buNone/>
                        <a:tabLst/>
                        <a:defRPr/>
                      </a:pPr>
                      <a:endParaRPr kumimoji="0" lang="ar-SA" sz="4800" b="0" i="0" u="none" strike="noStrike" kern="1200" cap="none" spc="0" normalizeH="0" baseline="0" dirty="0">
                        <a:ln>
                          <a:noFill/>
                        </a:ln>
                        <a:solidFill>
                          <a:srgbClr val="FFFFFF"/>
                        </a:solidFill>
                        <a:effectLst>
                          <a:outerShdw blurRad="38100" dist="38100" dir="2700000" algn="tl">
                            <a:srgbClr val="000000">
                              <a:alpha val="43137"/>
                            </a:srgbClr>
                          </a:outerShdw>
                        </a:effectLst>
                        <a:uLnTx/>
                        <a:uFillTx/>
                        <a:latin typeface="Arial" charset="0"/>
                        <a:ea typeface="+mn-ea"/>
                        <a:cs typeface="AL-Mateen" pitchFamily="2" charset="-78"/>
                      </a:endParaRPr>
                    </a:p>
                  </a:txBody>
                  <a:tcPr marL="182880" marR="182880" anchor="ctr" anchorCtr="1">
                    <a:lnL w="12700" cmpd="sng">
                      <a:noFill/>
                    </a:lnL>
                    <a:lnR w="381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itle 1"/>
          <p:cNvSpPr>
            <a:spLocks noGrp="1"/>
          </p:cNvSpPr>
          <p:nvPr>
            <p:ph type="title"/>
          </p:nvPr>
        </p:nvSpPr>
        <p:spPr/>
        <p:txBody>
          <a:bodyPr>
            <a:normAutofit/>
          </a:bodyPr>
          <a:lstStyle/>
          <a:p>
            <a:pPr lvl="0"/>
            <a:r>
              <a:rPr lang="ar-SA" dirty="0">
                <a:solidFill>
                  <a:srgbClr val="FFFFFF"/>
                </a:solidFill>
                <a:effectLst>
                  <a:outerShdw blurRad="38100" dist="38100" dir="2700000" algn="tl">
                    <a:srgbClr val="000000">
                      <a:alpha val="43137"/>
                    </a:srgbClr>
                  </a:outerShdw>
                </a:effectLst>
                <a:latin typeface="Arial" charset="0"/>
                <a:cs typeface="+mj-cs"/>
              </a:rPr>
              <a:t>فلنمجده :</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ونرفع اسمه :</a:t>
            </a:r>
            <a:endParaRPr lang="en-US" dirty="0">
              <a:cs typeface="+mj-cs"/>
            </a:endParaRPr>
          </a:p>
        </p:txBody>
      </p:sp>
      <p:sp>
        <p:nvSpPr>
          <p:cNvPr id="3" name="Text Placeholder 2"/>
          <p:cNvSpPr>
            <a:spLocks noGrp="1"/>
          </p:cNvSpPr>
          <p:nvPr>
            <p:ph type="body" idx="1"/>
          </p:nvPr>
        </p:nvSpPr>
        <p:spPr/>
        <p:txBody>
          <a:bodyPr/>
          <a:lstStyle/>
          <a:p>
            <a:r>
              <a:rPr lang="ar-EG" dirty="0"/>
              <a:t>مارين تي أو أوو ناف :تين تشيسي إم بيف ران :</a:t>
            </a:r>
          </a:p>
        </p:txBody>
      </p:sp>
      <p:sp>
        <p:nvSpPr>
          <p:cNvPr id="4" name="Text Placeholder 3"/>
          <p:cNvSpPr>
            <a:spLocks noGrp="1"/>
          </p:cNvSpPr>
          <p:nvPr>
            <p:ph type="body" sz="quarter" idx="3"/>
          </p:nvPr>
        </p:nvSpPr>
        <p:spPr/>
        <p:txBody>
          <a:bodyPr/>
          <a:lstStyle/>
          <a:p>
            <a:r>
              <a:rPr lang="en-US" dirty="0"/>
              <a:t>Maren;`</a:t>
            </a:r>
            <a:r>
              <a:rPr lang="en-US" dirty="0" err="1"/>
              <a:t>wou</a:t>
            </a:r>
            <a:r>
              <a:rPr lang="en-US" dirty="0"/>
              <a:t>   </a:t>
            </a:r>
            <a:r>
              <a:rPr lang="en-US" dirty="0" err="1"/>
              <a:t>naf</a:t>
            </a:r>
            <a:r>
              <a:rPr lang="en-US" dirty="0"/>
              <a:t>   &gt;   </a:t>
            </a:r>
            <a:r>
              <a:rPr lang="en-US" dirty="0" err="1"/>
              <a:t>tensici</a:t>
            </a:r>
            <a:r>
              <a:rPr lang="en-US" dirty="0"/>
              <a:t>   `</a:t>
            </a:r>
            <a:r>
              <a:rPr lang="en-US" dirty="0" err="1"/>
              <a:t>mPefran</a:t>
            </a:r>
            <a:r>
              <a:rPr lang="en-US" dirty="0"/>
              <a:t>   &gt;</a:t>
            </a:r>
          </a:p>
        </p:txBody>
      </p:sp>
    </p:spTree>
    <p:extLst>
      <p:ext uri="{BB962C8B-B14F-4D97-AF65-F5344CB8AC3E}">
        <p14:creationId xmlns:p14="http://schemas.microsoft.com/office/powerpoint/2010/main" val="1415325716"/>
      </p:ext>
    </p:extLst>
  </p:cSld>
  <p:clrMapOvr>
    <a:masterClrMapping/>
  </p:clrMapOvr>
</p:sld>
</file>

<file path=ppt/slides/slide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ar-SA" dirty="0">
                <a:solidFill>
                  <a:srgbClr val="FFFFFF"/>
                </a:solidFill>
                <a:effectLst>
                  <a:outerShdw blurRad="38100" dist="38100" dir="2700000" algn="tl">
                    <a:srgbClr val="000000">
                      <a:alpha val="43137"/>
                    </a:srgbClr>
                  </a:outerShdw>
                </a:effectLst>
                <a:latin typeface="Arial" charset="0"/>
                <a:cs typeface="+mj-cs"/>
              </a:rPr>
              <a:t>لأنه صنع معنا رحمة :</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كعظيم رحمته.</a:t>
            </a:r>
            <a:endParaRPr lang="en-US" dirty="0">
              <a:cs typeface="+mj-cs"/>
            </a:endParaRPr>
          </a:p>
        </p:txBody>
      </p:sp>
      <p:sp>
        <p:nvSpPr>
          <p:cNvPr id="3" name="Text Placeholder 2"/>
          <p:cNvSpPr>
            <a:spLocks noGrp="1"/>
          </p:cNvSpPr>
          <p:nvPr>
            <p:ph type="body" idx="1"/>
          </p:nvPr>
        </p:nvSpPr>
        <p:spPr/>
        <p:txBody>
          <a:bodyPr/>
          <a:lstStyle/>
          <a:p>
            <a:pPr lvl="0" fontAlgn="base">
              <a:lnSpc>
                <a:spcPct val="100000"/>
              </a:lnSpc>
              <a:spcBef>
                <a:spcPts val="0"/>
              </a:spcBef>
              <a:spcAft>
                <a:spcPct val="0"/>
              </a:spcAft>
              <a:defRPr/>
            </a:pPr>
            <a:r>
              <a:rPr lang="ar-EG" dirty="0">
                <a:solidFill>
                  <a:srgbClr val="FFFFFF"/>
                </a:solidFill>
                <a:effectLst>
                  <a:outerShdw blurRad="38100" dist="38100" dir="2700000" algn="tl">
                    <a:srgbClr val="000000">
                      <a:alpha val="43137"/>
                    </a:srgbClr>
                  </a:outerShdw>
                </a:effectLst>
                <a:latin typeface="Arial" charset="0"/>
                <a:cs typeface="+mj-cs"/>
              </a:rPr>
              <a:t>ج</a:t>
            </a:r>
            <a:r>
              <a:rPr lang="ar-SA" dirty="0">
                <a:solidFill>
                  <a:srgbClr val="FFFFFF"/>
                </a:solidFill>
                <a:effectLst>
                  <a:outerShdw blurRad="38100" dist="38100" dir="2700000" algn="tl">
                    <a:srgbClr val="000000">
                      <a:alpha val="43137"/>
                    </a:srgbClr>
                  </a:outerShdw>
                </a:effectLst>
                <a:latin typeface="Arial" charset="0"/>
                <a:cs typeface="+mj-cs"/>
              </a:rPr>
              <a:t>يه أف إير أوو ناي</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نيه مان : كاطا</a:t>
            </a:r>
            <a:r>
              <a:rPr lang="ar-EG" dirty="0">
                <a:solidFill>
                  <a:srgbClr val="FFFFFF"/>
                </a:solidFill>
                <a:effectLst>
                  <a:outerShdw blurRad="38100" dist="38100" dir="2700000" algn="tl">
                    <a:srgbClr val="000000">
                      <a:alpha val="43137"/>
                    </a:srgbClr>
                  </a:outerShdw>
                </a:effectLst>
                <a:latin typeface="Arial" charset="0"/>
                <a:cs typeface="+mj-cs"/>
              </a:rPr>
              <a:t> </a:t>
            </a:r>
            <a:r>
              <a:rPr lang="ar-SA" dirty="0">
                <a:solidFill>
                  <a:srgbClr val="FFFFFF"/>
                </a:solidFill>
                <a:effectLst>
                  <a:outerShdw blurRad="38100" dist="38100" dir="2700000" algn="tl">
                    <a:srgbClr val="000000">
                      <a:alpha val="43137"/>
                    </a:srgbClr>
                  </a:outerShdw>
                </a:effectLst>
                <a:latin typeface="Arial" charset="0"/>
                <a:cs typeface="+mj-cs"/>
              </a:rPr>
              <a:t>بيف نيشتي إنناي.</a:t>
            </a:r>
            <a:endParaRPr lang="ar-SA" sz="3600" dirty="0">
              <a:solidFill>
                <a:srgbClr val="FFFFFF"/>
              </a:solidFill>
              <a:effectLst>
                <a:outerShdw blurRad="38100" dist="38100" dir="2700000" algn="tl">
                  <a:srgbClr val="000000">
                    <a:alpha val="43137"/>
                  </a:srgbClr>
                </a:outerShdw>
              </a:effectLst>
              <a:latin typeface="Arial" charset="0"/>
              <a:cs typeface="+mj-cs"/>
            </a:endParaRPr>
          </a:p>
        </p:txBody>
      </p:sp>
      <p:sp>
        <p:nvSpPr>
          <p:cNvPr id="4" name="Text Placeholder 3"/>
          <p:cNvSpPr>
            <a:spLocks noGrp="1"/>
          </p:cNvSpPr>
          <p:nvPr>
            <p:ph type="body" sz="quarter" idx="3"/>
          </p:nvPr>
        </p:nvSpPr>
        <p:spPr/>
        <p:txBody>
          <a:bodyPr/>
          <a:lstStyle/>
          <a:p>
            <a:r>
              <a:rPr lang="en-US" dirty="0"/>
              <a:t>je   </a:t>
            </a:r>
            <a:r>
              <a:rPr lang="en-US" dirty="0" err="1"/>
              <a:t>aferounai</a:t>
            </a:r>
            <a:r>
              <a:rPr lang="en-US" dirty="0"/>
              <a:t>   </a:t>
            </a:r>
            <a:r>
              <a:rPr lang="en-US" dirty="0" err="1"/>
              <a:t>neman</a:t>
            </a:r>
            <a:r>
              <a:rPr lang="en-US" dirty="0"/>
              <a:t>   &gt;   kata   </a:t>
            </a:r>
            <a:r>
              <a:rPr lang="en-US" dirty="0" err="1"/>
              <a:t>pefni</a:t>
            </a:r>
            <a:r>
              <a:rPr lang="en-US" dirty="0"/>
              <a:t>];   `</a:t>
            </a:r>
            <a:r>
              <a:rPr lang="en-US" dirty="0" err="1"/>
              <a:t>nnai</a:t>
            </a:r>
            <a:r>
              <a:rPr lang="en-US" dirty="0"/>
              <a:t>.</a:t>
            </a:r>
          </a:p>
        </p:txBody>
      </p:sp>
      <p:sp>
        <p:nvSpPr>
          <p:cNvPr id="19" name="Rectangle 18">
            <a:hlinkClick r:id="rId3" action="ppaction://hlinksldjump"/>
          </p:cNvPr>
          <p:cNvSpPr/>
          <p:nvPr/>
        </p:nvSpPr>
        <p:spPr>
          <a:xfrm>
            <a:off x="8088560" y="3893075"/>
            <a:ext cx="862737"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الثالثة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0" name="Rectangle 19">
            <a:hlinkClick r:id="rId4" action="ppaction://hlinksldjump"/>
          </p:cNvPr>
          <p:cNvSpPr/>
          <p:nvPr/>
        </p:nvSpPr>
        <p:spPr>
          <a:xfrm>
            <a:off x="6946901" y="3868950"/>
            <a:ext cx="1141659"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السادسة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1" name="Rectangle 20">
            <a:hlinkClick r:id="rId5" action="ppaction://hlinksldjump"/>
          </p:cNvPr>
          <p:cNvSpPr/>
          <p:nvPr/>
        </p:nvSpPr>
        <p:spPr>
          <a:xfrm>
            <a:off x="5725248" y="3868950"/>
            <a:ext cx="1027845"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التاسعة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2" name="Rectangle 21">
            <a:hlinkClick r:id="rId6" action="ppaction://hlinksldjump"/>
          </p:cNvPr>
          <p:cNvSpPr/>
          <p:nvPr/>
        </p:nvSpPr>
        <p:spPr>
          <a:xfrm>
            <a:off x="3870399" y="3868950"/>
            <a:ext cx="1648208"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الحادية عشر</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3" name="Rectangle 22">
            <a:hlinkClick r:id="rId7" action="ppaction://hlinksldjump"/>
          </p:cNvPr>
          <p:cNvSpPr/>
          <p:nvPr/>
        </p:nvSpPr>
        <p:spPr>
          <a:xfrm>
            <a:off x="2519397" y="3847674"/>
            <a:ext cx="1463862"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امانة اللص</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4" name="Rectangle 23">
            <a:hlinkClick r:id="rId8" action="ppaction://hlinksldjump"/>
          </p:cNvPr>
          <p:cNvSpPr/>
          <p:nvPr/>
        </p:nvSpPr>
        <p:spPr>
          <a:xfrm>
            <a:off x="-46700" y="3868950"/>
            <a:ext cx="1099981"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غولغوثا</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5" name="Rectangle 24">
            <a:hlinkClick r:id="rId9" action="ppaction://hlinksldjump"/>
          </p:cNvPr>
          <p:cNvSpPr/>
          <p:nvPr/>
        </p:nvSpPr>
        <p:spPr>
          <a:xfrm>
            <a:off x="1053281" y="3842208"/>
            <a:ext cx="1497526"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الاثني عشر</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3604276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يا أرض يا أرض اِسمعي كلمة الرب: اكتبوا هذا الرجل رجلاً مرذولاً.</a:t>
            </a:r>
            <a:endParaRPr lang="en-US" dirty="0"/>
          </a:p>
        </p:txBody>
      </p:sp>
    </p:spTree>
    <p:extLst>
      <p:ext uri="{BB962C8B-B14F-4D97-AF65-F5344CB8AC3E}">
        <p14:creationId xmlns:p14="http://schemas.microsoft.com/office/powerpoint/2010/main" val="3941301803"/>
      </p:ext>
    </p:extLst>
  </p:cSld>
  <p:clrMapOvr>
    <a:masterClrMapping/>
  </p:clrMapOvr>
</p:sld>
</file>

<file path=ppt/slides/slide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8000" dirty="0">
                          <a:solidFill>
                            <a:schemeClr val="bg1"/>
                          </a:solidFill>
                          <a:latin typeface="Garamond" pitchFamily="18" charset="0"/>
                          <a:cs typeface="Arial" pitchFamily="34" charset="0"/>
                        </a:rPr>
                        <a:t>نحنى ركبنا</a:t>
                      </a:r>
                      <a:endParaRPr lang="ar-EG" sz="239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800" b="0" dirty="0" err="1">
                          <a:solidFill>
                            <a:srgbClr val="FFC000"/>
                          </a:solidFill>
                          <a:latin typeface="Avva_Shenouda" pitchFamily="34" charset="2"/>
                          <a:cs typeface="Mudir MT" pitchFamily="2" charset="-78"/>
                        </a:rPr>
                        <a:t>Klinwmen</a:t>
                      </a:r>
                      <a:r>
                        <a:rPr lang="en-US" sz="4800" b="0" dirty="0">
                          <a:solidFill>
                            <a:srgbClr val="FFC000"/>
                          </a:solidFill>
                          <a:latin typeface="Avva_Shenouda" pitchFamily="34" charset="2"/>
                          <a:cs typeface="Mudir MT" pitchFamily="2" charset="-78"/>
                        </a:rPr>
                        <a:t> </a:t>
                      </a:r>
                      <a:r>
                        <a:rPr lang="en-US" sz="4800" b="0" dirty="0" err="1">
                          <a:solidFill>
                            <a:srgbClr val="FFC000"/>
                          </a:solidFill>
                          <a:latin typeface="Avva_Shenouda" pitchFamily="34" charset="2"/>
                          <a:cs typeface="Mudir MT" pitchFamily="2" charset="-78"/>
                        </a:rPr>
                        <a:t>ta</a:t>
                      </a:r>
                      <a:r>
                        <a:rPr lang="en-US" sz="4800" b="0" dirty="0">
                          <a:solidFill>
                            <a:srgbClr val="FFC000"/>
                          </a:solidFill>
                          <a:latin typeface="Avva_Shenouda" pitchFamily="34" charset="2"/>
                          <a:cs typeface="Mudir MT" pitchFamily="2" charset="-78"/>
                        </a:rPr>
                        <a:t> </a:t>
                      </a:r>
                      <a:r>
                        <a:rPr lang="en-US" sz="4800" b="0" dirty="0" err="1">
                          <a:solidFill>
                            <a:srgbClr val="FFC000"/>
                          </a:solidFill>
                          <a:latin typeface="Avva_Shenouda" pitchFamily="34" charset="2"/>
                          <a:cs typeface="Mudir MT" pitchFamily="2" charset="-78"/>
                        </a:rPr>
                        <a:t>jonata</a:t>
                      </a:r>
                      <a:endParaRPr lang="ar-EG" sz="48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600" dirty="0">
                          <a:solidFill>
                            <a:schemeClr val="bg1"/>
                          </a:solidFill>
                          <a:latin typeface="Garamond" pitchFamily="18" charset="0"/>
                          <a:cs typeface="Arial" pitchFamily="34" charset="0"/>
                        </a:rPr>
                        <a:t>اكلينومين طاغناطا</a:t>
                      </a:r>
                      <a:endParaRPr lang="ar-EG" sz="13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17613356"/>
      </p:ext>
    </p:extLst>
  </p:cSld>
  <p:clrMapOvr>
    <a:masterClrMapping/>
  </p:clrMapOvr>
</p:sld>
</file>

<file path=ppt/slides/slide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dirty="0">
                          <a:solidFill>
                            <a:schemeClr val="bg1"/>
                          </a:solidFill>
                          <a:latin typeface="Garamond" pitchFamily="18" charset="0"/>
                          <a:cs typeface="Arial" pitchFamily="34" charset="0"/>
                        </a:rPr>
                        <a:t>ارحمنا يا الله الاب ضابط الكل</a:t>
                      </a:r>
                      <a:endParaRPr lang="ar-EG" sz="52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4000" b="0" dirty="0" err="1">
                          <a:solidFill>
                            <a:srgbClr val="FFC000"/>
                          </a:solidFill>
                          <a:latin typeface="Avva_Shenouda" pitchFamily="34" charset="2"/>
                          <a:cs typeface="Mudir MT" pitchFamily="2" charset="-78"/>
                        </a:rPr>
                        <a:t>Nai</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nan</a:t>
                      </a:r>
                      <a:r>
                        <a:rPr lang="en-US" sz="4000" b="0" dirty="0">
                          <a:solidFill>
                            <a:srgbClr val="FFC000"/>
                          </a:solidFill>
                          <a:latin typeface="Avva_Shenouda" pitchFamily="34" charset="2"/>
                          <a:cs typeface="Mudir MT" pitchFamily="2" charset="-78"/>
                        </a:rPr>
                        <a:t> F5 </a:t>
                      </a:r>
                      <a:r>
                        <a:rPr lang="en-US" sz="4000" b="0" dirty="0" err="1">
                          <a:solidFill>
                            <a:srgbClr val="FFC000"/>
                          </a:solidFill>
                          <a:latin typeface="Avva_Shenouda" pitchFamily="34" charset="2"/>
                          <a:cs typeface="Mudir MT" pitchFamily="2" charset="-78"/>
                        </a:rPr>
                        <a:t>Fiwt</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pipantokratwr</a:t>
                      </a:r>
                      <a:endParaRPr lang="ar-EG" sz="40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chemeClr val="bg1"/>
                          </a:solidFill>
                          <a:latin typeface="Garamond" pitchFamily="18" charset="0"/>
                          <a:cs typeface="Arial" pitchFamily="34" charset="0"/>
                        </a:rPr>
                        <a:t>ناى افنوتى افيوت بى باندوكراطور</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95253548"/>
      </p:ext>
    </p:extLst>
  </p:cSld>
  <p:clrMapOvr>
    <a:masterClrMapping/>
  </p:clrMapOvr>
</p:sld>
</file>

<file path=ppt/slides/slide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نقف و نحنى ركبنا</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dirty="0" err="1">
                          <a:solidFill>
                            <a:srgbClr val="FFC000"/>
                          </a:solidFill>
                          <a:latin typeface="Avva_Shenouda" pitchFamily="34" charset="2"/>
                          <a:cs typeface="Mudir MT" pitchFamily="2" charset="-78"/>
                        </a:rPr>
                        <a:t>Anactwmen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klinwmen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ta</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jonata</a:t>
                      </a:r>
                      <a:endParaRPr lang="ar-EG" sz="32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chemeClr val="bg1"/>
                          </a:solidFill>
                          <a:latin typeface="Garamond" pitchFamily="18" charset="0"/>
                          <a:cs typeface="Arial" pitchFamily="34" charset="0"/>
                        </a:rPr>
                        <a:t>اناستومين اكلينومين طاغناطا</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63637587"/>
      </p:ext>
    </p:extLst>
  </p:cSld>
  <p:clrMapOvr>
    <a:masterClrMapping/>
  </p:clrMapOvr>
</p:sld>
</file>

<file path=ppt/slides/slide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ارحمنا يا الله مخلصنا</a:t>
                      </a:r>
                      <a:endParaRPr lang="ar-EG" sz="54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600" b="0" dirty="0" err="1">
                          <a:solidFill>
                            <a:srgbClr val="FFC000"/>
                          </a:solidFill>
                          <a:latin typeface="Avva_Shenouda" pitchFamily="34" charset="2"/>
                          <a:cs typeface="Mudir MT" pitchFamily="2" charset="-78"/>
                        </a:rPr>
                        <a:t>Nai</a:t>
                      </a:r>
                      <a:r>
                        <a:rPr lang="en-US" sz="3600" b="0" dirty="0">
                          <a:solidFill>
                            <a:srgbClr val="FFC000"/>
                          </a:solidFill>
                          <a:latin typeface="Avva_Shenouda" pitchFamily="34" charset="2"/>
                          <a:cs typeface="Mudir MT" pitchFamily="2" charset="-78"/>
                        </a:rPr>
                        <a:t> </a:t>
                      </a:r>
                      <a:r>
                        <a:rPr lang="en-US" sz="3600" b="0" dirty="0" err="1">
                          <a:solidFill>
                            <a:srgbClr val="FFC000"/>
                          </a:solidFill>
                          <a:latin typeface="Avva_Shenouda" pitchFamily="34" charset="2"/>
                          <a:cs typeface="Mudir MT" pitchFamily="2" charset="-78"/>
                        </a:rPr>
                        <a:t>nan</a:t>
                      </a:r>
                      <a:r>
                        <a:rPr lang="en-US" sz="3600" b="0" dirty="0">
                          <a:solidFill>
                            <a:srgbClr val="FFC000"/>
                          </a:solidFill>
                          <a:latin typeface="Avva_Shenouda" pitchFamily="34" charset="2"/>
                          <a:cs typeface="Mudir MT" pitchFamily="2" charset="-78"/>
                        </a:rPr>
                        <a:t> F5 Pencwt3r</a:t>
                      </a:r>
                      <a:endParaRPr lang="ar-EG" sz="36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ناى افنوتى  بنسوتير</a:t>
                      </a:r>
                      <a:endParaRPr lang="ar-EG"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37353062"/>
      </p:ext>
    </p:extLst>
  </p:cSld>
  <p:clrMapOvr>
    <a:masterClrMapping/>
  </p:clrMapOvr>
</p:sld>
</file>

<file path=ppt/slides/slide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dirty="0">
                          <a:solidFill>
                            <a:schemeClr val="bg1"/>
                          </a:solidFill>
                          <a:latin typeface="Garamond" pitchFamily="18" charset="0"/>
                          <a:cs typeface="Arial" pitchFamily="34" charset="0"/>
                        </a:rPr>
                        <a:t>ثم نقف و نحنى ركبنا</a:t>
                      </a:r>
                      <a:endParaRPr lang="ar-EG" sz="13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3200" b="0" dirty="0" err="1">
                          <a:solidFill>
                            <a:srgbClr val="FFC000"/>
                          </a:solidFill>
                          <a:latin typeface="Avva_Shenouda" pitchFamily="34" charset="2"/>
                          <a:cs typeface="Mudir MT" pitchFamily="2" charset="-78"/>
                        </a:rPr>
                        <a:t>Ke</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anactwmen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klinwmen</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ta</a:t>
                      </a:r>
                      <a:r>
                        <a:rPr lang="en-US" sz="3200" b="0" dirty="0">
                          <a:solidFill>
                            <a:srgbClr val="FFC000"/>
                          </a:solidFill>
                          <a:latin typeface="Avva_Shenouda" pitchFamily="34" charset="2"/>
                          <a:cs typeface="Mudir MT" pitchFamily="2" charset="-78"/>
                        </a:rPr>
                        <a:t> </a:t>
                      </a:r>
                      <a:r>
                        <a:rPr lang="en-US" sz="3200" b="0" dirty="0" err="1">
                          <a:solidFill>
                            <a:srgbClr val="FFC000"/>
                          </a:solidFill>
                          <a:latin typeface="Avva_Shenouda" pitchFamily="34" charset="2"/>
                          <a:cs typeface="Mudir MT" pitchFamily="2" charset="-78"/>
                        </a:rPr>
                        <a:t>jonata</a:t>
                      </a:r>
                      <a:endParaRPr lang="ar-EG" sz="32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dirty="0">
                          <a:solidFill>
                            <a:schemeClr val="bg1"/>
                          </a:solidFill>
                          <a:latin typeface="Garamond" pitchFamily="18" charset="0"/>
                          <a:cs typeface="Arial" pitchFamily="34" charset="0"/>
                        </a:rPr>
                        <a:t>كى اناستومين اكلينومين طاغناطا</a:t>
                      </a:r>
                      <a:endParaRPr lang="ar-EG" sz="88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7158625"/>
      </p:ext>
    </p:extLst>
  </p:cSld>
  <p:clrMapOvr>
    <a:masterClrMapping/>
  </p:clrMapOvr>
</p:sld>
</file>

<file path=ppt/slides/slide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dirty="0">
                          <a:solidFill>
                            <a:schemeClr val="bg1"/>
                          </a:solidFill>
                          <a:latin typeface="Garamond" pitchFamily="18" charset="0"/>
                          <a:cs typeface="Arial" pitchFamily="34" charset="0"/>
                        </a:rPr>
                        <a:t>ارحمنا يا الله ثم ارحمنا</a:t>
                      </a:r>
                      <a:endParaRPr lang="ar-EG" sz="4800" b="1" kern="1200" dirty="0">
                        <a:solidFill>
                          <a:schemeClr val="bg1"/>
                        </a:solidFill>
                        <a:latin typeface="+mn-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n-US" sz="4000" b="0" dirty="0" err="1">
                          <a:solidFill>
                            <a:srgbClr val="FFC000"/>
                          </a:solidFill>
                          <a:latin typeface="Avva_Shenouda" pitchFamily="34" charset="2"/>
                          <a:cs typeface="Mudir MT" pitchFamily="2" charset="-78"/>
                        </a:rPr>
                        <a:t>Nai</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nan</a:t>
                      </a:r>
                      <a:r>
                        <a:rPr lang="en-US" sz="4000" b="0" dirty="0">
                          <a:solidFill>
                            <a:srgbClr val="FFC000"/>
                          </a:solidFill>
                          <a:latin typeface="Avva_Shenouda" pitchFamily="34" charset="2"/>
                          <a:cs typeface="Mudir MT" pitchFamily="2" charset="-78"/>
                        </a:rPr>
                        <a:t> F5 </a:t>
                      </a:r>
                    </a:p>
                    <a:p>
                      <a:pPr algn="ctr" rtl="0"/>
                      <a:r>
                        <a:rPr lang="en-US" sz="4000" b="0" dirty="0" err="1">
                          <a:solidFill>
                            <a:srgbClr val="FFC000"/>
                          </a:solidFill>
                          <a:latin typeface="Avva_Shenouda" pitchFamily="34" charset="2"/>
                          <a:cs typeface="Mudir MT" pitchFamily="2" charset="-78"/>
                        </a:rPr>
                        <a:t>ovoh</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nai</a:t>
                      </a:r>
                      <a:r>
                        <a:rPr lang="en-US" sz="4000" b="0" dirty="0">
                          <a:solidFill>
                            <a:srgbClr val="FFC000"/>
                          </a:solidFill>
                          <a:latin typeface="Avva_Shenouda" pitchFamily="34" charset="2"/>
                          <a:cs typeface="Mudir MT" pitchFamily="2" charset="-78"/>
                        </a:rPr>
                        <a:t> </a:t>
                      </a:r>
                      <a:r>
                        <a:rPr lang="en-US" sz="4000" b="0" dirty="0" err="1">
                          <a:solidFill>
                            <a:srgbClr val="FFC000"/>
                          </a:solidFill>
                          <a:latin typeface="Avva_Shenouda" pitchFamily="34" charset="2"/>
                          <a:cs typeface="Mudir MT" pitchFamily="2" charset="-78"/>
                        </a:rPr>
                        <a:t>nan</a:t>
                      </a:r>
                      <a:endParaRPr lang="ar-EG" sz="4000" b="0" dirty="0">
                        <a:solidFill>
                          <a:srgbClr val="FFC000"/>
                        </a:solidFill>
                        <a:latin typeface="Avva_Shenouda" pitchFamily="34" charset="2"/>
                        <a:cs typeface="Mudir MT" pitchFamily="2" charset="-78"/>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dirty="0">
                          <a:solidFill>
                            <a:schemeClr val="bg1"/>
                          </a:solidFill>
                          <a:latin typeface="Garamond" pitchFamily="18" charset="0"/>
                          <a:cs typeface="Arial" pitchFamily="34" charset="0"/>
                        </a:rPr>
                        <a:t>ناى افنوتى أووه ناى نان</a:t>
                      </a:r>
                      <a:endParaRPr lang="ar-EG" sz="5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75155742"/>
      </p:ext>
    </p:extLst>
  </p:cSld>
  <p:clrMapOvr>
    <a:masterClrMapping/>
  </p:clrMapOvr>
</p:sld>
</file>

<file path=ppt/slides/slide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اطلبوا لكي يرحمنا الله و يتراءف علينا و يسمعنا و يعيننا</a:t>
                      </a:r>
                      <a:endParaRPr lang="ar-SA" sz="8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85361382"/>
      </p:ext>
    </p:extLst>
  </p:cSld>
  <p:clrMapOvr>
    <a:masterClrMapping/>
  </p:clrMapOvr>
</p:sld>
</file>

<file path=ppt/slides/slide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يقبل سؤلات و طلبات قديسيه منهم بالصلاح عنا في كل حين, و يغفر لنا خطايانا</a:t>
                      </a:r>
                      <a:endParaRPr lang="ar-SA" sz="44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02027224"/>
      </p:ext>
    </p:extLst>
  </p:cSld>
  <p:clrMapOvr>
    <a:masterClrMapping/>
  </p:clrMapOvr>
</p:sld>
</file>

<file path=ppt/slides/slide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96828521"/>
      </p:ext>
    </p:extLst>
  </p:cSld>
  <p:clrMapOvr>
    <a:masterClrMapping/>
  </p:clrMapOvr>
</p:sld>
</file>

<file path=ppt/slides/slide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اطلبوا عن سلام الكنيسة الواحدة الوحيدة المقدسة الجامعة الرسولية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9910399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a:t>لا يصير عظيمًا في أيامه ولا يكبر من ذُريته. إنسان يجلس على كرسي داود</a:t>
            </a:r>
            <a:endParaRPr lang="en-US" dirty="0"/>
          </a:p>
        </p:txBody>
      </p:sp>
    </p:spTree>
    <p:extLst>
      <p:ext uri="{BB962C8B-B14F-4D97-AF65-F5344CB8AC3E}">
        <p14:creationId xmlns:p14="http://schemas.microsoft.com/office/powerpoint/2010/main" val="333782096"/>
      </p:ext>
    </p:extLst>
  </p:cSld>
  <p:clrMapOvr>
    <a:masterClrMapping/>
  </p:clrMapOvr>
</p:sld>
</file>

<file path=ppt/slides/slide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خلاص الله في الشعوب و الطمانينة بكل موضع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65534887"/>
      </p:ext>
    </p:extLst>
  </p:cSld>
  <p:clrMapOvr>
    <a:masterClrMapping/>
  </p:clrMapOvr>
</p:sld>
</file>

<file path=ppt/slides/slide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0379248"/>
      </p:ext>
    </p:extLst>
  </p:cSld>
  <p:clrMapOvr>
    <a:masterClrMapping/>
  </p:clrMapOvr>
</p:sld>
</file>

<file path=ppt/slides/slide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اطلبوا عن أبائنا و اخواتنا المرضي بكل الأمراض في هذا الموضع و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60606799"/>
      </p:ext>
    </p:extLst>
  </p:cSld>
  <p:clrMapOvr>
    <a:masterClrMapping/>
  </p:clrMapOvr>
</p:sld>
</file>

<file path=ppt/slides/slide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كي ينعم الرب الهنا عليهم و علينا بالعافية و الشفاء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43482013"/>
      </p:ext>
    </p:extLst>
  </p:cSld>
  <p:clrMapOvr>
    <a:masterClrMapping/>
  </p:clrMapOvr>
</p:sld>
</file>

<file path=ppt/slides/slide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4291232"/>
      </p:ext>
    </p:extLst>
  </p:cSld>
  <p:clrMapOvr>
    <a:masterClrMapping/>
  </p:clrMapOvr>
</p:sld>
</file>

<file path=ppt/slides/slide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أبائنا و اخوتنا المسافرين و الذين أضمروا السفر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46607021"/>
      </p:ext>
    </p:extLst>
  </p:cSld>
  <p:clrMapOvr>
    <a:masterClrMapping/>
  </p:clrMapOvr>
</p:sld>
</file>

<file path=ppt/slides/slide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ليسهل الرب طرقهم جميعا أن كانوا في البحار أو الأنهار أو الينابيع أو الطرق المسلوكة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37625629"/>
      </p:ext>
    </p:extLst>
  </p:cSld>
  <p:clrMapOvr>
    <a:masterClrMapping/>
  </p:clrMapOvr>
</p:sld>
</file>

<file path=ppt/slides/slide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 الذين جعلوا سفرهم بكل وسيلة لكي يرشدهم الرب الهنا و يردهم الي مساكنهم بسلام, و يغفر لنا خطاينا</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07799870"/>
      </p:ext>
    </p:extLst>
  </p:cSld>
  <p:clrMapOvr>
    <a:masterClrMapping/>
  </p:clrMapOvr>
</p:sld>
</file>

<file path=ppt/slides/slide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3552085"/>
      </p:ext>
    </p:extLst>
  </p:cSld>
  <p:clrMapOvr>
    <a:masterClrMapping/>
  </p:clrMapOvr>
</p:sld>
</file>

<file path=ppt/slides/slide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 اطلبوا عن أهوية السماء و ثمرات الأرض و الأشجار و الكروم و كل شجرة مثمرة في المسكونة كلها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7774664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رئيسًا من الآن على بيت</a:t>
            </a:r>
            <a:r>
              <a:rPr lang="en-US" dirty="0"/>
              <a:t> </a:t>
            </a:r>
            <a:r>
              <a:rPr lang="ar-SA" dirty="0"/>
              <a:t>يهوذا.أيها الرعاة المفسِدون</a:t>
            </a:r>
            <a:endParaRPr lang="en-US" dirty="0"/>
          </a:p>
        </p:txBody>
      </p:sp>
    </p:spTree>
    <p:extLst>
      <p:ext uri="{BB962C8B-B14F-4D97-AF65-F5344CB8AC3E}">
        <p14:creationId xmlns:p14="http://schemas.microsoft.com/office/powerpoint/2010/main" val="230435391"/>
      </p:ext>
    </p:extLst>
  </p:cSld>
  <p:clrMapOvr>
    <a:masterClrMapping/>
  </p:clrMapOvr>
</p:sld>
</file>

<file path=ppt/slides/slide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يباركها المسيح الهنا و يكملها بسلام,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57881425"/>
      </p:ext>
    </p:extLst>
  </p:cSld>
  <p:clrMapOvr>
    <a:masterClrMapping/>
  </p:clrMapOvr>
</p:sld>
</file>

<file path=ppt/slides/slide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4223426"/>
      </p:ext>
    </p:extLst>
  </p:cSld>
  <p:clrMapOvr>
    <a:masterClrMapping/>
  </p:clrMapOvr>
</p:sld>
</file>

<file path=ppt/slides/slide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لكي يعطينا الله رحمة و رأفة أمام الرؤساء الأقوياء</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542038840"/>
      </p:ext>
    </p:extLst>
  </p:cSld>
  <p:clrMapOvr>
    <a:masterClrMapping/>
  </p:clrMapOvr>
</p:sld>
</file>

<file path=ppt/slides/slide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 يعطف قلوب المتولين علينا بالصلاح في كل حين و يغفر لنا خطايانا</a:t>
                      </a: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00491193"/>
      </p:ext>
    </p:extLst>
  </p:cSld>
  <p:clrMapOvr>
    <a:masterClrMapping/>
  </p:clrMapOvr>
</p:sld>
</file>

<file path=ppt/slides/slide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45649832"/>
      </p:ext>
    </p:extLst>
  </p:cSld>
  <p:clrMapOvr>
    <a:masterClrMapping/>
  </p:clrMapOvr>
</p:sld>
</file>

<file path=ppt/slides/slide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أبائنا و اخوتنا الذين رقدوا و تنيحوا في الايمان بالمسيح منذ البدء</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70787145"/>
      </p:ext>
    </p:extLst>
  </p:cSld>
  <p:clrMapOvr>
    <a:masterClrMapping/>
  </p:clrMapOvr>
</p:sld>
</file>

<file path=ppt/slides/slide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أبائنا البطاركة و أبائنا الأساقفة و أبائنا القمامصة و أبائنا القسوس</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11511786"/>
      </p:ext>
    </p:extLst>
  </p:cSld>
  <p:clrMapOvr>
    <a:masterClrMapping/>
  </p:clrMapOvr>
</p:sld>
</file>

<file path=ppt/slides/slide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أخوتنا الشمامسة و أبائنا الرهبان و أخوتنا العلمانيين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049967014"/>
      </p:ext>
    </p:extLst>
  </p:cSld>
  <p:clrMapOvr>
    <a:masterClrMapping/>
  </p:clrMapOvr>
</p:sld>
</file>

<file path=ppt/slides/slide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عن الذين رقدوا من المسيحيين لكي ينيح الرب الهنا نفوسهم أجمعين, و يغفر لنا خطاينا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40105829"/>
      </p:ext>
    </p:extLst>
  </p:cSld>
  <p:clrMapOvr>
    <a:masterClrMapping/>
  </p:clrMapOvr>
</p:sld>
</file>

<file path=ppt/slides/slide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3575915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والمبدِّدون في  مكان رعيتكم. لذلك هذا ما يقوله الرب</a:t>
            </a:r>
            <a:endParaRPr lang="en-US" dirty="0"/>
          </a:p>
        </p:txBody>
      </p:sp>
    </p:spTree>
    <p:extLst>
      <p:ext uri="{BB962C8B-B14F-4D97-AF65-F5344CB8AC3E}">
        <p14:creationId xmlns:p14="http://schemas.microsoft.com/office/powerpoint/2010/main" val="2384026179"/>
      </p:ext>
    </p:extLst>
  </p:cSld>
  <p:clrMapOvr>
    <a:masterClrMapping/>
  </p:clrMapOvr>
</p:sld>
</file>

<file path=ppt/slides/slide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المهتمين بالصعائد و القرابين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5088316"/>
      </p:ext>
    </p:extLst>
  </p:cSld>
  <p:clrMapOvr>
    <a:masterClrMapping/>
  </p:clrMapOvr>
</p:sld>
</file>

<file path=ppt/slides/slide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الخمر و الزيت و البخور و الستور و كتب القراءة و كل أواني المذبح</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5735148"/>
      </p:ext>
    </p:extLst>
  </p:cSld>
  <p:clrMapOvr>
    <a:masterClrMapping/>
  </p:clrMapOvr>
</p:sld>
</file>

<file path=ppt/slides/slide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يعوضهم الرب إلهنا عن أتعابهم في أورشليم السمائية,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58419910"/>
      </p:ext>
    </p:extLst>
  </p:cSld>
  <p:clrMapOvr>
    <a:masterClrMapping/>
  </p:clrMapOvr>
</p:sld>
</file>

<file path=ppt/slides/slide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78961838"/>
      </p:ext>
    </p:extLst>
  </p:cSld>
  <p:clrMapOvr>
    <a:masterClrMapping/>
  </p:clrMapOvr>
</p:sld>
</file>

<file path=ppt/slides/slide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موعظي شعبنا لكي يباركهم الرب إلهنا و يفتح عيون قلوبهم</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7390966"/>
      </p:ext>
    </p:extLst>
  </p:cSld>
  <p:clrMapOvr>
    <a:masterClrMapping/>
  </p:clrMapOvr>
</p:sld>
</file>

<file path=ppt/slides/slide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يثبتهم في الإيمان الأرثوذكسي إلي النفس الأخير,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04131707"/>
      </p:ext>
    </p:extLst>
  </p:cSld>
  <p:clrMapOvr>
    <a:masterClrMapping/>
  </p:clrMapOvr>
</p:sld>
</file>

<file path=ppt/slides/slide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497829712"/>
      </p:ext>
    </p:extLst>
  </p:cSld>
  <p:clrMapOvr>
    <a:masterClrMapping/>
  </p:clrMapOvr>
</p:sld>
</file>

<file path=ppt/slides/slide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هذه الكنيسة و كل الكنائس</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89048731"/>
      </p:ext>
    </p:extLst>
  </p:cSld>
  <p:clrMapOvr>
    <a:masterClrMapping/>
  </p:clrMapOvr>
</p:sld>
</file>

<file path=ppt/slides/slide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كل أديرة الشعوب الأرثوذكسية في البراري و الشيوخ السكان فيها و عن طمأنينة كل العالم معاً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868907150"/>
      </p:ext>
    </p:extLst>
  </p:cSld>
  <p:clrMapOvr>
    <a:masterClrMapping/>
  </p:clrMapOvr>
</p:sld>
</file>

<file path=ppt/slides/slide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يحفظنا الرب إلهنا من كل سوء و من كل شر, و يغفر لنا خطايانا </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4318132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عن الرعاة الذين يرعون شعبي, أنتم قد شتَّتُم غنمي</a:t>
            </a:r>
            <a:r>
              <a:rPr lang="en-US" dirty="0"/>
              <a:t> </a:t>
            </a:r>
            <a:r>
              <a:rPr lang="ar-SA" dirty="0"/>
              <a:t>وبدَّدتموها</a:t>
            </a:r>
            <a:endParaRPr lang="en-US" dirty="0"/>
          </a:p>
        </p:txBody>
      </p:sp>
    </p:spTree>
    <p:extLst>
      <p:ext uri="{BB962C8B-B14F-4D97-AF65-F5344CB8AC3E}">
        <p14:creationId xmlns:p14="http://schemas.microsoft.com/office/powerpoint/2010/main" val="4154669295"/>
      </p:ext>
    </p:extLst>
  </p:cSld>
  <p:clrMapOvr>
    <a:masterClrMapping/>
  </p:clrMapOvr>
</p:sld>
</file>

<file path=ppt/slides/slide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89251013"/>
      </p:ext>
    </p:extLst>
  </p:cSld>
  <p:clrMapOvr>
    <a:masterClrMapping/>
  </p:clrMapOvr>
</p:sld>
</file>

<file path=ppt/slides/slide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واطلبوا عن حياة و قيام أبينا المكرم رئيس الأساقفة الأب البطريرك الأنبا ( تاوضروس</a:t>
                      </a:r>
                      <a:r>
                        <a:rPr lang="ar-EG" sz="4400" b="1" i="0" kern="1200" baseline="0" dirty="0">
                          <a:solidFill>
                            <a:schemeClr val="lt1"/>
                          </a:solidFill>
                          <a:latin typeface="+mn-lt"/>
                          <a:ea typeface="+mn-ea"/>
                          <a:cs typeface="+mn-cs"/>
                        </a:rPr>
                        <a:t> الثانى</a:t>
                      </a:r>
                      <a:r>
                        <a:rPr lang="ar-EG" sz="4400" b="1" i="0" kern="1200" dirty="0">
                          <a:solidFill>
                            <a:schemeClr val="lt1"/>
                          </a:solidFill>
                          <a:latin typeface="+mn-lt"/>
                          <a:ea typeface="+mn-ea"/>
                          <a:cs typeface="+mn-cs"/>
                        </a:rPr>
                        <a:t>)</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17343144"/>
      </p:ext>
    </p:extLst>
  </p:cSld>
  <p:clrMapOvr>
    <a:masterClrMapping/>
  </p:clrMapOvr>
</p:sld>
</file>

<file path=ppt/slides/slide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كذلك</a:t>
                      </a:r>
                      <a:r>
                        <a:rPr lang="ar-EG" sz="4400" b="1" i="0" kern="1200" baseline="0" dirty="0">
                          <a:solidFill>
                            <a:schemeClr val="lt1"/>
                          </a:solidFill>
                          <a:latin typeface="+mn-lt"/>
                          <a:ea typeface="+mn-ea"/>
                          <a:cs typeface="+mn-cs"/>
                        </a:rPr>
                        <a:t> شريكه فى الخدمة الرسولية أبينا المطران المكرم الأنبا دانيال</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61895686"/>
      </p:ext>
    </p:extLst>
  </p:cSld>
  <p:clrMapOvr>
    <a:masterClrMapping/>
  </p:clrMapOvr>
</p:sld>
</file>

<file path=ppt/slides/slide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i="0" kern="1200" dirty="0">
                          <a:solidFill>
                            <a:schemeClr val="lt1"/>
                          </a:solidFill>
                          <a:latin typeface="+mn-lt"/>
                          <a:ea typeface="+mn-ea"/>
                          <a:cs typeface="+mn-cs"/>
                        </a:rPr>
                        <a:t>لكي يحفظ الرب لنا حياتهما</a:t>
                      </a:r>
                      <a:r>
                        <a:rPr lang="ar-EG" sz="3600" b="1" i="0" kern="1200" baseline="0" dirty="0">
                          <a:solidFill>
                            <a:schemeClr val="lt1"/>
                          </a:solidFill>
                          <a:latin typeface="+mn-lt"/>
                          <a:ea typeface="+mn-ea"/>
                          <a:cs typeface="+mn-cs"/>
                        </a:rPr>
                        <a:t> </a:t>
                      </a:r>
                      <a:r>
                        <a:rPr lang="ar-EG" sz="3600" b="1" i="0" kern="1200" dirty="0">
                          <a:solidFill>
                            <a:schemeClr val="lt1"/>
                          </a:solidFill>
                          <a:latin typeface="+mn-lt"/>
                          <a:ea typeface="+mn-ea"/>
                          <a:cs typeface="+mn-cs"/>
                        </a:rPr>
                        <a:t>و يثبتهما علي كراسيهم</a:t>
                      </a:r>
                      <a:r>
                        <a:rPr lang="ar-EG" sz="3600" b="1" i="0" kern="1200" baseline="0" dirty="0">
                          <a:solidFill>
                            <a:schemeClr val="lt1"/>
                          </a:solidFill>
                          <a:latin typeface="+mn-lt"/>
                          <a:ea typeface="+mn-ea"/>
                          <a:cs typeface="+mn-cs"/>
                        </a:rPr>
                        <a:t> </a:t>
                      </a:r>
                      <a:r>
                        <a:rPr lang="ar-EG" sz="3600" b="1" i="0" kern="1200" dirty="0">
                          <a:solidFill>
                            <a:schemeClr val="lt1"/>
                          </a:solidFill>
                          <a:latin typeface="+mn-lt"/>
                          <a:ea typeface="+mn-ea"/>
                          <a:cs typeface="+mn-cs"/>
                        </a:rPr>
                        <a:t>سنين عديدة و أزمنة سالمة هادئة مديدة, و يغفر لنا خطايانا</a:t>
                      </a:r>
                      <a:endParaRPr lang="ar-SA" sz="36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1705908"/>
      </p:ext>
    </p:extLst>
  </p:cSld>
  <p:clrMapOvr>
    <a:masterClrMapping/>
  </p:clrMapOvr>
</p:sld>
</file>

<file path=ppt/slides/slide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09301644"/>
      </p:ext>
    </p:extLst>
  </p:cSld>
  <p:clrMapOvr>
    <a:masterClrMapping/>
  </p:clrMapOvr>
</p:sld>
</file>

<file path=ppt/slides/slide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صلوا واطلبوا عن آبائنا المطارنة و الأساقفة الأرثوذكسيين في كل مكان</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00997373"/>
      </p:ext>
    </p:extLst>
  </p:cSld>
  <p:clrMapOvr>
    <a:masterClrMapping/>
  </p:clrMapOvr>
</p:sld>
</file>

<file path=ppt/slides/slide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و القمامصة و القسوس و الشمامسة و كل طغمات الكنيسة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27653782"/>
      </p:ext>
    </p:extLst>
  </p:cSld>
  <p:clrMapOvr>
    <a:masterClrMapping/>
  </p:clrMapOvr>
</p:sld>
</file>

<file path=ppt/slides/slide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يحفظهم المسيح إلهنا و يقويهم,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88651505"/>
      </p:ext>
    </p:extLst>
  </p:cSld>
  <p:clrMapOvr>
    <a:masterClrMapping/>
  </p:clrMapOvr>
</p:sld>
</file>

<file path=ppt/slides/slide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594707078"/>
      </p:ext>
    </p:extLst>
  </p:cSld>
  <p:clrMapOvr>
    <a:masterClrMapping/>
  </p:clrMapOvr>
</p:sld>
</file>

<file path=ppt/slides/slide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اجتماعنا هذا و كل اجتماعات الشعوب الأرثوذكسية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9760358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ولم تتعهدوها. فهأنذا اَنتقم منكم</a:t>
            </a:r>
            <a:r>
              <a:rPr lang="en-US" dirty="0"/>
              <a:t> </a:t>
            </a:r>
            <a:r>
              <a:rPr lang="ar-SA" dirty="0"/>
              <a:t>حسب أعمالكم الشريرة يقول الرب.</a:t>
            </a:r>
            <a:endParaRPr lang="en-US" dirty="0"/>
          </a:p>
        </p:txBody>
      </p:sp>
    </p:spTree>
    <p:extLst>
      <p:ext uri="{BB962C8B-B14F-4D97-AF65-F5344CB8AC3E}">
        <p14:creationId xmlns:p14="http://schemas.microsoft.com/office/powerpoint/2010/main" val="3384330247"/>
      </p:ext>
    </p:extLst>
  </p:cSld>
  <p:clrMapOvr>
    <a:masterClrMapping/>
  </p:clrMapOvr>
</p:sld>
</file>

<file path=ppt/slides/slide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يباركها الرب إلهنا و يكملها بسلام,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288464128"/>
      </p:ext>
    </p:extLst>
  </p:cSld>
  <p:clrMapOvr>
    <a:masterClrMapping/>
  </p:clrMapOvr>
</p:sld>
</file>

<file path=ppt/slides/slide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25231499"/>
      </p:ext>
    </p:extLst>
  </p:cSld>
  <p:clrMapOvr>
    <a:masterClrMapping/>
  </p:clrMapOvr>
</p:sld>
</file>

<file path=ppt/slides/slide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 صلوا واطلبوا عن مدبري الكنيسة المقدسة و كل رتب الكهنوت</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9230319"/>
      </p:ext>
    </p:extLst>
  </p:cSld>
  <p:clrMapOvr>
    <a:masterClrMapping/>
  </p:clrMapOvr>
</p:sld>
</file>

<file path=ppt/slides/slide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يباركهم الرب إلهنا و يقويهم,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53689401"/>
      </p:ext>
    </p:extLst>
  </p:cSld>
  <p:clrMapOvr>
    <a:masterClrMapping/>
  </p:clrMapOvr>
</p:sld>
</file>

<file path=ppt/slides/slide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72334760"/>
      </p:ext>
    </p:extLst>
  </p:cSld>
  <p:clrMapOvr>
    <a:masterClrMapping/>
  </p:clrMapOvr>
</p:sld>
</file>

<file path=ppt/slides/slide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كل نفس لها تعب في الكنيسة المقدسة و مع الشعب الأرثوذكسي</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68729947"/>
      </p:ext>
    </p:extLst>
  </p:cSld>
  <p:clrMapOvr>
    <a:masterClrMapping/>
  </p:clrMapOvr>
</p:sld>
</file>

<file path=ppt/slides/slide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يصنع الرب إلهنا معهم رحمة,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48445884"/>
      </p:ext>
    </p:extLst>
  </p:cSld>
  <p:clrMapOvr>
    <a:masterClrMapping/>
  </p:clrMapOvr>
</p:sld>
</file>

<file path=ppt/slides/slide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39167119"/>
      </p:ext>
    </p:extLst>
  </p:cSld>
  <p:clrMapOvr>
    <a:masterClrMapping/>
  </p:clrMapOvr>
</p:sld>
</file>

<file path=ppt/slides/slide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الرؤساء محبي المسيح الذين أوصنا أن نذكرهم بأسمائهم</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4082150"/>
      </p:ext>
    </p:extLst>
  </p:cSld>
  <p:clrMapOvr>
    <a:masterClrMapping/>
  </p:clrMapOvr>
</p:sld>
</file>

<file path=ppt/slides/slide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لكي يباركهم الرب إلهنا و يذكرهم بالرحمة و يعطيهم النعمة أمام الرؤساء الأقوياء, و يغفر لنا خطايانا </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5420693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 أجمع بقية شعبي من جميع الأراضي التي فرقتها فيها,</a:t>
            </a:r>
            <a:endParaRPr lang="en-US" dirty="0"/>
          </a:p>
        </p:txBody>
      </p:sp>
    </p:spTree>
    <p:extLst>
      <p:ext uri="{BB962C8B-B14F-4D97-AF65-F5344CB8AC3E}">
        <p14:creationId xmlns:p14="http://schemas.microsoft.com/office/powerpoint/2010/main" val="1945827228"/>
      </p:ext>
    </p:extLst>
  </p:cSld>
  <p:clrMapOvr>
    <a:masterClrMapping/>
  </p:clrMapOvr>
</p:sld>
</file>

<file path=ppt/slides/slide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81685982"/>
      </p:ext>
    </p:extLst>
  </p:cSld>
  <p:clrMapOvr>
    <a:masterClrMapping/>
  </p:clrMapOvr>
</p:sld>
</file>

<file path=ppt/slides/slide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المساكين و الفلاحين و الضعفاء و كل نفس متضايقة بأي نوع</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83123026"/>
      </p:ext>
    </p:extLst>
  </p:cSld>
  <p:clrMapOvr>
    <a:masterClrMapping/>
  </p:clrMapOvr>
</p:sld>
</file>

<file path=ppt/slides/slide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يتراءف الرب إلهنا عليهم و علينا, و يغفلر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49029657"/>
      </p:ext>
    </p:extLst>
  </p:cSld>
  <p:clrMapOvr>
    <a:masterClrMapping/>
  </p:clrMapOvr>
</p:sld>
</file>

<file path=ppt/slides/slide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93146234"/>
      </p:ext>
    </p:extLst>
  </p:cSld>
  <p:clrMapOvr>
    <a:masterClrMapping/>
  </p:clrMapOvr>
</p:sld>
</file>

<file path=ppt/slides/slide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المتضايقين الذين في السجون و المطابق و الذين في النفي و السبي</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894066558"/>
      </p:ext>
    </p:extLst>
  </p:cSld>
  <p:clrMapOvr>
    <a:masterClrMapping/>
  </p:clrMapOvr>
</p:sld>
</file>

<file path=ppt/slides/slide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المربوطين من جهة رباطات الشياطين لكي يعتقهم الرب إلهنا من متاعبهم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858076188"/>
      </p:ext>
    </p:extLst>
  </p:cSld>
  <p:clrMapOvr>
    <a:masterClrMapping/>
  </p:clrMapOvr>
</p:sld>
</file>

<file path=ppt/slides/slide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367263777"/>
      </p:ext>
    </p:extLst>
  </p:cSld>
  <p:clrMapOvr>
    <a:masterClrMapping/>
  </p:clrMapOvr>
</p:sld>
</file>

<file path=ppt/slides/slide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صلوا واطلبوا عن كل النفوس المجتمعة معنا اليوم في هذا الموضع يطلبون الرحمة لنفوسهم</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750730980"/>
      </p:ext>
    </p:extLst>
  </p:cSld>
  <p:clrMapOvr>
    <a:masterClrMapping/>
  </p:clrMapOvr>
</p:sld>
</file>

<file path=ppt/slides/slide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تدركنا مراحم الرب إلهنا و أياهم,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80872562"/>
      </p:ext>
    </p:extLst>
  </p:cSld>
  <p:clrMapOvr>
    <a:masterClrMapping/>
  </p:clrMapOvr>
</p:sld>
</file>

<file path=ppt/slides/slide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291694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وسمعت عنهم. ومن الذي يقدر أن يقف أمام</a:t>
            </a:r>
            <a:r>
              <a:rPr lang="ar-SA" sz="2000" dirty="0"/>
              <a:t>  </a:t>
            </a:r>
            <a:r>
              <a:rPr lang="ar-SA" dirty="0"/>
              <a:t>بني عناق؟</a:t>
            </a:r>
            <a:endParaRPr lang="en-US" dirty="0"/>
          </a:p>
        </p:txBody>
      </p:sp>
    </p:spTree>
    <p:extLst>
      <p:ext uri="{BB962C8B-B14F-4D97-AF65-F5344CB8AC3E}">
        <p14:creationId xmlns:p14="http://schemas.microsoft.com/office/powerpoint/2010/main" val="4831873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وآتي بها إلى مراتعها (مرابضها) فتنمو وتكثر.</a:t>
            </a:r>
            <a:endParaRPr lang="en-US" dirty="0"/>
          </a:p>
        </p:txBody>
      </p:sp>
    </p:spTree>
    <p:extLst>
      <p:ext uri="{BB962C8B-B14F-4D97-AF65-F5344CB8AC3E}">
        <p14:creationId xmlns:p14="http://schemas.microsoft.com/office/powerpoint/2010/main" val="756468471"/>
      </p:ext>
    </p:extLst>
  </p:cSld>
  <p:clrMapOvr>
    <a:masterClrMapping/>
  </p:clrMapOvr>
</p:sld>
</file>

<file path=ppt/slides/slide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الذين أوصونا أن نذكرهم كل واحد باسمه</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438090996"/>
      </p:ext>
    </p:extLst>
  </p:cSld>
  <p:clrMapOvr>
    <a:masterClrMapping/>
  </p:clrMapOvr>
</p:sld>
</file>

<file path=ppt/slides/slide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لكي يذكرهم الرب إلهنا بالصلاح في كل حين, و يغفر لنا خطايانا</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12281998"/>
      </p:ext>
    </p:extLst>
  </p:cSld>
  <p:clrMapOvr>
    <a:masterClrMapping/>
  </p:clrMapOvr>
</p:sld>
</file>

<file path=ppt/slides/slide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29903607"/>
      </p:ext>
    </p:extLst>
  </p:cSld>
  <p:clrMapOvr>
    <a:masterClrMapping/>
  </p:clrMapOvr>
</p:sld>
</file>

<file path=ppt/slides/slide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 اطلبوا عن صعود مياه الأنهار في هذه السنة</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41527463"/>
      </p:ext>
    </p:extLst>
  </p:cSld>
  <p:clrMapOvr>
    <a:masterClrMapping/>
  </p:clrMapOvr>
</p:sld>
</file>

<file path=ppt/slides/slide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كي يباركها المسيح إلهنا و يصعدها كمقدارها, و يفرح وجه الأرض بالنيل و يعولنا نحن البشر</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06290545"/>
      </p:ext>
    </p:extLst>
  </p:cSld>
  <p:clrMapOvr>
    <a:masterClrMapping/>
  </p:clrMapOvr>
</p:sld>
</file>

<file path=ppt/slides/slide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000" b="1" i="0" kern="1200" dirty="0">
                          <a:solidFill>
                            <a:schemeClr val="lt1"/>
                          </a:solidFill>
                          <a:latin typeface="+mn-lt"/>
                          <a:ea typeface="+mn-ea"/>
                          <a:cs typeface="+mn-cs"/>
                        </a:rPr>
                        <a:t>و يعطي النجاة للإنسان و الحيوان, و يرفع عن العالم الموت و الغلاء و الوباء و الفناء و سيف الأعداء</a:t>
                      </a:r>
                      <a:endParaRPr lang="ar-SA" sz="40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237576840"/>
      </p:ext>
    </p:extLst>
  </p:cSld>
  <p:clrMapOvr>
    <a:masterClrMapping/>
  </p:clrMapOvr>
</p:sld>
</file>

<file path=ppt/slides/slide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b="1" i="0" kern="1200" dirty="0">
                          <a:solidFill>
                            <a:schemeClr val="lt1"/>
                          </a:solidFill>
                          <a:latin typeface="+mn-lt"/>
                          <a:ea typeface="+mn-ea"/>
                          <a:cs typeface="+mn-cs"/>
                        </a:rPr>
                        <a:t>و يجعل الهدوء و السلام و الطمأنينة في الكنيسة المقدسة</a:t>
                      </a:r>
                      <a:endParaRPr lang="ar-SA" sz="5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647010538"/>
      </p:ext>
    </p:extLst>
  </p:cSld>
  <p:clrMapOvr>
    <a:masterClrMapping/>
  </p:clrMapOvr>
</p:sld>
</file>

<file path=ppt/slides/slide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و يرفع شأن المسيحيين في كل مكان و في كل المسكونة إلي النفس الأخير,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09421584"/>
      </p:ext>
    </p:extLst>
  </p:cSld>
  <p:clrMapOvr>
    <a:masterClrMapping/>
  </p:clrMapOvr>
</p:sld>
</file>

<file path=ppt/slides/slide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FF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141108309"/>
      </p:ext>
    </p:extLst>
  </p:cSld>
  <p:clrMapOvr>
    <a:masterClrMapping/>
  </p:clrMapOvr>
</p:sld>
</file>

<file path=ppt/slides/slide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800" b="1" i="0" kern="1200" dirty="0">
                          <a:solidFill>
                            <a:schemeClr val="lt1"/>
                          </a:solidFill>
                          <a:latin typeface="+mn-lt"/>
                          <a:ea typeface="+mn-ea"/>
                          <a:cs typeface="+mn-cs"/>
                        </a:rPr>
                        <a:t>صلوا واطلبوا عن هذه البصخة المقدسة التي لمخلصنا الصالح</a:t>
                      </a:r>
                      <a:endParaRPr lang="ar-SA" sz="48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7538607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 وأقيم عليها رعاة يرعونها, فلا</a:t>
            </a:r>
            <a:r>
              <a:rPr lang="en-US" dirty="0"/>
              <a:t> </a:t>
            </a:r>
            <a:r>
              <a:rPr lang="ar-SA" dirty="0"/>
              <a:t>تخاف منذ الآن</a:t>
            </a:r>
            <a:r>
              <a:rPr lang="en-US" dirty="0"/>
              <a:t> </a:t>
            </a:r>
            <a:r>
              <a:rPr lang="ar-SA" dirty="0"/>
              <a:t>ولا ترتعد يقول الرب.</a:t>
            </a:r>
            <a:endParaRPr lang="en-US" dirty="0"/>
          </a:p>
        </p:txBody>
      </p:sp>
    </p:spTree>
    <p:extLst>
      <p:ext uri="{BB962C8B-B14F-4D97-AF65-F5344CB8AC3E}">
        <p14:creationId xmlns:p14="http://schemas.microsoft.com/office/powerpoint/2010/main" val="3498321278"/>
      </p:ext>
    </p:extLst>
  </p:cSld>
  <p:clrMapOvr>
    <a:masterClrMapping/>
  </p:clrMapOvr>
</p:sld>
</file>

<file path=ppt/slides/slide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4400" b="1" i="0" kern="1200" dirty="0">
                          <a:solidFill>
                            <a:schemeClr val="lt1"/>
                          </a:solidFill>
                          <a:latin typeface="+mn-lt"/>
                          <a:ea typeface="+mn-ea"/>
                          <a:cs typeface="+mn-cs"/>
                        </a:rPr>
                        <a:t>لكي يكملها لنا بسلام و يرينا بهجة قيامته المقدسة و نحن جميعا سالمين, و يغفر لنا خطايانا</a:t>
                      </a:r>
                      <a:endParaRPr lang="ar-SA" sz="44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678740280"/>
      </p:ext>
    </p:extLst>
  </p:cSld>
  <p:clrMapOvr>
    <a:masterClrMapping/>
  </p:clrMapOvr>
</p:sld>
</file>

<file path=ppt/slides/slide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8000" b="1" dirty="0"/>
                        <a:t>يا رب إرحم</a:t>
                      </a:r>
                      <a:endParaRPr lang="ar-SA" sz="8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6600" b="0" kern="1200" baseline="0" dirty="0" err="1">
                          <a:solidFill>
                            <a:srgbClr val="FFC000"/>
                          </a:solidFill>
                          <a:latin typeface="Athanasius" pitchFamily="2" charset="0"/>
                          <a:ea typeface="+mn-ea"/>
                          <a:cs typeface="+mn-cs"/>
                        </a:rPr>
                        <a:t>Kuri`e</a:t>
                      </a:r>
                      <a:endParaRPr lang="en-US" sz="6600" b="0" kern="1200" baseline="0" dirty="0">
                        <a:solidFill>
                          <a:srgbClr val="FFC000"/>
                        </a:solidFill>
                        <a:latin typeface="Athanasius" pitchFamily="2" charset="0"/>
                        <a:ea typeface="+mn-ea"/>
                        <a:cs typeface="+mn-cs"/>
                      </a:endParaRPr>
                    </a:p>
                    <a:p>
                      <a:pPr algn="ctr"/>
                      <a:r>
                        <a:rPr lang="en-US" sz="6600" b="0" kern="1200" baseline="0" dirty="0">
                          <a:solidFill>
                            <a:srgbClr val="FFC000"/>
                          </a:solidFill>
                          <a:latin typeface="Athanasius" pitchFamily="2" charset="0"/>
                          <a:ea typeface="+mn-ea"/>
                          <a:cs typeface="+mn-cs"/>
                        </a:rPr>
                        <a:t> `</a:t>
                      </a:r>
                      <a:r>
                        <a:rPr lang="en-US" sz="6600" b="0" kern="1200" baseline="0" dirty="0" err="1">
                          <a:solidFill>
                            <a:srgbClr val="FFC000"/>
                          </a:solidFill>
                          <a:latin typeface="Athanasius" pitchFamily="2" charset="0"/>
                          <a:ea typeface="+mn-ea"/>
                          <a:cs typeface="+mn-cs"/>
                        </a:rPr>
                        <a:t>ele`hcon</a:t>
                      </a:r>
                      <a:endParaRPr lang="en-US" sz="66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SA" sz="7200" b="1" dirty="0"/>
                        <a:t>كيريى إليسون</a:t>
                      </a:r>
                      <a:endParaRPr lang="ar-EG" sz="72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043474720"/>
      </p:ext>
    </p:extLst>
  </p:cSld>
  <p:clrMapOvr>
    <a:masterClrMapping/>
  </p:clrMapOvr>
</p:sld>
</file>

<file path=ppt/slides/slide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E9EC6-FF14-4542-9F7A-F3368B85E1BC}"/>
              </a:ext>
            </a:extLst>
          </p:cNvPr>
          <p:cNvSpPr>
            <a:spLocks noGrp="1"/>
          </p:cNvSpPr>
          <p:nvPr>
            <p:ph type="title"/>
          </p:nvPr>
        </p:nvSpPr>
        <p:spPr/>
        <p:txBody>
          <a:bodyPr>
            <a:normAutofit/>
          </a:bodyPr>
          <a:lstStyle/>
          <a:p>
            <a:r>
              <a:rPr lang="ar-EG" sz="4400" dirty="0"/>
              <a:t>اللهم إرحمنا : قرر لنا رحمة</a:t>
            </a:r>
            <a:endParaRPr lang="en-US" sz="4400" dirty="0"/>
          </a:p>
        </p:txBody>
      </p:sp>
      <p:sp>
        <p:nvSpPr>
          <p:cNvPr id="3" name="Text Placeholder 2">
            <a:extLst>
              <a:ext uri="{FF2B5EF4-FFF2-40B4-BE49-F238E27FC236}">
                <a16:creationId xmlns:a16="http://schemas.microsoft.com/office/drawing/2014/main" id="{CBA5508E-9DC7-4222-9DF1-A294C2557234}"/>
              </a:ext>
            </a:extLst>
          </p:cNvPr>
          <p:cNvSpPr>
            <a:spLocks noGrp="1"/>
          </p:cNvSpPr>
          <p:nvPr>
            <p:ph type="body" idx="1"/>
          </p:nvPr>
        </p:nvSpPr>
        <p:spPr/>
        <p:txBody>
          <a:bodyPr/>
          <a:lstStyle/>
          <a:p>
            <a:r>
              <a:rPr lang="ar-EG" sz="4400" dirty="0"/>
              <a:t>افنوتي ناي نان : ثي شو ناي ايرون</a:t>
            </a:r>
          </a:p>
        </p:txBody>
      </p:sp>
      <p:sp>
        <p:nvSpPr>
          <p:cNvPr id="5" name="Text Placeholder 4">
            <a:extLst>
              <a:ext uri="{FF2B5EF4-FFF2-40B4-BE49-F238E27FC236}">
                <a16:creationId xmlns:a16="http://schemas.microsoft.com/office/drawing/2014/main" id="{775A2CA9-0337-46FC-87B3-29A289236774}"/>
              </a:ext>
            </a:extLst>
          </p:cNvPr>
          <p:cNvSpPr>
            <a:spLocks noGrp="1"/>
          </p:cNvSpPr>
          <p:nvPr>
            <p:ph type="body" sz="quarter" idx="3"/>
          </p:nvPr>
        </p:nvSpPr>
        <p:spPr/>
        <p:txBody>
          <a:bodyPr/>
          <a:lstStyle/>
          <a:p>
            <a:r>
              <a:rPr lang="en-US" dirty="0"/>
              <a:t>F5 </a:t>
            </a:r>
            <a:r>
              <a:rPr lang="en-US" dirty="0" err="1"/>
              <a:t>nainan</a:t>
            </a:r>
            <a:r>
              <a:rPr lang="en-US" dirty="0"/>
              <a:t> : 0e2ovnai `</a:t>
            </a:r>
            <a:r>
              <a:rPr lang="en-US" dirty="0" err="1"/>
              <a:t>eron</a:t>
            </a:r>
            <a:endParaRPr lang="en-US" dirty="0"/>
          </a:p>
        </p:txBody>
      </p:sp>
    </p:spTree>
    <p:extLst>
      <p:ext uri="{BB962C8B-B14F-4D97-AF65-F5344CB8AC3E}">
        <p14:creationId xmlns:p14="http://schemas.microsoft.com/office/powerpoint/2010/main" val="639112617"/>
      </p:ext>
    </p:extLst>
  </p:cSld>
  <p:clrMapOvr>
    <a:masterClrMapping/>
  </p:clrMapOvr>
</p:sld>
</file>

<file path=ppt/slides/slide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48045-CF0B-4778-A942-8BD24FD6DF74}"/>
              </a:ext>
            </a:extLst>
          </p:cNvPr>
          <p:cNvSpPr>
            <a:spLocks noGrp="1"/>
          </p:cNvSpPr>
          <p:nvPr>
            <p:ph type="title"/>
          </p:nvPr>
        </p:nvSpPr>
        <p:spPr/>
        <p:txBody>
          <a:bodyPr>
            <a:normAutofit/>
          </a:bodyPr>
          <a:lstStyle/>
          <a:p>
            <a:r>
              <a:rPr lang="ar-EG" dirty="0"/>
              <a:t>اصنع معنا رحمة في ملكوتك</a:t>
            </a:r>
            <a:endParaRPr lang="en-US" dirty="0"/>
          </a:p>
        </p:txBody>
      </p:sp>
      <p:sp>
        <p:nvSpPr>
          <p:cNvPr id="3" name="Text Placeholder 2">
            <a:extLst>
              <a:ext uri="{FF2B5EF4-FFF2-40B4-BE49-F238E27FC236}">
                <a16:creationId xmlns:a16="http://schemas.microsoft.com/office/drawing/2014/main" id="{E2541FC2-DA37-48B6-A97E-6887C04D8F65}"/>
              </a:ext>
            </a:extLst>
          </p:cNvPr>
          <p:cNvSpPr>
            <a:spLocks noGrp="1"/>
          </p:cNvSpPr>
          <p:nvPr>
            <p:ph type="body" idx="1"/>
          </p:nvPr>
        </p:nvSpPr>
        <p:spPr/>
        <p:txBody>
          <a:bodyPr/>
          <a:lstStyle/>
          <a:p>
            <a:r>
              <a:rPr lang="ar-EG" sz="4400" dirty="0"/>
              <a:t>آرى أوناى نيمان: خين تيك ميت أورو</a:t>
            </a:r>
          </a:p>
        </p:txBody>
      </p:sp>
      <p:sp>
        <p:nvSpPr>
          <p:cNvPr id="5" name="Text Placeholder 4">
            <a:extLst>
              <a:ext uri="{FF2B5EF4-FFF2-40B4-BE49-F238E27FC236}">
                <a16:creationId xmlns:a16="http://schemas.microsoft.com/office/drawing/2014/main" id="{03146938-3EAD-4655-9BA7-C1D96F495872}"/>
              </a:ext>
            </a:extLst>
          </p:cNvPr>
          <p:cNvSpPr>
            <a:spLocks noGrp="1"/>
          </p:cNvSpPr>
          <p:nvPr>
            <p:ph type="body" sz="quarter" idx="3"/>
          </p:nvPr>
        </p:nvSpPr>
        <p:spPr/>
        <p:txBody>
          <a:bodyPr/>
          <a:lstStyle/>
          <a:p>
            <a:r>
              <a:rPr lang="en-US" dirty="0"/>
              <a:t> `</a:t>
            </a:r>
            <a:r>
              <a:rPr lang="en-US" dirty="0" err="1"/>
              <a:t>ari</a:t>
            </a:r>
            <a:r>
              <a:rPr lang="en-US" dirty="0"/>
              <a:t> </a:t>
            </a:r>
            <a:r>
              <a:rPr lang="en-US" dirty="0" err="1"/>
              <a:t>ovnai</a:t>
            </a:r>
            <a:r>
              <a:rPr lang="en-US" dirty="0"/>
              <a:t> </a:t>
            </a:r>
            <a:r>
              <a:rPr lang="en-US" dirty="0" err="1"/>
              <a:t>neman:qen</a:t>
            </a:r>
            <a:r>
              <a:rPr lang="en-US" dirty="0"/>
              <a:t> </a:t>
            </a:r>
            <a:r>
              <a:rPr lang="en-US" dirty="0" err="1"/>
              <a:t>tekmetovro</a:t>
            </a:r>
            <a:endParaRPr lang="en-US" dirty="0"/>
          </a:p>
        </p:txBody>
      </p:sp>
    </p:spTree>
    <p:extLst>
      <p:ext uri="{BB962C8B-B14F-4D97-AF65-F5344CB8AC3E}">
        <p14:creationId xmlns:p14="http://schemas.microsoft.com/office/powerpoint/2010/main" val="304899942"/>
      </p:ext>
    </p:extLst>
  </p:cSld>
  <p:clrMapOvr>
    <a:masterClrMapping/>
  </p:clrMapOvr>
</p:sld>
</file>

<file path=ppt/slides/slide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11162256"/>
      </p:ext>
    </p:extLst>
  </p:cSld>
  <p:clrMapOvr>
    <a:masterClrMapping/>
  </p:clrMapOvr>
</p:sld>
</file>

<file path=ppt/slides/slide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Autofit/>
          </a:bodyPr>
          <a:lstStyle/>
          <a:p>
            <a:r>
              <a:rPr lang="ar-EG" sz="5400" dirty="0"/>
              <a:t>يا ملك السلام اعطنا سلامك </a:t>
            </a:r>
            <a:endParaRPr lang="en-US" sz="5400" dirty="0"/>
          </a:p>
        </p:txBody>
      </p:sp>
      <p:sp>
        <p:nvSpPr>
          <p:cNvPr id="8" name="Text Placeholder 7"/>
          <p:cNvSpPr>
            <a:spLocks noGrp="1"/>
          </p:cNvSpPr>
          <p:nvPr>
            <p:ph type="body" idx="1"/>
          </p:nvPr>
        </p:nvSpPr>
        <p:spPr/>
        <p:txBody>
          <a:bodyPr/>
          <a:lstStyle/>
          <a:p>
            <a:r>
              <a:rPr lang="ar-EG" sz="4400" dirty="0"/>
              <a:t>إبؤروإنتي تي هيريني موى نان إنتيك هيريني </a:t>
            </a:r>
          </a:p>
        </p:txBody>
      </p:sp>
      <p:sp>
        <p:nvSpPr>
          <p:cNvPr id="9" name="Text Placeholder 8"/>
          <p:cNvSpPr>
            <a:spLocks noGrp="1"/>
          </p:cNvSpPr>
          <p:nvPr>
            <p:ph type="body" sz="quarter" idx="3"/>
          </p:nvPr>
        </p:nvSpPr>
        <p:spPr>
          <a:xfrm>
            <a:off x="0" y="5377914"/>
            <a:ext cx="9144000" cy="682357"/>
          </a:xfrm>
        </p:spPr>
        <p:txBody>
          <a:bodyPr/>
          <a:lstStyle/>
          <a:p>
            <a:r>
              <a:rPr lang="en-US" sz="4400" dirty="0"/>
              <a:t>~</a:t>
            </a:r>
            <a:r>
              <a:rPr lang="en-US" sz="4400" dirty="0" err="1"/>
              <a:t>Pouro</a:t>
            </a:r>
            <a:r>
              <a:rPr lang="en-US" sz="4400" dirty="0"/>
              <a:t> `</a:t>
            </a:r>
            <a:r>
              <a:rPr lang="en-US" sz="4400" dirty="0" err="1"/>
              <a:t>nte</a:t>
            </a:r>
            <a:r>
              <a:rPr lang="en-US" sz="4400" dirty="0"/>
              <a:t> ;\</a:t>
            </a:r>
            <a:r>
              <a:rPr lang="en-US" sz="4400" dirty="0" err="1"/>
              <a:t>irhnh</a:t>
            </a:r>
            <a:r>
              <a:rPr lang="en-US" sz="4400" dirty="0"/>
              <a:t>&gt;  </a:t>
            </a:r>
            <a:r>
              <a:rPr lang="en-US" sz="4400" dirty="0" err="1"/>
              <a:t>moi</a:t>
            </a:r>
            <a:r>
              <a:rPr lang="en-US" sz="4400" dirty="0"/>
              <a:t> nan `</a:t>
            </a:r>
            <a:r>
              <a:rPr lang="en-US" sz="4400" dirty="0" err="1"/>
              <a:t>ntek</a:t>
            </a:r>
            <a:r>
              <a:rPr lang="en-US" sz="4400" dirty="0"/>
              <a:t>\</a:t>
            </a:r>
            <a:r>
              <a:rPr lang="en-US" sz="4400" dirty="0" err="1"/>
              <a:t>irhnh</a:t>
            </a:r>
            <a:endParaRPr lang="en-US" sz="4400" dirty="0"/>
          </a:p>
        </p:txBody>
      </p:sp>
    </p:spTree>
    <p:extLst>
      <p:ext uri="{BB962C8B-B14F-4D97-AF65-F5344CB8AC3E}">
        <p14:creationId xmlns:p14="http://schemas.microsoft.com/office/powerpoint/2010/main" val="861966263"/>
      </p:ext>
    </p:extLst>
  </p:cSld>
  <p:clrMapOvr>
    <a:masterClrMapping/>
  </p:clrMapOvr>
</p:sld>
</file>

<file path=ppt/slides/slide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ar-EG" dirty="0"/>
              <a:t>قرر لنا سلامك واغفر لنا خطايانا</a:t>
            </a:r>
          </a:p>
        </p:txBody>
      </p:sp>
      <p:sp>
        <p:nvSpPr>
          <p:cNvPr id="3" name="Text Placeholder 2"/>
          <p:cNvSpPr>
            <a:spLocks noGrp="1"/>
          </p:cNvSpPr>
          <p:nvPr>
            <p:ph type="body" idx="1"/>
          </p:nvPr>
        </p:nvSpPr>
        <p:spPr/>
        <p:txBody>
          <a:bodyPr/>
          <a:lstStyle/>
          <a:p>
            <a:r>
              <a:rPr lang="ar-EG" sz="4400" dirty="0"/>
              <a:t>سيمني نان انتيك هيريني كا نين نوفي نان ايفول</a:t>
            </a:r>
          </a:p>
        </p:txBody>
      </p:sp>
      <p:sp>
        <p:nvSpPr>
          <p:cNvPr id="6" name="Text Placeholder 5"/>
          <p:cNvSpPr>
            <a:spLocks noGrp="1"/>
          </p:cNvSpPr>
          <p:nvPr>
            <p:ph type="body" sz="quarter" idx="3"/>
          </p:nvPr>
        </p:nvSpPr>
        <p:spPr>
          <a:xfrm>
            <a:off x="-1" y="5417416"/>
            <a:ext cx="9144000" cy="682357"/>
          </a:xfrm>
        </p:spPr>
        <p:txBody>
          <a:bodyPr/>
          <a:lstStyle/>
          <a:p>
            <a:r>
              <a:rPr lang="en-US" sz="3200" dirty="0" err="1"/>
              <a:t>cemni</a:t>
            </a:r>
            <a:r>
              <a:rPr lang="en-US" sz="3200" dirty="0"/>
              <a:t> nan `</a:t>
            </a:r>
            <a:r>
              <a:rPr lang="en-US" sz="3200" dirty="0" err="1"/>
              <a:t>ntek</a:t>
            </a:r>
            <a:r>
              <a:rPr lang="en-US" sz="3200" dirty="0"/>
              <a:t> hir3n3 : </a:t>
            </a:r>
            <a:r>
              <a:rPr lang="en-US" sz="3200" dirty="0" err="1"/>
              <a:t>xa</a:t>
            </a:r>
            <a:r>
              <a:rPr lang="en-US" sz="3200" dirty="0"/>
              <a:t> </a:t>
            </a:r>
            <a:r>
              <a:rPr lang="en-US" sz="3200" dirty="0" err="1"/>
              <a:t>nen</a:t>
            </a:r>
            <a:r>
              <a:rPr lang="en-US" sz="3200" dirty="0"/>
              <a:t> </a:t>
            </a:r>
            <a:r>
              <a:rPr lang="en-US" sz="3200" dirty="0" err="1"/>
              <a:t>nobi</a:t>
            </a:r>
            <a:r>
              <a:rPr lang="en-US" sz="3200" dirty="0"/>
              <a:t> nan </a:t>
            </a:r>
            <a:r>
              <a:rPr lang="en-US" sz="3200" dirty="0" err="1"/>
              <a:t>ebol</a:t>
            </a:r>
            <a:endParaRPr lang="en-US" sz="3200" dirty="0"/>
          </a:p>
        </p:txBody>
      </p:sp>
    </p:spTree>
    <p:extLst>
      <p:ext uri="{BB962C8B-B14F-4D97-AF65-F5344CB8AC3E}">
        <p14:creationId xmlns:p14="http://schemas.microsoft.com/office/powerpoint/2010/main" val="937372002"/>
      </p:ext>
    </p:extLst>
  </p:cSld>
  <p:clrMapOvr>
    <a:masterClrMapping/>
  </p:clrMapOvr>
</p:sld>
</file>

<file path=ppt/slides/slide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356526784"/>
      </p:ext>
    </p:extLst>
  </p:cSld>
  <p:clrMapOvr>
    <a:masterClrMapping/>
  </p:clrMapOvr>
</p:sld>
</file>

<file path=ppt/slides/slide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 فرق اعداء الكنيسة وحصنها</a:t>
            </a:r>
            <a:endParaRPr lang="en-US" sz="5400" dirty="0"/>
          </a:p>
        </p:txBody>
      </p:sp>
      <p:sp>
        <p:nvSpPr>
          <p:cNvPr id="3" name="Text Placeholder 2"/>
          <p:cNvSpPr>
            <a:spLocks noGrp="1"/>
          </p:cNvSpPr>
          <p:nvPr>
            <p:ph type="body" idx="1"/>
          </p:nvPr>
        </p:nvSpPr>
        <p:spPr/>
        <p:txBody>
          <a:bodyPr/>
          <a:lstStyle/>
          <a:p>
            <a:r>
              <a:rPr lang="ar-EG" sz="4400" dirty="0"/>
              <a:t>جور ايفول اني جاجي انتى تي اكليسيا</a:t>
            </a:r>
          </a:p>
        </p:txBody>
      </p:sp>
      <p:sp>
        <p:nvSpPr>
          <p:cNvPr id="4" name="Text Placeholder 3"/>
          <p:cNvSpPr>
            <a:spLocks noGrp="1"/>
          </p:cNvSpPr>
          <p:nvPr>
            <p:ph type="body" sz="quarter" idx="3"/>
          </p:nvPr>
        </p:nvSpPr>
        <p:spPr/>
        <p:txBody>
          <a:bodyPr/>
          <a:lstStyle/>
          <a:p>
            <a:r>
              <a:rPr lang="en-US" sz="3200" dirty="0" err="1"/>
              <a:t>Gwr</a:t>
            </a:r>
            <a:r>
              <a:rPr lang="en-US" sz="3200" dirty="0"/>
              <a:t> </a:t>
            </a:r>
            <a:r>
              <a:rPr lang="en-US" sz="3200" dirty="0" err="1"/>
              <a:t>ebol</a:t>
            </a:r>
            <a:r>
              <a:rPr lang="en-US" sz="3200" dirty="0"/>
              <a:t> `</a:t>
            </a:r>
            <a:r>
              <a:rPr lang="en-US" sz="3200" dirty="0" err="1"/>
              <a:t>nnigagi</a:t>
            </a:r>
            <a:r>
              <a:rPr lang="en-US" sz="3200" dirty="0"/>
              <a:t> `</a:t>
            </a:r>
            <a:r>
              <a:rPr lang="en-US" sz="3200" dirty="0" err="1"/>
              <a:t>nte</a:t>
            </a:r>
            <a:r>
              <a:rPr lang="en-US" sz="3200" dirty="0"/>
              <a:t> 5ekkl3cia</a:t>
            </a:r>
          </a:p>
        </p:txBody>
      </p:sp>
    </p:spTree>
    <p:extLst>
      <p:ext uri="{BB962C8B-B14F-4D97-AF65-F5344CB8AC3E}">
        <p14:creationId xmlns:p14="http://schemas.microsoft.com/office/powerpoint/2010/main" val="3494542624"/>
      </p:ext>
    </p:extLst>
  </p:cSld>
  <p:clrMapOvr>
    <a:masterClrMapping/>
  </p:clrMapOvr>
</p:sld>
</file>

<file path=ppt/slides/slide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ar-EG" sz="5400" dirty="0"/>
              <a:t>فلا تتزعزع ًالى الابد</a:t>
            </a:r>
            <a:endParaRPr lang="en-US" sz="5400" dirty="0"/>
          </a:p>
        </p:txBody>
      </p:sp>
      <p:sp>
        <p:nvSpPr>
          <p:cNvPr id="3" name="Text Placeholder 2"/>
          <p:cNvSpPr>
            <a:spLocks noGrp="1"/>
          </p:cNvSpPr>
          <p:nvPr>
            <p:ph type="body" idx="1"/>
          </p:nvPr>
        </p:nvSpPr>
        <p:spPr/>
        <p:txBody>
          <a:bodyPr/>
          <a:lstStyle/>
          <a:p>
            <a:r>
              <a:rPr lang="ar-EG" sz="4800" dirty="0"/>
              <a:t>اري سوبت ايروس انيسكم شا اينيه</a:t>
            </a:r>
          </a:p>
        </p:txBody>
      </p:sp>
      <p:sp>
        <p:nvSpPr>
          <p:cNvPr id="4" name="Text Placeholder 3"/>
          <p:cNvSpPr>
            <a:spLocks noGrp="1"/>
          </p:cNvSpPr>
          <p:nvPr>
            <p:ph type="body" sz="quarter" idx="3"/>
          </p:nvPr>
        </p:nvSpPr>
        <p:spPr>
          <a:xfrm>
            <a:off x="-1" y="5421457"/>
            <a:ext cx="9144000" cy="682357"/>
          </a:xfrm>
        </p:spPr>
        <p:txBody>
          <a:bodyPr/>
          <a:lstStyle/>
          <a:p>
            <a:r>
              <a:rPr lang="en-US" dirty="0" err="1"/>
              <a:t>aricobt</a:t>
            </a:r>
            <a:r>
              <a:rPr lang="en-US" dirty="0"/>
              <a:t> `</a:t>
            </a:r>
            <a:r>
              <a:rPr lang="en-US" dirty="0" err="1"/>
              <a:t>eroc</a:t>
            </a:r>
            <a:r>
              <a:rPr lang="en-US" dirty="0"/>
              <a:t> : `</a:t>
            </a:r>
            <a:r>
              <a:rPr lang="en-US" dirty="0" err="1"/>
              <a:t>nneckim</a:t>
            </a:r>
            <a:r>
              <a:rPr lang="en-US" dirty="0"/>
              <a:t> 2a `</a:t>
            </a:r>
            <a:r>
              <a:rPr lang="en-US" dirty="0" err="1"/>
              <a:t>eneh</a:t>
            </a:r>
            <a:endParaRPr lang="en-US" dirty="0"/>
          </a:p>
        </p:txBody>
      </p:sp>
    </p:spTree>
    <p:extLst>
      <p:ext uri="{BB962C8B-B14F-4D97-AF65-F5344CB8AC3E}">
        <p14:creationId xmlns:p14="http://schemas.microsoft.com/office/powerpoint/2010/main" val="194124371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وهوذا ستأتي أيام يقول الرب, وأقيم الكلمة الصالحة التي قررتها على إسرائيل</a:t>
            </a:r>
            <a:endParaRPr lang="en-US" dirty="0"/>
          </a:p>
        </p:txBody>
      </p:sp>
    </p:spTree>
    <p:extLst>
      <p:ext uri="{BB962C8B-B14F-4D97-AF65-F5344CB8AC3E}">
        <p14:creationId xmlns:p14="http://schemas.microsoft.com/office/powerpoint/2010/main" val="3026878610"/>
      </p:ext>
    </p:extLst>
  </p:cSld>
  <p:clrMapOvr>
    <a:masterClrMapping/>
  </p:clrMapOvr>
</p:sld>
</file>

<file path=ppt/slides/slide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FF00"/>
                          </a:solidFill>
                          <a:latin typeface="Avva_Shenouda"/>
                        </a:rPr>
                        <a:t>=</a:t>
                      </a: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466854685"/>
      </p:ext>
    </p:extLst>
  </p:cSld>
  <p:clrMapOvr>
    <a:masterClrMapping/>
  </p:clrMapOvr>
</p:sld>
</file>

<file path=ppt/slides/slide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rmAutofit/>
          </a:bodyPr>
          <a:lstStyle/>
          <a:p>
            <a:r>
              <a:rPr lang="ar-EG" sz="4800" dirty="0"/>
              <a:t>عمانوئيل الهنا في وسطنا الان</a:t>
            </a:r>
            <a:endParaRPr lang="en-US" sz="4800" dirty="0"/>
          </a:p>
        </p:txBody>
      </p:sp>
      <p:sp>
        <p:nvSpPr>
          <p:cNvPr id="3" name="Text Placeholder 2"/>
          <p:cNvSpPr>
            <a:spLocks noGrp="1"/>
          </p:cNvSpPr>
          <p:nvPr>
            <p:ph type="body" idx="1"/>
          </p:nvPr>
        </p:nvSpPr>
        <p:spPr/>
        <p:txBody>
          <a:bodyPr/>
          <a:lstStyle/>
          <a:p>
            <a:r>
              <a:rPr lang="ar-EG" sz="5400" dirty="0"/>
              <a:t>اممانوئيل بينوتي خين تين مي تي تينو</a:t>
            </a:r>
          </a:p>
        </p:txBody>
      </p:sp>
      <p:sp>
        <p:nvSpPr>
          <p:cNvPr id="4" name="Text Placeholder 3"/>
          <p:cNvSpPr>
            <a:spLocks noGrp="1"/>
          </p:cNvSpPr>
          <p:nvPr>
            <p:ph type="body" sz="quarter" idx="3"/>
          </p:nvPr>
        </p:nvSpPr>
        <p:spPr>
          <a:xfrm>
            <a:off x="0" y="5257112"/>
            <a:ext cx="9144000" cy="682357"/>
          </a:xfrm>
        </p:spPr>
        <p:txBody>
          <a:bodyPr/>
          <a:lstStyle/>
          <a:p>
            <a:r>
              <a:rPr lang="nn-NO" sz="3200" dirty="0"/>
              <a:t>Emmanov3l pennov5 : qen tenm35 5nov </a:t>
            </a:r>
          </a:p>
        </p:txBody>
      </p:sp>
    </p:spTree>
    <p:extLst>
      <p:ext uri="{BB962C8B-B14F-4D97-AF65-F5344CB8AC3E}">
        <p14:creationId xmlns:p14="http://schemas.microsoft.com/office/powerpoint/2010/main" val="3132938895"/>
      </p:ext>
    </p:extLst>
  </p:cSld>
  <p:clrMapOvr>
    <a:masterClrMapping/>
  </p:clrMapOvr>
</p:sld>
</file>

<file path=ppt/slides/slide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Autofit/>
          </a:bodyPr>
          <a:lstStyle/>
          <a:p>
            <a:r>
              <a:rPr lang="ar-EG" sz="4400" dirty="0"/>
              <a:t>بمجد ابيه و الروح القدس</a:t>
            </a:r>
            <a:endParaRPr lang="en-US" sz="4400" dirty="0"/>
          </a:p>
        </p:txBody>
      </p:sp>
      <p:sp>
        <p:nvSpPr>
          <p:cNvPr id="3" name="Text Placeholder 2"/>
          <p:cNvSpPr>
            <a:spLocks noGrp="1"/>
          </p:cNvSpPr>
          <p:nvPr>
            <p:ph type="body" idx="1"/>
          </p:nvPr>
        </p:nvSpPr>
        <p:spPr/>
        <p:txBody>
          <a:bodyPr/>
          <a:lstStyle/>
          <a:p>
            <a:r>
              <a:rPr lang="ar-EG" sz="4400" dirty="0"/>
              <a:t>خين ابؤوو انتى بيف يوت نيم بي بنفما اثؤواب</a:t>
            </a:r>
          </a:p>
        </p:txBody>
      </p:sp>
      <p:sp>
        <p:nvSpPr>
          <p:cNvPr id="4" name="Text Placeholder 3"/>
          <p:cNvSpPr>
            <a:spLocks noGrp="1"/>
          </p:cNvSpPr>
          <p:nvPr>
            <p:ph type="body" sz="quarter" idx="3"/>
          </p:nvPr>
        </p:nvSpPr>
        <p:spPr>
          <a:xfrm>
            <a:off x="0" y="5257112"/>
            <a:ext cx="9144000" cy="682357"/>
          </a:xfrm>
        </p:spPr>
        <p:txBody>
          <a:bodyPr/>
          <a:lstStyle/>
          <a:p>
            <a:r>
              <a:rPr lang="en-US" sz="3200" dirty="0" err="1"/>
              <a:t>qen</a:t>
            </a:r>
            <a:r>
              <a:rPr lang="en-US" sz="3200" dirty="0"/>
              <a:t> `</a:t>
            </a:r>
            <a:r>
              <a:rPr lang="en-US" sz="3200" dirty="0" err="1"/>
              <a:t>pwov</a:t>
            </a:r>
            <a:r>
              <a:rPr lang="en-US" sz="3200" dirty="0"/>
              <a:t> `</a:t>
            </a:r>
            <a:r>
              <a:rPr lang="en-US" sz="3200" dirty="0" err="1"/>
              <a:t>nte</a:t>
            </a:r>
            <a:r>
              <a:rPr lang="en-US" sz="3200" dirty="0"/>
              <a:t> pe4iwt : </a:t>
            </a:r>
            <a:r>
              <a:rPr lang="en-US" sz="3200" dirty="0" err="1"/>
              <a:t>nem</a:t>
            </a:r>
            <a:r>
              <a:rPr lang="en-US" sz="3200" dirty="0"/>
              <a:t> </a:t>
            </a:r>
            <a:r>
              <a:rPr lang="en-US" sz="3200" dirty="0" err="1"/>
              <a:t>pipnevma</a:t>
            </a:r>
            <a:r>
              <a:rPr lang="en-US" sz="3200" dirty="0"/>
              <a:t> e0ovab</a:t>
            </a:r>
          </a:p>
        </p:txBody>
      </p:sp>
    </p:spTree>
    <p:extLst>
      <p:ext uri="{BB962C8B-B14F-4D97-AF65-F5344CB8AC3E}">
        <p14:creationId xmlns:p14="http://schemas.microsoft.com/office/powerpoint/2010/main" val="2206425471"/>
      </p:ext>
    </p:extLst>
  </p:cSld>
  <p:clrMapOvr>
    <a:masterClrMapping/>
  </p:clrMapOvr>
</p:sld>
</file>

<file path=ppt/slides/slide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90888051"/>
      </p:ext>
    </p:extLst>
  </p:cSld>
  <p:clrMapOvr>
    <a:masterClrMapping/>
  </p:clrMapOvr>
</p:sld>
</file>

<file path=ppt/slides/slide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rmAutofit/>
          </a:bodyPr>
          <a:lstStyle/>
          <a:p>
            <a:r>
              <a:rPr lang="ar-EG" sz="4800" dirty="0"/>
              <a:t>ليباركنا كلنا ويطهر قلوبنا</a:t>
            </a:r>
            <a:endParaRPr lang="en-US" sz="4800" dirty="0"/>
          </a:p>
        </p:txBody>
      </p:sp>
      <p:sp>
        <p:nvSpPr>
          <p:cNvPr id="3" name="Text Placeholder 2"/>
          <p:cNvSpPr>
            <a:spLocks noGrp="1"/>
          </p:cNvSpPr>
          <p:nvPr>
            <p:ph type="body" idx="1"/>
          </p:nvPr>
        </p:nvSpPr>
        <p:spPr/>
        <p:txBody>
          <a:bodyPr/>
          <a:lstStyle/>
          <a:p>
            <a:r>
              <a:rPr lang="ar-EG" sz="4400" dirty="0"/>
              <a:t> انتيف اسمو ايرون تيرين انتيف طوفو انين هيت</a:t>
            </a:r>
          </a:p>
        </p:txBody>
      </p:sp>
      <p:sp>
        <p:nvSpPr>
          <p:cNvPr id="4" name="Text Placeholder 3"/>
          <p:cNvSpPr>
            <a:spLocks noGrp="1"/>
          </p:cNvSpPr>
          <p:nvPr>
            <p:ph type="body" sz="quarter" idx="3"/>
          </p:nvPr>
        </p:nvSpPr>
        <p:spPr>
          <a:xfrm>
            <a:off x="0" y="5257112"/>
            <a:ext cx="9144000" cy="682357"/>
          </a:xfrm>
        </p:spPr>
        <p:txBody>
          <a:bodyPr/>
          <a:lstStyle/>
          <a:p>
            <a:r>
              <a:rPr lang="en-US" dirty="0"/>
              <a:t>Nte4`cmov `</a:t>
            </a:r>
            <a:r>
              <a:rPr lang="en-US" dirty="0" err="1"/>
              <a:t>eron</a:t>
            </a:r>
            <a:r>
              <a:rPr lang="en-US" dirty="0"/>
              <a:t> t3ren `nte4tovbo `nnenh3t</a:t>
            </a:r>
          </a:p>
        </p:txBody>
      </p:sp>
    </p:spTree>
    <p:extLst>
      <p:ext uri="{BB962C8B-B14F-4D97-AF65-F5344CB8AC3E}">
        <p14:creationId xmlns:p14="http://schemas.microsoft.com/office/powerpoint/2010/main" val="3269901540"/>
      </p:ext>
    </p:extLst>
  </p:cSld>
  <p:clrMapOvr>
    <a:masterClrMapping/>
  </p:clrMapOvr>
</p:sld>
</file>

<file path=ppt/slides/slide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74821"/>
            <a:ext cx="9144000" cy="782371"/>
          </a:xfrm>
        </p:spPr>
        <p:txBody>
          <a:bodyPr>
            <a:normAutofit/>
          </a:bodyPr>
          <a:lstStyle/>
          <a:p>
            <a:r>
              <a:rPr lang="ar-EG" sz="4400" dirty="0"/>
              <a:t>ويشفي امراض نفوسنا واجسدنا</a:t>
            </a:r>
            <a:endParaRPr lang="en-US" sz="4400" dirty="0"/>
          </a:p>
        </p:txBody>
      </p:sp>
      <p:sp>
        <p:nvSpPr>
          <p:cNvPr id="3" name="Text Placeholder 2"/>
          <p:cNvSpPr>
            <a:spLocks noGrp="1"/>
          </p:cNvSpPr>
          <p:nvPr>
            <p:ph type="body" idx="1"/>
          </p:nvPr>
        </p:nvSpPr>
        <p:spPr/>
        <p:txBody>
          <a:bodyPr/>
          <a:lstStyle/>
          <a:p>
            <a:r>
              <a:rPr lang="ar-EG" sz="3600" dirty="0"/>
              <a:t>انتيف تالتشو اني شوني انتى نين ابسيشي نيم نين سوما</a:t>
            </a:r>
          </a:p>
        </p:txBody>
      </p:sp>
      <p:sp>
        <p:nvSpPr>
          <p:cNvPr id="4" name="Text Placeholder 3"/>
          <p:cNvSpPr>
            <a:spLocks noGrp="1"/>
          </p:cNvSpPr>
          <p:nvPr>
            <p:ph type="body" sz="quarter" idx="3"/>
          </p:nvPr>
        </p:nvSpPr>
        <p:spPr>
          <a:xfrm>
            <a:off x="-34677" y="5484134"/>
            <a:ext cx="9144000" cy="682357"/>
          </a:xfrm>
        </p:spPr>
        <p:txBody>
          <a:bodyPr/>
          <a:lstStyle/>
          <a:p>
            <a:r>
              <a:rPr lang="pt-BR" dirty="0"/>
              <a:t>`nte4talso `nni2wni : `nte nenyix3 nem nencwma</a:t>
            </a:r>
          </a:p>
        </p:txBody>
      </p:sp>
    </p:spTree>
    <p:extLst>
      <p:ext uri="{BB962C8B-B14F-4D97-AF65-F5344CB8AC3E}">
        <p14:creationId xmlns:p14="http://schemas.microsoft.com/office/powerpoint/2010/main" val="1265050584"/>
      </p:ext>
    </p:extLst>
  </p:cSld>
  <p:clrMapOvr>
    <a:masterClrMapping/>
  </p:clrMapOvr>
</p:sld>
</file>

<file path=ppt/slides/slide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يا رب ارحم</a:t>
                      </a:r>
                      <a:endParaRPr lang="ar-SA"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ar-EG" sz="4800" b="0" i="0" dirty="0">
                        <a:solidFill>
                          <a:srgbClr val="FFC000"/>
                        </a:solidFill>
                        <a:latin typeface="Avva_Shenouda"/>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4800" b="0" i="0" dirty="0">
                          <a:solidFill>
                            <a:srgbClr val="FFC000"/>
                          </a:solidFill>
                          <a:latin typeface="Avva_Shenouda"/>
                        </a:rPr>
                        <a:t>=k=e</a:t>
                      </a:r>
                      <a:endParaRPr lang="en-US" sz="48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p>
                    <a:p>
                      <a:pPr marL="0" marR="0" indent="0" algn="ctr" defTabSz="914400" rtl="1" eaLnBrk="1" fontAlgn="auto" latinLnBrk="0" hangingPunct="1">
                        <a:lnSpc>
                          <a:spcPct val="100000"/>
                        </a:lnSpc>
                        <a:spcBef>
                          <a:spcPts val="0"/>
                        </a:spcBef>
                        <a:spcAft>
                          <a:spcPts val="0"/>
                        </a:spcAft>
                        <a:buClrTx/>
                        <a:buSzTx/>
                        <a:buFontTx/>
                        <a:buNone/>
                        <a:tabLst/>
                        <a:defRPr/>
                      </a:pPr>
                      <a:r>
                        <a:rPr lang="ar-EG" sz="5200" b="1" i="0" kern="1200" dirty="0">
                          <a:solidFill>
                            <a:schemeClr val="lt1"/>
                          </a:solidFill>
                          <a:latin typeface="+mn-lt"/>
                          <a:ea typeface="+mn-ea"/>
                          <a:cs typeface="+mn-cs"/>
                        </a:rPr>
                        <a:t> كيرياليسون</a:t>
                      </a:r>
                      <a:endParaRPr lang="ar-EG" sz="5200" b="1"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2304614797"/>
      </p:ext>
    </p:extLst>
  </p:cSld>
  <p:clrMapOvr>
    <a:masterClrMapping/>
  </p:clrMapOvr>
</p:sld>
</file>

<file path=ppt/slides/slide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298908"/>
            <a:ext cx="9144000" cy="782371"/>
          </a:xfrm>
        </p:spPr>
        <p:txBody>
          <a:bodyPr>
            <a:normAutofit/>
          </a:bodyPr>
          <a:lstStyle/>
          <a:p>
            <a:r>
              <a:rPr lang="ar-EG" sz="4400" dirty="0"/>
              <a:t>نسجد لك ايها المسيح مع ابيك الصالح</a:t>
            </a:r>
            <a:endParaRPr lang="en-US" sz="4400" dirty="0"/>
          </a:p>
        </p:txBody>
      </p:sp>
      <p:sp>
        <p:nvSpPr>
          <p:cNvPr id="3" name="Text Placeholder 2"/>
          <p:cNvSpPr>
            <a:spLocks noGrp="1"/>
          </p:cNvSpPr>
          <p:nvPr>
            <p:ph type="body" idx="1"/>
          </p:nvPr>
        </p:nvSpPr>
        <p:spPr>
          <a:xfrm>
            <a:off x="0" y="6134856"/>
            <a:ext cx="9143999" cy="808893"/>
          </a:xfrm>
        </p:spPr>
        <p:txBody>
          <a:bodyPr/>
          <a:lstStyle/>
          <a:p>
            <a:r>
              <a:rPr lang="ar-EG" sz="3600" dirty="0"/>
              <a:t> تين اؤؤشت امموك او بي خريستوس نيم بيك يوت ان اغاثوس</a:t>
            </a:r>
          </a:p>
        </p:txBody>
      </p:sp>
      <p:sp>
        <p:nvSpPr>
          <p:cNvPr id="4" name="Text Placeholder 3"/>
          <p:cNvSpPr>
            <a:spLocks noGrp="1"/>
          </p:cNvSpPr>
          <p:nvPr>
            <p:ph type="body" sz="quarter" idx="3"/>
          </p:nvPr>
        </p:nvSpPr>
        <p:spPr>
          <a:xfrm>
            <a:off x="0" y="5081279"/>
            <a:ext cx="9144000" cy="682357"/>
          </a:xfrm>
        </p:spPr>
        <p:txBody>
          <a:bodyPr/>
          <a:lstStyle/>
          <a:p>
            <a:r>
              <a:rPr lang="en-US" sz="3200" dirty="0"/>
              <a:t>Tenovw2t `</a:t>
            </a:r>
            <a:r>
              <a:rPr lang="en-US" sz="3200" dirty="0" err="1"/>
              <a:t>mmok</a:t>
            </a:r>
            <a:r>
              <a:rPr lang="en-US" sz="3200" dirty="0"/>
              <a:t> w p=xc </a:t>
            </a:r>
            <a:r>
              <a:rPr lang="en-US" sz="3200" dirty="0" err="1"/>
              <a:t>nem</a:t>
            </a:r>
            <a:r>
              <a:rPr lang="en-US" sz="3200" dirty="0"/>
              <a:t> </a:t>
            </a:r>
            <a:r>
              <a:rPr lang="en-US" sz="3200" dirty="0" err="1"/>
              <a:t>pekiwt</a:t>
            </a:r>
            <a:r>
              <a:rPr lang="en-US" sz="3200" dirty="0"/>
              <a:t> `naja0oc</a:t>
            </a:r>
          </a:p>
        </p:txBody>
      </p:sp>
    </p:spTree>
    <p:extLst>
      <p:ext uri="{BB962C8B-B14F-4D97-AF65-F5344CB8AC3E}">
        <p14:creationId xmlns:p14="http://schemas.microsoft.com/office/powerpoint/2010/main" val="3129880558"/>
      </p:ext>
    </p:extLst>
  </p:cSld>
  <p:clrMapOvr>
    <a:masterClrMapping/>
  </p:clrMapOvr>
</p:sld>
</file>

<file path=ppt/slides/slide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365104"/>
            <a:ext cx="9144000" cy="782371"/>
          </a:xfrm>
        </p:spPr>
        <p:txBody>
          <a:bodyPr>
            <a:normAutofit/>
          </a:bodyPr>
          <a:lstStyle/>
          <a:p>
            <a:r>
              <a:rPr lang="ar-EG" sz="4800" dirty="0"/>
              <a:t>والروح القدس لأنك صلبت وخلصتنا</a:t>
            </a:r>
            <a:endParaRPr lang="en-US" sz="4800" dirty="0"/>
          </a:p>
        </p:txBody>
      </p:sp>
      <p:sp>
        <p:nvSpPr>
          <p:cNvPr id="3" name="Text Placeholder 2"/>
          <p:cNvSpPr>
            <a:spLocks noGrp="1"/>
          </p:cNvSpPr>
          <p:nvPr>
            <p:ph type="body" idx="1"/>
          </p:nvPr>
        </p:nvSpPr>
        <p:spPr/>
        <p:txBody>
          <a:bodyPr/>
          <a:lstStyle/>
          <a:p>
            <a:r>
              <a:rPr lang="ar-EG" sz="4000" dirty="0"/>
              <a:t>نيم بي بنيفما اثوؤاب جى اف اشك أك سوتي اممون</a:t>
            </a:r>
          </a:p>
        </p:txBody>
      </p:sp>
      <p:sp>
        <p:nvSpPr>
          <p:cNvPr id="4" name="Text Placeholder 3"/>
          <p:cNvSpPr>
            <a:spLocks noGrp="1"/>
          </p:cNvSpPr>
          <p:nvPr>
            <p:ph type="body" sz="quarter" idx="3"/>
          </p:nvPr>
        </p:nvSpPr>
        <p:spPr>
          <a:xfrm>
            <a:off x="0" y="5568477"/>
            <a:ext cx="9144000" cy="682357"/>
          </a:xfrm>
        </p:spPr>
        <p:txBody>
          <a:bodyPr/>
          <a:lstStyle/>
          <a:p>
            <a:r>
              <a:rPr lang="en-US" dirty="0" err="1"/>
              <a:t>nem</a:t>
            </a:r>
            <a:r>
              <a:rPr lang="en-US" dirty="0"/>
              <a:t> </a:t>
            </a:r>
            <a:r>
              <a:rPr lang="en-US" dirty="0" err="1"/>
              <a:t>pipnevma</a:t>
            </a:r>
            <a:r>
              <a:rPr lang="en-US" dirty="0"/>
              <a:t> e0ovab:ge </a:t>
            </a:r>
            <a:r>
              <a:rPr lang="pt-BR" sz="3600" b="0" i="0" dirty="0">
                <a:solidFill>
                  <a:srgbClr val="FFC000"/>
                </a:solidFill>
                <a:latin typeface="Avva_Shenouda"/>
              </a:rPr>
              <a:t>a4a2k</a:t>
            </a:r>
            <a:r>
              <a:rPr lang="ar-EG" sz="3600" b="0" i="0" dirty="0">
                <a:solidFill>
                  <a:srgbClr val="FFC000"/>
                </a:solidFill>
                <a:latin typeface="Avva_Shenouda"/>
              </a:rPr>
              <a:t> </a:t>
            </a:r>
            <a:r>
              <a:rPr lang="en-US" dirty="0"/>
              <a:t>akcw5`mmon</a:t>
            </a:r>
          </a:p>
        </p:txBody>
      </p:sp>
    </p:spTree>
    <p:extLst>
      <p:ext uri="{BB962C8B-B14F-4D97-AF65-F5344CB8AC3E}">
        <p14:creationId xmlns:p14="http://schemas.microsoft.com/office/powerpoint/2010/main" val="4118998237"/>
      </p:ext>
    </p:extLst>
  </p:cSld>
  <p:clrMapOvr>
    <a:masterClrMapping/>
  </p:clrMapOvr>
</p:sld>
</file>

<file path=ppt/slides/slide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4349328"/>
          <a:ext cx="9144000" cy="2536056"/>
        </p:xfrm>
        <a:graphic>
          <a:graphicData uri="http://schemas.openxmlformats.org/drawingml/2006/table">
            <a:tbl>
              <a:tblPr rtl="1"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chemeClr val="lt1"/>
                          </a:solidFill>
                          <a:latin typeface="+mn-lt"/>
                          <a:ea typeface="+mn-ea"/>
                          <a:cs typeface="+mn-cs"/>
                        </a:rPr>
                        <a:t>أمين هلليلويا</a:t>
                      </a:r>
                      <a:endParaRPr lang="ar-SA" sz="6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sz="5400" b="0" kern="1200" dirty="0">
                          <a:solidFill>
                            <a:srgbClr val="FFC000"/>
                          </a:solidFill>
                          <a:latin typeface="Avva_Shenouda" pitchFamily="34" charset="2"/>
                          <a:ea typeface="+mn-ea"/>
                          <a:cs typeface="+mn-cs"/>
                        </a:rPr>
                        <a:t>am3n ==a=l </a:t>
                      </a:r>
                      <a:endParaRPr lang="en-US" sz="5400" b="0" kern="1200" baseline="0" dirty="0">
                        <a:solidFill>
                          <a:srgbClr val="FFC000"/>
                        </a:solidFill>
                        <a:latin typeface="Athanasius" pitchFamily="2" charset="0"/>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6000" b="1" kern="1200" dirty="0">
                          <a:solidFill>
                            <a:schemeClr val="lt1"/>
                          </a:solidFill>
                          <a:latin typeface="+mn-lt"/>
                          <a:ea typeface="+mn-ea"/>
                          <a:cs typeface="+mn-cs"/>
                        </a:rPr>
                        <a:t>أمين الليلويا</a:t>
                      </a:r>
                      <a:endParaRPr lang="ar-EG" sz="115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1514747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a:t>وبيت يهوذا. في تلك الأيام أُشرق نور البرّ لداود</a:t>
            </a:r>
            <a:r>
              <a:rPr lang="en-US"/>
              <a:t> </a:t>
            </a:r>
            <a:r>
              <a:rPr lang="ar-SA"/>
              <a:t>فيملك ملك بار فيهم,</a:t>
            </a:r>
            <a:endParaRPr lang="en-US" dirty="0"/>
          </a:p>
        </p:txBody>
      </p:sp>
    </p:spTree>
    <p:extLst>
      <p:ext uri="{BB962C8B-B14F-4D97-AF65-F5344CB8AC3E}">
        <p14:creationId xmlns:p14="http://schemas.microsoft.com/office/powerpoint/2010/main" val="2012644092"/>
      </p:ext>
    </p:extLst>
  </p:cSld>
  <p:clrMapOvr>
    <a:masterClrMapping/>
  </p:clrMapOvr>
</p:sld>
</file>

<file path=ppt/slides/slide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dirty="0"/>
              <a:t>المجد للآب والإبن والروح القدس </a:t>
            </a:r>
            <a:endParaRPr lang="en-US" dirty="0"/>
          </a:p>
        </p:txBody>
      </p:sp>
      <p:sp>
        <p:nvSpPr>
          <p:cNvPr id="3" name="Text Placeholder 2"/>
          <p:cNvSpPr>
            <a:spLocks noGrp="1"/>
          </p:cNvSpPr>
          <p:nvPr>
            <p:ph type="body" idx="1"/>
          </p:nvPr>
        </p:nvSpPr>
        <p:spPr>
          <a:xfrm>
            <a:off x="1" y="5827038"/>
            <a:ext cx="9143999" cy="808893"/>
          </a:xfrm>
        </p:spPr>
        <p:txBody>
          <a:bodyPr/>
          <a:lstStyle/>
          <a:p>
            <a:r>
              <a:rPr lang="ar-EG" sz="4400" dirty="0"/>
              <a:t>ذوكسابترى كى إيو كى آجيو إبنيفماتى</a:t>
            </a:r>
          </a:p>
        </p:txBody>
      </p:sp>
      <p:sp>
        <p:nvSpPr>
          <p:cNvPr id="4" name="Text Placeholder 3"/>
          <p:cNvSpPr>
            <a:spLocks noGrp="1"/>
          </p:cNvSpPr>
          <p:nvPr>
            <p:ph type="body" sz="quarter" idx="3"/>
          </p:nvPr>
        </p:nvSpPr>
        <p:spPr/>
        <p:txBody>
          <a:bodyPr/>
          <a:lstStyle/>
          <a:p>
            <a:r>
              <a:rPr lang="pl-PL" sz="4400" dirty="0"/>
              <a:t>Do[a Patri ke ~Ui`w ke `agi`w</a:t>
            </a:r>
            <a:r>
              <a:rPr lang="ar-EG" sz="4400" dirty="0"/>
              <a:t> </a:t>
            </a:r>
            <a:r>
              <a:rPr lang="pl-PL" sz="4400" dirty="0"/>
              <a:t>~Pneumati</a:t>
            </a:r>
          </a:p>
        </p:txBody>
      </p:sp>
    </p:spTree>
    <p:extLst>
      <p:ext uri="{BB962C8B-B14F-4D97-AF65-F5344CB8AC3E}">
        <p14:creationId xmlns:p14="http://schemas.microsoft.com/office/powerpoint/2010/main" val="1076860793"/>
      </p:ext>
    </p:extLst>
  </p:cSld>
  <p:clrMapOvr>
    <a:masterClrMapping/>
  </p:clrMapOvr>
</p:sld>
</file>

<file path=ppt/slides/slide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EG" sz="4400" dirty="0"/>
              <a:t>الآن وكل أوان وإلى دهر الدهور</a:t>
            </a:r>
            <a:endParaRPr lang="en-US" sz="4400" dirty="0"/>
          </a:p>
        </p:txBody>
      </p:sp>
      <p:sp>
        <p:nvSpPr>
          <p:cNvPr id="3" name="Text Placeholder 2"/>
          <p:cNvSpPr>
            <a:spLocks noGrp="1"/>
          </p:cNvSpPr>
          <p:nvPr>
            <p:ph type="body" idx="1"/>
          </p:nvPr>
        </p:nvSpPr>
        <p:spPr>
          <a:xfrm>
            <a:off x="1" y="5925261"/>
            <a:ext cx="9143999" cy="808893"/>
          </a:xfrm>
        </p:spPr>
        <p:txBody>
          <a:bodyPr/>
          <a:lstStyle/>
          <a:p>
            <a:r>
              <a:rPr lang="ar-EG" sz="4000" dirty="0"/>
              <a:t>كى نين كى آإى كى إسطوس إى أوناس طون إى أونون </a:t>
            </a:r>
          </a:p>
        </p:txBody>
      </p:sp>
      <p:sp>
        <p:nvSpPr>
          <p:cNvPr id="4" name="Text Placeholder 3"/>
          <p:cNvSpPr>
            <a:spLocks noGrp="1"/>
          </p:cNvSpPr>
          <p:nvPr>
            <p:ph type="body" sz="quarter" idx="3"/>
          </p:nvPr>
        </p:nvSpPr>
        <p:spPr/>
        <p:txBody>
          <a:bodyPr/>
          <a:lstStyle/>
          <a:p>
            <a:r>
              <a:rPr lang="en-US" sz="4400" dirty="0"/>
              <a:t> </a:t>
            </a:r>
            <a:r>
              <a:rPr lang="en-US" sz="4400" dirty="0" err="1"/>
              <a:t>ke</a:t>
            </a:r>
            <a:r>
              <a:rPr lang="en-US" sz="4400" dirty="0"/>
              <a:t> nun </a:t>
            </a:r>
            <a:r>
              <a:rPr lang="en-US" sz="4400" dirty="0" err="1"/>
              <a:t>ke</a:t>
            </a:r>
            <a:r>
              <a:rPr lang="en-US" sz="4400" dirty="0"/>
              <a:t> `</a:t>
            </a:r>
            <a:r>
              <a:rPr lang="en-US" sz="4400" dirty="0" err="1"/>
              <a:t>a`i</a:t>
            </a:r>
            <a:r>
              <a:rPr lang="en-US" sz="4400" dirty="0"/>
              <a:t> </a:t>
            </a:r>
            <a:r>
              <a:rPr lang="en-US" sz="4400" dirty="0" err="1"/>
              <a:t>ke</a:t>
            </a:r>
            <a:r>
              <a:rPr lang="en-US" sz="4400" dirty="0"/>
              <a:t> </a:t>
            </a:r>
            <a:r>
              <a:rPr lang="en-US" sz="4400" dirty="0" err="1"/>
              <a:t>ic</a:t>
            </a:r>
            <a:r>
              <a:rPr lang="en-US" sz="4400" dirty="0"/>
              <a:t> </a:t>
            </a:r>
            <a:r>
              <a:rPr lang="en-US" sz="4400" dirty="0" err="1"/>
              <a:t>touc</a:t>
            </a:r>
            <a:r>
              <a:rPr lang="en-US" sz="4400" dirty="0"/>
              <a:t> `</a:t>
            </a:r>
            <a:r>
              <a:rPr lang="en-US" sz="4400" dirty="0" err="1"/>
              <a:t>e`wnac</a:t>
            </a:r>
            <a:r>
              <a:rPr lang="en-US" sz="4400" dirty="0"/>
              <a:t> </a:t>
            </a:r>
            <a:r>
              <a:rPr lang="en-US" sz="4400" dirty="0" err="1"/>
              <a:t>twn</a:t>
            </a:r>
            <a:r>
              <a:rPr lang="en-US" sz="4400" dirty="0"/>
              <a:t> `</a:t>
            </a:r>
            <a:r>
              <a:rPr lang="en-US" sz="4400" dirty="0" err="1"/>
              <a:t>ewnwn</a:t>
            </a:r>
            <a:endParaRPr lang="en-US" sz="4400" dirty="0"/>
          </a:p>
        </p:txBody>
      </p:sp>
    </p:spTree>
    <p:extLst>
      <p:ext uri="{BB962C8B-B14F-4D97-AF65-F5344CB8AC3E}">
        <p14:creationId xmlns:p14="http://schemas.microsoft.com/office/powerpoint/2010/main" val="2418314725"/>
      </p:ext>
    </p:extLst>
  </p:cSld>
  <p:clrMapOvr>
    <a:masterClrMapping/>
  </p:clrMapOvr>
</p:sld>
</file>

<file path=ppt/slides/slide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0DC3D-0986-4014-818B-1D97829FC806}"/>
              </a:ext>
            </a:extLst>
          </p:cNvPr>
          <p:cNvSpPr>
            <a:spLocks noGrp="1"/>
          </p:cNvSpPr>
          <p:nvPr>
            <p:ph type="title"/>
          </p:nvPr>
        </p:nvSpPr>
        <p:spPr/>
        <p:txBody>
          <a:bodyPr>
            <a:normAutofit fontScale="90000"/>
          </a:bodyPr>
          <a:lstStyle/>
          <a:p>
            <a:r>
              <a:rPr lang="ar-EG" sz="5400" dirty="0"/>
              <a:t>نصرخ قائلين</a:t>
            </a:r>
            <a:endParaRPr lang="en-US" sz="5400" dirty="0"/>
          </a:p>
        </p:txBody>
      </p:sp>
      <p:sp>
        <p:nvSpPr>
          <p:cNvPr id="3" name="Text Placeholder 2">
            <a:extLst>
              <a:ext uri="{FF2B5EF4-FFF2-40B4-BE49-F238E27FC236}">
                <a16:creationId xmlns:a16="http://schemas.microsoft.com/office/drawing/2014/main" id="{288306E2-081C-4154-979A-F9CAEE97DA1D}"/>
              </a:ext>
            </a:extLst>
          </p:cNvPr>
          <p:cNvSpPr>
            <a:spLocks noGrp="1"/>
          </p:cNvSpPr>
          <p:nvPr>
            <p:ph type="body" idx="1"/>
          </p:nvPr>
        </p:nvSpPr>
        <p:spPr/>
        <p:txBody>
          <a:bodyPr/>
          <a:lstStyle/>
          <a:p>
            <a:r>
              <a:rPr lang="ar-EG" sz="4800" dirty="0"/>
              <a:t>تين أوش إيفول إنجو إمموس</a:t>
            </a:r>
          </a:p>
        </p:txBody>
      </p:sp>
      <p:sp>
        <p:nvSpPr>
          <p:cNvPr id="5" name="Text Placeholder 4">
            <a:extLst>
              <a:ext uri="{FF2B5EF4-FFF2-40B4-BE49-F238E27FC236}">
                <a16:creationId xmlns:a16="http://schemas.microsoft.com/office/drawing/2014/main" id="{57B2819C-50A1-40A8-85CD-13BD04FDD0D5}"/>
              </a:ext>
            </a:extLst>
          </p:cNvPr>
          <p:cNvSpPr>
            <a:spLocks noGrp="1"/>
          </p:cNvSpPr>
          <p:nvPr>
            <p:ph type="body" sz="quarter" idx="3"/>
          </p:nvPr>
        </p:nvSpPr>
        <p:spPr/>
        <p:txBody>
          <a:bodyPr/>
          <a:lstStyle/>
          <a:p>
            <a:r>
              <a:rPr lang="pl-PL" dirty="0"/>
              <a:t>ten w2 ebol engw `mmoc</a:t>
            </a:r>
          </a:p>
        </p:txBody>
      </p:sp>
    </p:spTree>
    <p:extLst>
      <p:ext uri="{BB962C8B-B14F-4D97-AF65-F5344CB8AC3E}">
        <p14:creationId xmlns:p14="http://schemas.microsoft.com/office/powerpoint/2010/main" val="1819191444"/>
      </p:ext>
    </p:extLst>
  </p:cSld>
  <p:clrMapOvr>
    <a:masterClrMapping/>
  </p:clrMapOvr>
</p:sld>
</file>

<file path=ppt/slides/slide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8A47B-BC55-461E-B191-FB78A2FE5DF8}"/>
              </a:ext>
            </a:extLst>
          </p:cNvPr>
          <p:cNvSpPr>
            <a:spLocks noGrp="1"/>
          </p:cNvSpPr>
          <p:nvPr>
            <p:ph type="title"/>
          </p:nvPr>
        </p:nvSpPr>
        <p:spPr/>
        <p:txBody>
          <a:bodyPr>
            <a:noAutofit/>
          </a:bodyPr>
          <a:lstStyle/>
          <a:p>
            <a:r>
              <a:rPr lang="ar-EG" sz="4800" dirty="0"/>
              <a:t>يا ربنا يسوع المسيح</a:t>
            </a:r>
            <a:endParaRPr lang="en-US" sz="4800" dirty="0"/>
          </a:p>
        </p:txBody>
      </p:sp>
      <p:sp>
        <p:nvSpPr>
          <p:cNvPr id="3" name="Text Placeholder 2">
            <a:extLst>
              <a:ext uri="{FF2B5EF4-FFF2-40B4-BE49-F238E27FC236}">
                <a16:creationId xmlns:a16="http://schemas.microsoft.com/office/drawing/2014/main" id="{E5D4D6A6-35B7-4FCC-953F-D9E71B1CCEB8}"/>
              </a:ext>
            </a:extLst>
          </p:cNvPr>
          <p:cNvSpPr>
            <a:spLocks noGrp="1"/>
          </p:cNvSpPr>
          <p:nvPr>
            <p:ph type="body" idx="1"/>
          </p:nvPr>
        </p:nvSpPr>
        <p:spPr/>
        <p:txBody>
          <a:bodyPr/>
          <a:lstStyle/>
          <a:p>
            <a:r>
              <a:rPr lang="ar-EG" sz="4000" dirty="0"/>
              <a:t>جى أو بينشويس إيسوس بيخرستوس</a:t>
            </a:r>
          </a:p>
        </p:txBody>
      </p:sp>
      <p:sp>
        <p:nvSpPr>
          <p:cNvPr id="5" name="Text Placeholder 4">
            <a:extLst>
              <a:ext uri="{FF2B5EF4-FFF2-40B4-BE49-F238E27FC236}">
                <a16:creationId xmlns:a16="http://schemas.microsoft.com/office/drawing/2014/main" id="{022F8769-A2DE-48F9-9558-DD07DC67460C}"/>
              </a:ext>
            </a:extLst>
          </p:cNvPr>
          <p:cNvSpPr>
            <a:spLocks noGrp="1"/>
          </p:cNvSpPr>
          <p:nvPr>
            <p:ph type="body" sz="quarter" idx="3"/>
          </p:nvPr>
        </p:nvSpPr>
        <p:spPr/>
        <p:txBody>
          <a:bodyPr/>
          <a:lstStyle/>
          <a:p>
            <a:r>
              <a:rPr lang="en-US" dirty="0" err="1"/>
              <a:t>ge</a:t>
            </a:r>
            <a:r>
              <a:rPr lang="en-US" dirty="0"/>
              <a:t> w </a:t>
            </a:r>
            <a:r>
              <a:rPr lang="en-US" dirty="0" err="1"/>
              <a:t>Pensoic</a:t>
            </a:r>
            <a:r>
              <a:rPr lang="en-US" dirty="0"/>
              <a:t> I3covc </a:t>
            </a:r>
            <a:r>
              <a:rPr lang="en-US" dirty="0" err="1"/>
              <a:t>Pixrictoc</a:t>
            </a:r>
            <a:endParaRPr lang="en-US" dirty="0"/>
          </a:p>
        </p:txBody>
      </p:sp>
    </p:spTree>
    <p:extLst>
      <p:ext uri="{BB962C8B-B14F-4D97-AF65-F5344CB8AC3E}">
        <p14:creationId xmlns:p14="http://schemas.microsoft.com/office/powerpoint/2010/main" val="784389943"/>
      </p:ext>
    </p:extLst>
  </p:cSld>
  <p:clrMapOvr>
    <a:masterClrMapping/>
  </p:clrMapOvr>
</p:sld>
</file>

<file path=ppt/slides/slide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C939B-8BE3-4C64-82C6-4611DCBA669C}"/>
              </a:ext>
            </a:extLst>
          </p:cNvPr>
          <p:cNvSpPr>
            <a:spLocks noGrp="1"/>
          </p:cNvSpPr>
          <p:nvPr>
            <p:ph type="title"/>
          </p:nvPr>
        </p:nvSpPr>
        <p:spPr/>
        <p:txBody>
          <a:bodyPr>
            <a:normAutofit/>
          </a:bodyPr>
          <a:lstStyle/>
          <a:p>
            <a:r>
              <a:rPr lang="ar-EG" sz="4800" dirty="0"/>
              <a:t>الذى صُلب على الصليب</a:t>
            </a:r>
            <a:endParaRPr lang="en-US" sz="4800" dirty="0"/>
          </a:p>
        </p:txBody>
      </p:sp>
      <p:sp>
        <p:nvSpPr>
          <p:cNvPr id="3" name="Text Placeholder 2">
            <a:extLst>
              <a:ext uri="{FF2B5EF4-FFF2-40B4-BE49-F238E27FC236}">
                <a16:creationId xmlns:a16="http://schemas.microsoft.com/office/drawing/2014/main" id="{92BCFC05-D3F8-44DB-9E28-2AA67606B795}"/>
              </a:ext>
            </a:extLst>
          </p:cNvPr>
          <p:cNvSpPr>
            <a:spLocks noGrp="1"/>
          </p:cNvSpPr>
          <p:nvPr>
            <p:ph type="body" idx="1"/>
          </p:nvPr>
        </p:nvSpPr>
        <p:spPr/>
        <p:txBody>
          <a:bodyPr/>
          <a:lstStyle/>
          <a:p>
            <a:r>
              <a:rPr lang="ar-EG" sz="4000" dirty="0"/>
              <a:t>فى إيطاف آشف إيبى ستافروس</a:t>
            </a:r>
          </a:p>
        </p:txBody>
      </p:sp>
      <p:sp>
        <p:nvSpPr>
          <p:cNvPr id="5" name="Text Placeholder 4">
            <a:extLst>
              <a:ext uri="{FF2B5EF4-FFF2-40B4-BE49-F238E27FC236}">
                <a16:creationId xmlns:a16="http://schemas.microsoft.com/office/drawing/2014/main" id="{21B33F31-9B23-4325-88DD-BC26FEB50F05}"/>
              </a:ext>
            </a:extLst>
          </p:cNvPr>
          <p:cNvSpPr>
            <a:spLocks noGrp="1"/>
          </p:cNvSpPr>
          <p:nvPr>
            <p:ph type="body" sz="quarter" idx="3"/>
          </p:nvPr>
        </p:nvSpPr>
        <p:spPr/>
        <p:txBody>
          <a:bodyPr/>
          <a:lstStyle/>
          <a:p>
            <a:r>
              <a:rPr lang="en-US" dirty="0"/>
              <a:t>f3etava24 `</a:t>
            </a:r>
            <a:r>
              <a:rPr lang="en-US" dirty="0" err="1"/>
              <a:t>epi`ctavroc</a:t>
            </a:r>
            <a:endParaRPr lang="en-US" dirty="0"/>
          </a:p>
        </p:txBody>
      </p:sp>
    </p:spTree>
    <p:extLst>
      <p:ext uri="{BB962C8B-B14F-4D97-AF65-F5344CB8AC3E}">
        <p14:creationId xmlns:p14="http://schemas.microsoft.com/office/powerpoint/2010/main" val="675894978"/>
      </p:ext>
    </p:extLst>
  </p:cSld>
  <p:clrMapOvr>
    <a:masterClrMapping/>
  </p:clrMapOvr>
</p:sld>
</file>

<file path=ppt/slides/slide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F4A61-8993-425A-920C-FF9DA355EE06}"/>
              </a:ext>
            </a:extLst>
          </p:cNvPr>
          <p:cNvSpPr>
            <a:spLocks noGrp="1"/>
          </p:cNvSpPr>
          <p:nvPr>
            <p:ph type="title"/>
          </p:nvPr>
        </p:nvSpPr>
        <p:spPr/>
        <p:txBody>
          <a:bodyPr>
            <a:normAutofit/>
          </a:bodyPr>
          <a:lstStyle/>
          <a:p>
            <a:r>
              <a:rPr lang="ar-EG" sz="4800" dirty="0"/>
              <a:t>إسحق الشيطان تحت أقدامنا</a:t>
            </a:r>
            <a:endParaRPr lang="en-US" sz="4800" dirty="0"/>
          </a:p>
        </p:txBody>
      </p:sp>
      <p:sp>
        <p:nvSpPr>
          <p:cNvPr id="3" name="Text Placeholder 2">
            <a:extLst>
              <a:ext uri="{FF2B5EF4-FFF2-40B4-BE49-F238E27FC236}">
                <a16:creationId xmlns:a16="http://schemas.microsoft.com/office/drawing/2014/main" id="{C43BE3FB-AA5A-4C5D-ACC4-5F6A4894186B}"/>
              </a:ext>
            </a:extLst>
          </p:cNvPr>
          <p:cNvSpPr>
            <a:spLocks noGrp="1"/>
          </p:cNvSpPr>
          <p:nvPr>
            <p:ph type="body" idx="1"/>
          </p:nvPr>
        </p:nvSpPr>
        <p:spPr/>
        <p:txBody>
          <a:bodyPr/>
          <a:lstStyle/>
          <a:p>
            <a:r>
              <a:rPr lang="ar-EG" sz="4000" dirty="0"/>
              <a:t>إك إى خومخيم إم إبساطاناس سا بيسيت إننين تشالافج</a:t>
            </a:r>
          </a:p>
        </p:txBody>
      </p:sp>
      <p:sp>
        <p:nvSpPr>
          <p:cNvPr id="5" name="Text Placeholder 4">
            <a:extLst>
              <a:ext uri="{FF2B5EF4-FFF2-40B4-BE49-F238E27FC236}">
                <a16:creationId xmlns:a16="http://schemas.microsoft.com/office/drawing/2014/main" id="{E5530B91-4CA6-4579-831A-F808A536D10B}"/>
              </a:ext>
            </a:extLst>
          </p:cNvPr>
          <p:cNvSpPr>
            <a:spLocks noGrp="1"/>
          </p:cNvSpPr>
          <p:nvPr>
            <p:ph type="body" sz="quarter" idx="3"/>
          </p:nvPr>
        </p:nvSpPr>
        <p:spPr/>
        <p:txBody>
          <a:bodyPr/>
          <a:lstStyle/>
          <a:p>
            <a:r>
              <a:rPr lang="en-US" sz="2400" dirty="0" err="1"/>
              <a:t>ek`eqomqem</a:t>
            </a:r>
            <a:r>
              <a:rPr lang="en-US" sz="2400" dirty="0"/>
              <a:t> `</a:t>
            </a:r>
            <a:r>
              <a:rPr lang="en-US" sz="2400" dirty="0" err="1"/>
              <a:t>m`pcatanac</a:t>
            </a:r>
            <a:r>
              <a:rPr lang="en-US" sz="2400" dirty="0"/>
              <a:t> : capec3t `</a:t>
            </a:r>
            <a:r>
              <a:rPr lang="en-US" sz="2400" dirty="0" err="1"/>
              <a:t>nnensalavg</a:t>
            </a:r>
            <a:endParaRPr lang="en-US" sz="2400" dirty="0"/>
          </a:p>
        </p:txBody>
      </p:sp>
    </p:spTree>
    <p:extLst>
      <p:ext uri="{BB962C8B-B14F-4D97-AF65-F5344CB8AC3E}">
        <p14:creationId xmlns:p14="http://schemas.microsoft.com/office/powerpoint/2010/main" val="3695994585"/>
      </p:ext>
    </p:extLst>
  </p:cSld>
  <p:clrMapOvr>
    <a:masterClrMapping/>
  </p:clrMapOvr>
</p:sld>
</file>

<file path=ppt/slides/slide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A1D61-1BA6-4968-A0DD-95FAF4A87CD6}"/>
              </a:ext>
            </a:extLst>
          </p:cNvPr>
          <p:cNvSpPr>
            <a:spLocks noGrp="1"/>
          </p:cNvSpPr>
          <p:nvPr>
            <p:ph type="title"/>
          </p:nvPr>
        </p:nvSpPr>
        <p:spPr/>
        <p:txBody>
          <a:bodyPr>
            <a:noAutofit/>
          </a:bodyPr>
          <a:lstStyle/>
          <a:p>
            <a:r>
              <a:rPr lang="ar-EG" sz="5400" dirty="0"/>
              <a:t>خلصنا وارحمنا</a:t>
            </a:r>
            <a:endParaRPr lang="en-US" sz="5400" dirty="0"/>
          </a:p>
        </p:txBody>
      </p:sp>
      <p:sp>
        <p:nvSpPr>
          <p:cNvPr id="3" name="Text Placeholder 2">
            <a:extLst>
              <a:ext uri="{FF2B5EF4-FFF2-40B4-BE49-F238E27FC236}">
                <a16:creationId xmlns:a16="http://schemas.microsoft.com/office/drawing/2014/main" id="{0470395A-6EAC-478F-880C-6626967FD908}"/>
              </a:ext>
            </a:extLst>
          </p:cNvPr>
          <p:cNvSpPr>
            <a:spLocks noGrp="1"/>
          </p:cNvSpPr>
          <p:nvPr>
            <p:ph type="body" idx="1"/>
          </p:nvPr>
        </p:nvSpPr>
        <p:spPr/>
        <p:txBody>
          <a:bodyPr/>
          <a:lstStyle/>
          <a:p>
            <a:r>
              <a:rPr lang="ar-EG" sz="4400" dirty="0"/>
              <a:t>سوتى إممون أووه ناى نان</a:t>
            </a:r>
          </a:p>
        </p:txBody>
      </p:sp>
      <p:sp>
        <p:nvSpPr>
          <p:cNvPr id="5" name="Text Placeholder 4">
            <a:extLst>
              <a:ext uri="{FF2B5EF4-FFF2-40B4-BE49-F238E27FC236}">
                <a16:creationId xmlns:a16="http://schemas.microsoft.com/office/drawing/2014/main" id="{034F85A4-1958-4118-A9CC-EA354B84B1FD}"/>
              </a:ext>
            </a:extLst>
          </p:cNvPr>
          <p:cNvSpPr>
            <a:spLocks noGrp="1"/>
          </p:cNvSpPr>
          <p:nvPr>
            <p:ph type="body" sz="quarter" idx="3"/>
          </p:nvPr>
        </p:nvSpPr>
        <p:spPr/>
        <p:txBody>
          <a:bodyPr/>
          <a:lstStyle/>
          <a:p>
            <a:r>
              <a:rPr lang="fi-FI" dirty="0"/>
              <a:t>cw5 `mmon ovoh nai nan</a:t>
            </a:r>
          </a:p>
        </p:txBody>
      </p:sp>
    </p:spTree>
    <p:extLst>
      <p:ext uri="{BB962C8B-B14F-4D97-AF65-F5344CB8AC3E}">
        <p14:creationId xmlns:p14="http://schemas.microsoft.com/office/powerpoint/2010/main" val="2752693640"/>
      </p:ext>
    </p:extLst>
  </p:cSld>
  <p:clrMapOvr>
    <a:masterClrMapping/>
  </p:clrMapOvr>
</p:sld>
</file>

<file path=ppt/slides/slide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8C28D-0795-480C-A090-90C95A926843}"/>
              </a:ext>
            </a:extLst>
          </p:cNvPr>
          <p:cNvSpPr>
            <a:spLocks noGrp="1"/>
          </p:cNvSpPr>
          <p:nvPr>
            <p:ph type="title"/>
          </p:nvPr>
        </p:nvSpPr>
        <p:spPr/>
        <p:txBody>
          <a:bodyPr>
            <a:normAutofit/>
          </a:bodyPr>
          <a:lstStyle/>
          <a:p>
            <a:r>
              <a:rPr lang="ar-EG" dirty="0"/>
              <a:t>يارب ارحم  يا رب ارحم يا رب بارك آمين</a:t>
            </a:r>
            <a:endParaRPr lang="en-US" dirty="0"/>
          </a:p>
        </p:txBody>
      </p:sp>
      <p:sp>
        <p:nvSpPr>
          <p:cNvPr id="3" name="Text Placeholder 2">
            <a:extLst>
              <a:ext uri="{FF2B5EF4-FFF2-40B4-BE49-F238E27FC236}">
                <a16:creationId xmlns:a16="http://schemas.microsoft.com/office/drawing/2014/main" id="{4723C15C-E3C6-40A0-AE78-09A01E983E94}"/>
              </a:ext>
            </a:extLst>
          </p:cNvPr>
          <p:cNvSpPr>
            <a:spLocks noGrp="1"/>
          </p:cNvSpPr>
          <p:nvPr>
            <p:ph type="body" idx="1"/>
          </p:nvPr>
        </p:nvSpPr>
        <p:spPr/>
        <p:txBody>
          <a:bodyPr/>
          <a:lstStyle/>
          <a:p>
            <a:r>
              <a:rPr lang="ar-EG" sz="4400" dirty="0"/>
              <a:t>كيرياليسون كيرياليسون كيريا إفلوجيسون آمين</a:t>
            </a:r>
          </a:p>
        </p:txBody>
      </p:sp>
      <p:sp>
        <p:nvSpPr>
          <p:cNvPr id="5" name="Text Placeholder 4">
            <a:extLst>
              <a:ext uri="{FF2B5EF4-FFF2-40B4-BE49-F238E27FC236}">
                <a16:creationId xmlns:a16="http://schemas.microsoft.com/office/drawing/2014/main" id="{CD3A5C8B-4A8B-4007-9CF5-4E6A55041E4E}"/>
              </a:ext>
            </a:extLst>
          </p:cNvPr>
          <p:cNvSpPr>
            <a:spLocks noGrp="1"/>
          </p:cNvSpPr>
          <p:nvPr>
            <p:ph type="body" sz="quarter" idx="3"/>
          </p:nvPr>
        </p:nvSpPr>
        <p:spPr/>
        <p:txBody>
          <a:bodyPr/>
          <a:lstStyle/>
          <a:p>
            <a:r>
              <a:rPr lang="it-IT" dirty="0"/>
              <a:t>k=e =k=e Kvrie evloj3con am3n</a:t>
            </a:r>
          </a:p>
        </p:txBody>
      </p:sp>
    </p:spTree>
    <p:extLst>
      <p:ext uri="{BB962C8B-B14F-4D97-AF65-F5344CB8AC3E}">
        <p14:creationId xmlns:p14="http://schemas.microsoft.com/office/powerpoint/2010/main" val="4036673146"/>
      </p:ext>
    </p:extLst>
  </p:cSld>
  <p:clrMapOvr>
    <a:masterClrMapping/>
  </p:clrMapOvr>
</p:sld>
</file>

<file path=ppt/slides/slide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1FBCF-2050-4209-9C18-0691BDAFA06D}"/>
              </a:ext>
            </a:extLst>
          </p:cNvPr>
          <p:cNvSpPr>
            <a:spLocks noGrp="1"/>
          </p:cNvSpPr>
          <p:nvPr>
            <p:ph type="title"/>
          </p:nvPr>
        </p:nvSpPr>
        <p:spPr/>
        <p:txBody>
          <a:bodyPr>
            <a:normAutofit fontScale="90000"/>
          </a:bodyPr>
          <a:lstStyle/>
          <a:p>
            <a:r>
              <a:rPr lang="ar-EG" sz="5400" dirty="0"/>
              <a:t>باركواعلىَّ باركواعلىَّ  ها المطانية</a:t>
            </a:r>
            <a:endParaRPr lang="en-US" sz="5400" dirty="0"/>
          </a:p>
        </p:txBody>
      </p:sp>
      <p:sp>
        <p:nvSpPr>
          <p:cNvPr id="3" name="Text Placeholder 2">
            <a:extLst>
              <a:ext uri="{FF2B5EF4-FFF2-40B4-BE49-F238E27FC236}">
                <a16:creationId xmlns:a16="http://schemas.microsoft.com/office/drawing/2014/main" id="{62F3678E-2268-4568-B7EC-516A88F8AD98}"/>
              </a:ext>
            </a:extLst>
          </p:cNvPr>
          <p:cNvSpPr>
            <a:spLocks noGrp="1"/>
          </p:cNvSpPr>
          <p:nvPr>
            <p:ph type="body" idx="1"/>
          </p:nvPr>
        </p:nvSpPr>
        <p:spPr/>
        <p:txBody>
          <a:bodyPr/>
          <a:lstStyle/>
          <a:p>
            <a:r>
              <a:rPr lang="ar-EG" sz="4800" dirty="0"/>
              <a:t>إسمو إيروى إسمو إيروى  إستى ميطانيا</a:t>
            </a:r>
          </a:p>
        </p:txBody>
      </p:sp>
      <p:sp>
        <p:nvSpPr>
          <p:cNvPr id="5" name="Text Placeholder 4">
            <a:extLst>
              <a:ext uri="{FF2B5EF4-FFF2-40B4-BE49-F238E27FC236}">
                <a16:creationId xmlns:a16="http://schemas.microsoft.com/office/drawing/2014/main" id="{26715F2D-1BC8-42B8-AB78-E0948B543084}"/>
              </a:ext>
            </a:extLst>
          </p:cNvPr>
          <p:cNvSpPr>
            <a:spLocks noGrp="1"/>
          </p:cNvSpPr>
          <p:nvPr>
            <p:ph type="body" sz="quarter" idx="3"/>
          </p:nvPr>
        </p:nvSpPr>
        <p:spPr/>
        <p:txBody>
          <a:bodyPr/>
          <a:lstStyle/>
          <a:p>
            <a:r>
              <a:rPr lang="en-US" sz="3200" dirty="0"/>
              <a:t>`</a:t>
            </a:r>
            <a:r>
              <a:rPr lang="en-US" sz="3200" dirty="0" err="1"/>
              <a:t>cmov</a:t>
            </a:r>
            <a:r>
              <a:rPr lang="en-US" sz="3200" dirty="0"/>
              <a:t> </a:t>
            </a:r>
            <a:r>
              <a:rPr lang="en-US" sz="3200" dirty="0" err="1"/>
              <a:t>eroi</a:t>
            </a:r>
            <a:r>
              <a:rPr lang="en-US" sz="3200" dirty="0"/>
              <a:t> `</a:t>
            </a:r>
            <a:r>
              <a:rPr lang="en-US" sz="3200" dirty="0" err="1"/>
              <a:t>cmov</a:t>
            </a:r>
            <a:r>
              <a:rPr lang="en-US" sz="3200" dirty="0"/>
              <a:t> </a:t>
            </a:r>
            <a:r>
              <a:rPr lang="en-US" sz="3200" dirty="0" err="1"/>
              <a:t>eroi</a:t>
            </a:r>
            <a:r>
              <a:rPr lang="en-US" sz="3200" dirty="0"/>
              <a:t> : </a:t>
            </a:r>
            <a:r>
              <a:rPr lang="en-US" sz="3200" dirty="0" err="1"/>
              <a:t>ic</a:t>
            </a:r>
            <a:r>
              <a:rPr lang="ar-EG" sz="3200" dirty="0"/>
              <a:t> </a:t>
            </a:r>
            <a:r>
              <a:rPr lang="en-US" sz="3200" dirty="0"/>
              <a:t>5metanoia</a:t>
            </a:r>
          </a:p>
        </p:txBody>
      </p:sp>
    </p:spTree>
    <p:extLst>
      <p:ext uri="{BB962C8B-B14F-4D97-AF65-F5344CB8AC3E}">
        <p14:creationId xmlns:p14="http://schemas.microsoft.com/office/powerpoint/2010/main" val="3057263483"/>
      </p:ext>
    </p:extLst>
  </p:cSld>
  <p:clrMapOvr>
    <a:masterClrMapping/>
  </p:clrMapOvr>
</p:sld>
</file>

<file path=ppt/slides/slide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CFC27-CAF9-48A3-84FB-6AC80DA65627}"/>
              </a:ext>
            </a:extLst>
          </p:cNvPr>
          <p:cNvSpPr>
            <a:spLocks noGrp="1"/>
          </p:cNvSpPr>
          <p:nvPr>
            <p:ph type="title"/>
          </p:nvPr>
        </p:nvSpPr>
        <p:spPr/>
        <p:txBody>
          <a:bodyPr>
            <a:noAutofit/>
          </a:bodyPr>
          <a:lstStyle/>
          <a:p>
            <a:r>
              <a:rPr lang="ar-EG" sz="5400" dirty="0"/>
              <a:t>إغفروا لي قُل البركة</a:t>
            </a:r>
            <a:endParaRPr lang="en-US" sz="5400" dirty="0"/>
          </a:p>
        </p:txBody>
      </p:sp>
      <p:sp>
        <p:nvSpPr>
          <p:cNvPr id="3" name="Text Placeholder 2">
            <a:extLst>
              <a:ext uri="{FF2B5EF4-FFF2-40B4-BE49-F238E27FC236}">
                <a16:creationId xmlns:a16="http://schemas.microsoft.com/office/drawing/2014/main" id="{FFF3043F-91AC-44E7-9444-2B733D2B9E7F}"/>
              </a:ext>
            </a:extLst>
          </p:cNvPr>
          <p:cNvSpPr>
            <a:spLocks noGrp="1"/>
          </p:cNvSpPr>
          <p:nvPr>
            <p:ph type="body" idx="1"/>
          </p:nvPr>
        </p:nvSpPr>
        <p:spPr/>
        <p:txBody>
          <a:bodyPr/>
          <a:lstStyle/>
          <a:p>
            <a:r>
              <a:rPr lang="ar-EG" sz="4400" dirty="0"/>
              <a:t>كوني إيفول جو إمبي إسمو</a:t>
            </a:r>
          </a:p>
        </p:txBody>
      </p:sp>
      <p:sp>
        <p:nvSpPr>
          <p:cNvPr id="5" name="Text Placeholder 4">
            <a:extLst>
              <a:ext uri="{FF2B5EF4-FFF2-40B4-BE49-F238E27FC236}">
                <a16:creationId xmlns:a16="http://schemas.microsoft.com/office/drawing/2014/main" id="{CA091372-7472-49C7-AA06-1B4E81330BBE}"/>
              </a:ext>
            </a:extLst>
          </p:cNvPr>
          <p:cNvSpPr>
            <a:spLocks noGrp="1"/>
          </p:cNvSpPr>
          <p:nvPr>
            <p:ph type="body" sz="quarter" idx="3"/>
          </p:nvPr>
        </p:nvSpPr>
        <p:spPr/>
        <p:txBody>
          <a:bodyPr/>
          <a:lstStyle/>
          <a:p>
            <a:r>
              <a:rPr lang="pt-BR" dirty="0"/>
              <a:t>xw n3i ebol : gw `mpi`cmov</a:t>
            </a:r>
          </a:p>
        </p:txBody>
      </p:sp>
    </p:spTree>
    <p:extLst>
      <p:ext uri="{BB962C8B-B14F-4D97-AF65-F5344CB8AC3E}">
        <p14:creationId xmlns:p14="http://schemas.microsoft.com/office/powerpoint/2010/main" val="298511319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ar-SA" dirty="0"/>
              <a:t>ويجرى الحكم والعدل على</a:t>
            </a:r>
            <a:r>
              <a:rPr lang="en-US" dirty="0"/>
              <a:t> </a:t>
            </a:r>
            <a:r>
              <a:rPr lang="ar-SA" dirty="0"/>
              <a:t>الأرض. وفي أيامه يخلُص يهوذا ويسكن إسرائيل آمنًا مطمئنًا. </a:t>
            </a:r>
            <a:endParaRPr lang="en-US" dirty="0"/>
          </a:p>
        </p:txBody>
      </p:sp>
    </p:spTree>
    <p:extLst>
      <p:ext uri="{BB962C8B-B14F-4D97-AF65-F5344CB8AC3E}">
        <p14:creationId xmlns:p14="http://schemas.microsoft.com/office/powerpoint/2010/main" val="856488490"/>
      </p:ext>
    </p:extLst>
  </p:cSld>
  <p:clrMapOvr>
    <a:masterClrMapping/>
  </p:clrMapOvr>
</p:sld>
</file>

<file path=ppt/slides/slide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590A6-E88D-4236-B294-BBF28F4D59A1}"/>
              </a:ext>
            </a:extLst>
          </p:cNvPr>
          <p:cNvSpPr>
            <a:spLocks noGrp="1"/>
          </p:cNvSpPr>
          <p:nvPr>
            <p:ph type="title"/>
          </p:nvPr>
        </p:nvSpPr>
        <p:spPr/>
        <p:txBody>
          <a:bodyPr>
            <a:normAutofit fontScale="90000"/>
          </a:bodyPr>
          <a:lstStyle/>
          <a:p>
            <a:r>
              <a:rPr lang="ar-EG" sz="5400" dirty="0"/>
              <a:t>المسيح إلهنا</a:t>
            </a:r>
            <a:endParaRPr lang="en-US" sz="5400" dirty="0"/>
          </a:p>
        </p:txBody>
      </p:sp>
      <p:sp>
        <p:nvSpPr>
          <p:cNvPr id="3" name="Text Placeholder 2">
            <a:extLst>
              <a:ext uri="{FF2B5EF4-FFF2-40B4-BE49-F238E27FC236}">
                <a16:creationId xmlns:a16="http://schemas.microsoft.com/office/drawing/2014/main" id="{75B2BAC0-A9C6-451C-AB5A-42F02B3E16C7}"/>
              </a:ext>
            </a:extLst>
          </p:cNvPr>
          <p:cNvSpPr>
            <a:spLocks noGrp="1"/>
          </p:cNvSpPr>
          <p:nvPr>
            <p:ph type="body" idx="1"/>
          </p:nvPr>
        </p:nvSpPr>
        <p:spPr/>
        <p:txBody>
          <a:bodyPr/>
          <a:lstStyle/>
          <a:p>
            <a:r>
              <a:rPr lang="ar-EG" sz="5400" dirty="0"/>
              <a:t>بخرستوس بنوتي</a:t>
            </a:r>
          </a:p>
        </p:txBody>
      </p:sp>
      <p:sp>
        <p:nvSpPr>
          <p:cNvPr id="5" name="Text Placeholder 4">
            <a:extLst>
              <a:ext uri="{FF2B5EF4-FFF2-40B4-BE49-F238E27FC236}">
                <a16:creationId xmlns:a16="http://schemas.microsoft.com/office/drawing/2014/main" id="{15A7792C-2C18-4CE8-86B2-AD500F7B4646}"/>
              </a:ext>
            </a:extLst>
          </p:cNvPr>
          <p:cNvSpPr>
            <a:spLocks noGrp="1"/>
          </p:cNvSpPr>
          <p:nvPr>
            <p:ph type="body" sz="quarter" idx="3"/>
          </p:nvPr>
        </p:nvSpPr>
        <p:spPr/>
        <p:txBody>
          <a:bodyPr/>
          <a:lstStyle/>
          <a:p>
            <a:r>
              <a:rPr lang="en-US" dirty="0" err="1"/>
              <a:t>Pi`xrictoc</a:t>
            </a:r>
            <a:r>
              <a:rPr lang="en-US" dirty="0"/>
              <a:t> Pennov5 </a:t>
            </a:r>
          </a:p>
        </p:txBody>
      </p:sp>
    </p:spTree>
    <p:extLst>
      <p:ext uri="{BB962C8B-B14F-4D97-AF65-F5344CB8AC3E}">
        <p14:creationId xmlns:p14="http://schemas.microsoft.com/office/powerpoint/2010/main" val="4062474902"/>
      </p:ext>
    </p:extLst>
  </p:cSld>
  <p:clrMapOvr>
    <a:masterClrMapping/>
  </p:clrMapOvr>
</p:sld>
</file>

<file path=ppt/slides/slide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1962A-F9CB-4E90-9868-F1C56AD0A001}"/>
              </a:ext>
            </a:extLst>
          </p:cNvPr>
          <p:cNvSpPr>
            <a:spLocks noGrp="1"/>
          </p:cNvSpPr>
          <p:nvPr>
            <p:ph type="title"/>
          </p:nvPr>
        </p:nvSpPr>
        <p:spPr>
          <a:xfrm>
            <a:off x="0" y="4396318"/>
            <a:ext cx="9144000" cy="782371"/>
          </a:xfrm>
        </p:spPr>
        <p:txBody>
          <a:bodyPr>
            <a:noAutofit/>
          </a:bodyPr>
          <a:lstStyle/>
          <a:p>
            <a:r>
              <a:rPr lang="ar-EG" sz="5400" dirty="0"/>
              <a:t>أمين يكون</a:t>
            </a:r>
            <a:endParaRPr lang="en-US" sz="5400" dirty="0"/>
          </a:p>
        </p:txBody>
      </p:sp>
      <p:sp>
        <p:nvSpPr>
          <p:cNvPr id="3" name="Text Placeholder 2">
            <a:extLst>
              <a:ext uri="{FF2B5EF4-FFF2-40B4-BE49-F238E27FC236}">
                <a16:creationId xmlns:a16="http://schemas.microsoft.com/office/drawing/2014/main" id="{D86D71A4-D0C9-44F2-9A50-6A0743A293FA}"/>
              </a:ext>
            </a:extLst>
          </p:cNvPr>
          <p:cNvSpPr>
            <a:spLocks noGrp="1"/>
          </p:cNvSpPr>
          <p:nvPr>
            <p:ph type="body" idx="1"/>
          </p:nvPr>
        </p:nvSpPr>
        <p:spPr/>
        <p:txBody>
          <a:bodyPr/>
          <a:lstStyle/>
          <a:p>
            <a:r>
              <a:rPr lang="ar-EG" sz="4400" dirty="0"/>
              <a:t>أمين يس إشوبى</a:t>
            </a:r>
          </a:p>
        </p:txBody>
      </p:sp>
      <p:sp>
        <p:nvSpPr>
          <p:cNvPr id="5" name="Text Placeholder 4">
            <a:extLst>
              <a:ext uri="{FF2B5EF4-FFF2-40B4-BE49-F238E27FC236}">
                <a16:creationId xmlns:a16="http://schemas.microsoft.com/office/drawing/2014/main" id="{6B586F05-15E5-4C75-943D-0BA1ECF72FD8}"/>
              </a:ext>
            </a:extLst>
          </p:cNvPr>
          <p:cNvSpPr>
            <a:spLocks noGrp="1"/>
          </p:cNvSpPr>
          <p:nvPr>
            <p:ph type="body" sz="quarter" idx="3"/>
          </p:nvPr>
        </p:nvSpPr>
        <p:spPr/>
        <p:txBody>
          <a:bodyPr/>
          <a:lstStyle/>
          <a:p>
            <a:r>
              <a:rPr lang="en-US" sz="4800" dirty="0"/>
              <a:t>am3n ece2wpi</a:t>
            </a:r>
          </a:p>
        </p:txBody>
      </p:sp>
    </p:spTree>
    <p:extLst>
      <p:ext uri="{BB962C8B-B14F-4D97-AF65-F5344CB8AC3E}">
        <p14:creationId xmlns:p14="http://schemas.microsoft.com/office/powerpoint/2010/main" val="62263867"/>
      </p:ext>
    </p:extLst>
  </p:cSld>
  <p:clrMapOvr>
    <a:masterClrMapping/>
  </p:clrMapOvr>
</p:sld>
</file>

<file path=ppt/slides/slide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0" y="38540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5400" kern="10" dirty="0">
                          <a:ln w="9525">
                            <a:noFill/>
                            <a:round/>
                            <a:headEnd/>
                            <a:tailEnd/>
                          </a:ln>
                          <a:solidFill>
                            <a:srgbClr val="FFC000"/>
                          </a:solidFill>
                          <a:effectLst/>
                          <a:latin typeface="Times New Roman"/>
                          <a:cs typeface="Times New Roman"/>
                        </a:rPr>
                        <a:t>أبانا</a:t>
                      </a:r>
                      <a:r>
                        <a:rPr lang="ar-EG" sz="5400" kern="10" baseline="0" dirty="0">
                          <a:ln w="9525">
                            <a:noFill/>
                            <a:round/>
                            <a:headEnd/>
                            <a:tailEnd/>
                          </a:ln>
                          <a:solidFill>
                            <a:srgbClr val="FFC000"/>
                          </a:solidFill>
                          <a:effectLst/>
                          <a:latin typeface="Times New Roman"/>
                          <a:cs typeface="Times New Roman"/>
                        </a:rPr>
                        <a:t> الذى فى السموات.......</a:t>
                      </a:r>
                      <a:endParaRPr lang="ar-EG" sz="5400" kern="10" dirty="0">
                        <a:ln w="9525">
                          <a:noFill/>
                          <a:round/>
                          <a:headEnd/>
                          <a:tailEnd/>
                        </a:ln>
                        <a:solidFill>
                          <a:srgbClr val="FFC000"/>
                        </a:solidFill>
                        <a:effectLst/>
                        <a:latin typeface="Times New Roman"/>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12" name="Rectangle 11">
            <a:hlinkClick r:id="rId3" action="ppaction://hlinksldjump"/>
          </p:cNvPr>
          <p:cNvSpPr/>
          <p:nvPr/>
        </p:nvSpPr>
        <p:spPr>
          <a:xfrm>
            <a:off x="8135260" y="6334780"/>
            <a:ext cx="862737"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الثالثة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3" name="Rectangle 12">
            <a:hlinkClick r:id="rId4" action="ppaction://hlinksldjump"/>
          </p:cNvPr>
          <p:cNvSpPr/>
          <p:nvPr/>
        </p:nvSpPr>
        <p:spPr>
          <a:xfrm>
            <a:off x="6993601" y="6310655"/>
            <a:ext cx="1141659"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السادسة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4" name="Rectangle 13">
            <a:hlinkClick r:id="rId5" action="ppaction://hlinksldjump"/>
          </p:cNvPr>
          <p:cNvSpPr/>
          <p:nvPr/>
        </p:nvSpPr>
        <p:spPr>
          <a:xfrm>
            <a:off x="5771948" y="6310655"/>
            <a:ext cx="1027845"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التاسعة</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5" name="Rectangle 14">
            <a:hlinkClick r:id="rId6" action="ppaction://hlinksldjump"/>
          </p:cNvPr>
          <p:cNvSpPr/>
          <p:nvPr/>
        </p:nvSpPr>
        <p:spPr>
          <a:xfrm>
            <a:off x="3917099" y="6310655"/>
            <a:ext cx="1648208"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الحادية عشر</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6" name="Rectangle 15">
            <a:hlinkClick r:id="rId7" action="ppaction://hlinksldjump"/>
          </p:cNvPr>
          <p:cNvSpPr/>
          <p:nvPr/>
        </p:nvSpPr>
        <p:spPr>
          <a:xfrm>
            <a:off x="2566097" y="6289379"/>
            <a:ext cx="1463862"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امانة اللص</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7" name="Rectangle 16">
            <a:hlinkClick r:id="rId8" action="ppaction://hlinksldjump"/>
          </p:cNvPr>
          <p:cNvSpPr/>
          <p:nvPr/>
        </p:nvSpPr>
        <p:spPr>
          <a:xfrm>
            <a:off x="0" y="6310655"/>
            <a:ext cx="1099981"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غولغوثا</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8" name="Rectangle 17">
            <a:hlinkClick r:id="rId9" action="ppaction://hlinksldjump"/>
          </p:cNvPr>
          <p:cNvSpPr/>
          <p:nvPr/>
        </p:nvSpPr>
        <p:spPr>
          <a:xfrm>
            <a:off x="1099981" y="6283913"/>
            <a:ext cx="1497526" cy="52322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800" b="1" i="0" u="none" strike="noStrike" kern="10" cap="none" spc="0" normalizeH="0" baseline="0" noProof="0" dirty="0">
                <a:ln w="9525">
                  <a:noFill/>
                  <a:round/>
                  <a:headEnd/>
                  <a:tailEnd/>
                </a:ln>
                <a:solidFill>
                  <a:srgbClr val="FFC000"/>
                </a:solidFill>
                <a:effectLst/>
                <a:uLnTx/>
                <a:uFillTx/>
                <a:latin typeface="Times New Roman"/>
                <a:ea typeface="+mn-ea"/>
                <a:cs typeface="Times New Roman"/>
              </a:rPr>
              <a:t>الاثني عشر</a:t>
            </a:r>
            <a:endParaRPr kumimoji="0" lang="en-US" sz="10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6785939"/>
      </p:ext>
    </p:extLst>
  </p:cSld>
  <p:clrMapOvr>
    <a:masterClrMapping/>
  </p:clrMapOvr>
</p:sld>
</file>

<file path=ppt/slides/slide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 y="4572000"/>
            <a:ext cx="8886824" cy="2123658"/>
          </a:xfrm>
          <a:prstGeom prst="rect">
            <a:avLst/>
          </a:prstGeom>
        </p:spPr>
        <p:txBody>
          <a:bodyPr wrap="square">
            <a:spAutoFit/>
          </a:bodyPr>
          <a:lstStyle/>
          <a:p>
            <a:pPr algn="ctr" defTabSz="914400" rtl="1">
              <a:defRPr/>
            </a:pPr>
            <a:r>
              <a:rPr lang="ar-EG" sz="4400" b="1" kern="10" dirty="0">
                <a:ln w="9525">
                  <a:noFill/>
                  <a:round/>
                  <a:headEnd/>
                  <a:tailEnd/>
                </a:ln>
                <a:solidFill>
                  <a:srgbClr val="FFC000"/>
                </a:solidFill>
                <a:latin typeface="Times New Roman"/>
                <a:cs typeface="Times New Roman"/>
              </a:rPr>
              <a:t>نبؤات الساعة السادسة من يوم الجمعة من البصخة المقدسة التي لمخلصنا الصالح بركاتها على جميعنا آمين</a:t>
            </a:r>
            <a:endParaRPr lang="en-US" sz="4400" b="1" kern="10" dirty="0">
              <a:ln w="9525">
                <a:noFill/>
                <a:round/>
                <a:headEnd/>
                <a:tailEnd/>
              </a:ln>
              <a:solidFill>
                <a:srgbClr val="FFC000"/>
              </a:solidFill>
              <a:latin typeface="Times New Roman"/>
              <a:cs typeface="Times New Roman"/>
            </a:endParaRPr>
          </a:p>
        </p:txBody>
      </p:sp>
    </p:spTree>
    <p:extLst>
      <p:ext uri="{BB962C8B-B14F-4D97-AF65-F5344CB8AC3E}">
        <p14:creationId xmlns:p14="http://schemas.microsoft.com/office/powerpoint/2010/main" val="3840675842"/>
      </p:ext>
    </p:extLst>
  </p:cSld>
  <p:clrMapOvr>
    <a:masterClrMapping/>
  </p:clrMapOvr>
</p:sld>
</file>

<file path=ppt/slides/slide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من سفر العدد لموسى النبى ص 21 : 1- 9</a:t>
            </a:r>
            <a:br>
              <a:rPr lang="ar-EG" dirty="0"/>
            </a:br>
            <a:endParaRPr lang="en-US" dirty="0"/>
          </a:p>
        </p:txBody>
      </p:sp>
    </p:spTree>
    <p:extLst>
      <p:ext uri="{BB962C8B-B14F-4D97-AF65-F5344CB8AC3E}">
        <p14:creationId xmlns:p14="http://schemas.microsoft.com/office/powerpoint/2010/main" val="603397551"/>
      </p:ext>
    </p:extLst>
  </p:cSld>
  <p:clrMapOvr>
    <a:masterClrMapping/>
  </p:clrMapOvr>
</p:sld>
</file>

<file path=ppt/slides/slide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ar-EG" dirty="0"/>
              <a:t>و سمع الكنعانى ملك داراد المقيم فى البرية أن  إسرائيل قد جاء عن طريق أتاريم ، فحارب إسرائيل و سبى منهم سبياً ، فنذر إسرائيل نذراً للرب و قال : </a:t>
            </a:r>
            <a:endParaRPr lang="en-US" dirty="0"/>
          </a:p>
        </p:txBody>
      </p:sp>
    </p:spTree>
    <p:extLst>
      <p:ext uri="{BB962C8B-B14F-4D97-AF65-F5344CB8AC3E}">
        <p14:creationId xmlns:p14="http://schemas.microsoft.com/office/powerpoint/2010/main" val="3542237322"/>
      </p:ext>
    </p:extLst>
  </p:cSld>
  <p:clrMapOvr>
    <a:masterClrMapping/>
  </p:clrMapOvr>
</p:sld>
</file>

<file path=ppt/slides/slide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ar-EG" dirty="0"/>
              <a:t>إن دفعت هذا الشعب إلى أيدينا حرّمناه لك مع مدنه . فسمع الرب صوت إسرائيل و دفع إليهم الكنعانيين فحرّموهم ، هم ومدنهم ، فدُعى إسم ذلك الموضع حرماً . ثم إرتحلوا من جبل</a:t>
            </a:r>
          </a:p>
        </p:txBody>
      </p:sp>
    </p:spTree>
    <p:extLst>
      <p:ext uri="{BB962C8B-B14F-4D97-AF65-F5344CB8AC3E}">
        <p14:creationId xmlns:p14="http://schemas.microsoft.com/office/powerpoint/2010/main" val="693722509"/>
      </p:ext>
    </p:extLst>
  </p:cSld>
  <p:clrMapOvr>
    <a:masterClrMapping/>
  </p:clrMapOvr>
</p:sld>
</file>

<file path=ppt/slides/slide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ar-EG" dirty="0"/>
              <a:t>حور على طريق بحر القلزم ( البحر الأحمر ) و داروا من حول أرض أدوم فصغُر قلب الشعب فى الطريق ، و تكلم الشعب على اللـه و على موسى قائلين: لماذا أصعدتنا من أرض مصر لنموت فى </a:t>
            </a:r>
            <a:endParaRPr lang="en-US" dirty="0"/>
          </a:p>
        </p:txBody>
      </p:sp>
    </p:spTree>
    <p:extLst>
      <p:ext uri="{BB962C8B-B14F-4D97-AF65-F5344CB8AC3E}">
        <p14:creationId xmlns:p14="http://schemas.microsoft.com/office/powerpoint/2010/main" val="902735005"/>
      </p:ext>
    </p:extLst>
  </p:cSld>
  <p:clrMapOvr>
    <a:masterClrMapping/>
  </p:clrMapOvr>
</p:sld>
</file>

<file path=ppt/slides/slide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ar-EG" dirty="0"/>
              <a:t>البرية ، لأنه لا خبز و لا ماء ، و قد سئمت نفوسنا هذا الخبز اليابس . فأرسل الرب على الشعب حياتٍ قاتلة فكانت تلدغ الشعب ، و مات قومٌ كثيرون من بنى إسرائيل فأتى الشعب إلى موسى و قالوا: </a:t>
            </a:r>
            <a:endParaRPr lang="en-US" dirty="0"/>
          </a:p>
        </p:txBody>
      </p:sp>
    </p:spTree>
    <p:extLst>
      <p:ext uri="{BB962C8B-B14F-4D97-AF65-F5344CB8AC3E}">
        <p14:creationId xmlns:p14="http://schemas.microsoft.com/office/powerpoint/2010/main" val="165002532"/>
      </p:ext>
    </p:extLst>
  </p:cSld>
  <p:clrMapOvr>
    <a:masterClrMapping/>
  </p:clrMapOvr>
</p:sld>
</file>

<file path=ppt/slides/slide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ar-EG" dirty="0"/>
              <a:t>قد اخطأنا إذ تكلمنا على الرب و عليك فإدع الرب ان يبعد عنا هذه الحيات. فتضرع موسى لآجل الشعب،</a:t>
            </a:r>
            <a:br>
              <a:rPr lang="ar-EG" dirty="0"/>
            </a:br>
            <a:endParaRPr lang="ar-EG" dirty="0"/>
          </a:p>
        </p:txBody>
      </p:sp>
    </p:spTree>
    <p:extLst>
      <p:ext uri="{BB962C8B-B14F-4D97-AF65-F5344CB8AC3E}">
        <p14:creationId xmlns:p14="http://schemas.microsoft.com/office/powerpoint/2010/main" val="112458903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مجدا للثالوث القدوس إلهنا إلى الأبد وإلى أبد الأبد أمين.</a:t>
            </a:r>
            <a:endParaRPr lang="en-US" dirty="0"/>
          </a:p>
        </p:txBody>
      </p:sp>
    </p:spTree>
    <p:extLst>
      <p:ext uri="{BB962C8B-B14F-4D97-AF65-F5344CB8AC3E}">
        <p14:creationId xmlns:p14="http://schemas.microsoft.com/office/powerpoint/2010/main" val="1804276491"/>
      </p:ext>
    </p:extLst>
  </p:cSld>
  <p:clrMapOvr>
    <a:masterClrMapping/>
  </p:clrMapOvr>
</p:sld>
</file>

<file path=ppt/slides/slide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ar-EG" dirty="0"/>
              <a:t>فقال الرب لموسى: إصنع لك حيةً من نحاسٍ و إرفعها على سارية حتى إذا لدغت الحية إنساناً فينظر إلى الحية النحاس فيحيا. </a:t>
            </a:r>
            <a:endParaRPr lang="en-US" dirty="0"/>
          </a:p>
        </p:txBody>
      </p:sp>
    </p:spTree>
    <p:extLst>
      <p:ext uri="{BB962C8B-B14F-4D97-AF65-F5344CB8AC3E}">
        <p14:creationId xmlns:p14="http://schemas.microsoft.com/office/powerpoint/2010/main" val="2196283541"/>
      </p:ext>
    </p:extLst>
  </p:cSld>
  <p:clrMapOvr>
    <a:masterClrMapping/>
  </p:clrMapOvr>
</p:sld>
</file>

<file path=ppt/slides/slide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ar-EG" dirty="0"/>
              <a:t>فصنع موسى حيةً من نحاس ورفعها على الراية ، فكان أي إنسان لدغته حية و نظر إلى الحية النحاسية يحيا.</a:t>
            </a:r>
          </a:p>
        </p:txBody>
      </p:sp>
    </p:spTree>
    <p:extLst>
      <p:ext uri="{BB962C8B-B14F-4D97-AF65-F5344CB8AC3E}">
        <p14:creationId xmlns:p14="http://schemas.microsoft.com/office/powerpoint/2010/main" val="1044649070"/>
      </p:ext>
    </p:extLst>
  </p:cSld>
  <p:clrMapOvr>
    <a:masterClrMapping/>
  </p:clrMapOvr>
</p:sld>
</file>

<file path=ppt/slides/slide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410780"/>
      </p:ext>
    </p:extLst>
  </p:cSld>
  <p:clrMapOvr>
    <a:masterClrMapping/>
  </p:clrMapOvr>
</p:sld>
</file>

<file path=ppt/slides/slide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dirty="0"/>
              <a:t> من إشعياء النبى ص 53 : 7 </a:t>
            </a:r>
            <a:endParaRPr lang="en-US" dirty="0"/>
          </a:p>
        </p:txBody>
      </p:sp>
    </p:spTree>
    <p:extLst>
      <p:ext uri="{BB962C8B-B14F-4D97-AF65-F5344CB8AC3E}">
        <p14:creationId xmlns:p14="http://schemas.microsoft.com/office/powerpoint/2010/main" val="1882798027"/>
      </p:ext>
    </p:extLst>
  </p:cSld>
  <p:clrMapOvr>
    <a:masterClrMapping/>
  </p:clrMapOvr>
</p:sld>
</file>

<file path=ppt/slides/slide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ar-EG" dirty="0"/>
              <a:t>مثل خروف سيق إلى الذبح ، و كحمل صامت أمام الذى يجزه ، هكذا لم يفتح فاه . فرفع حكمه فى تواضعه و جيله من يقدر ان يصفه . ستنزع حياته من الأرض ، و لأجل آثام الشعب جاء إلى الموت </a:t>
            </a:r>
            <a:endParaRPr lang="en-US" dirty="0"/>
          </a:p>
        </p:txBody>
      </p:sp>
    </p:spTree>
    <p:extLst>
      <p:ext uri="{BB962C8B-B14F-4D97-AF65-F5344CB8AC3E}">
        <p14:creationId xmlns:p14="http://schemas.microsoft.com/office/powerpoint/2010/main" val="1521870163"/>
      </p:ext>
    </p:extLst>
  </p:cSld>
  <p:clrMapOvr>
    <a:masterClrMapping/>
  </p:clrMapOvr>
</p:sld>
</file>

<file path=ppt/slides/slide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ar-EG" dirty="0"/>
              <a:t>، و سأعطى المتجاوزى الناموس مجازاة دفنه و الأغنياء مكافأة موته لأنه لم يصنع إثماً ، و لم يوجد فى فمه غش أما الرب فشاء </a:t>
            </a:r>
            <a:endParaRPr lang="en-US" dirty="0"/>
          </a:p>
        </p:txBody>
      </p:sp>
    </p:spTree>
    <p:extLst>
      <p:ext uri="{BB962C8B-B14F-4D97-AF65-F5344CB8AC3E}">
        <p14:creationId xmlns:p14="http://schemas.microsoft.com/office/powerpoint/2010/main" val="3853243794"/>
      </p:ext>
    </p:extLst>
  </p:cSld>
  <p:clrMapOvr>
    <a:masterClrMapping/>
  </p:clrMapOvr>
</p:sld>
</file>

<file path=ppt/slides/slide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ar-EG" dirty="0"/>
              <a:t>أن يشفيه من الكلوم ، و إذا ما أسلمتم ذواتكم ذبيحة عن الخطية فسترى نفوسكم زرعاً عزه كثير ، و شاء الرب أن</a:t>
            </a:r>
          </a:p>
        </p:txBody>
      </p:sp>
    </p:spTree>
    <p:extLst>
      <p:ext uri="{BB962C8B-B14F-4D97-AF65-F5344CB8AC3E}">
        <p14:creationId xmlns:p14="http://schemas.microsoft.com/office/powerpoint/2010/main" val="1696631658"/>
      </p:ext>
    </p:extLst>
  </p:cSld>
  <p:clrMapOvr>
    <a:masterClrMapping/>
  </p:clrMapOvr>
</p:sld>
</file>

<file path=ppt/slides/slide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ar-EG" dirty="0"/>
              <a:t>ينزع الآلام من نفسه و يريه النور و يوجد الفهم و يصنع البر و يكون عبداً حسنا ً للجماعة ، إذ يحمل خطاياهم ، و من أجل هذا هو يرث </a:t>
            </a:r>
            <a:endParaRPr lang="en-US" dirty="0"/>
          </a:p>
        </p:txBody>
      </p:sp>
    </p:spTree>
    <p:extLst>
      <p:ext uri="{BB962C8B-B14F-4D97-AF65-F5344CB8AC3E}">
        <p14:creationId xmlns:p14="http://schemas.microsoft.com/office/powerpoint/2010/main" val="959768287"/>
      </p:ext>
    </p:extLst>
  </p:cSld>
  <p:clrMapOvr>
    <a:masterClrMapping/>
  </p:clrMapOvr>
</p:sld>
</file>

<file path=ppt/slides/slide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ar-EG" dirty="0"/>
              <a:t>الكثيرين و يقسم غنائم الأقوياء حيث أسلم نفسه للموت و احصى مع الأثمة ، و هو قد حمل خطايا كثيرين و أسلم من أجل الإثم .</a:t>
            </a:r>
          </a:p>
        </p:txBody>
      </p:sp>
    </p:spTree>
    <p:extLst>
      <p:ext uri="{BB962C8B-B14F-4D97-AF65-F5344CB8AC3E}">
        <p14:creationId xmlns:p14="http://schemas.microsoft.com/office/powerpoint/2010/main" val="2333401426"/>
      </p:ext>
    </p:extLst>
  </p:cSld>
  <p:clrMapOvr>
    <a:masterClrMapping/>
  </p:clrMapOvr>
</p:sld>
</file>

<file path=ppt/slides/slide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256091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21971660"/>
      </p:ext>
    </p:extLst>
  </p:cSld>
  <p:clrMapOvr>
    <a:masterClrMapping/>
  </p:clrMapOvr>
</p:sld>
</file>

<file path=ppt/slides/slide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ar-EG" dirty="0"/>
              <a:t>هوذا اللـه خلاصى ، الرب الذى انا متكل عليه فلا اخاف. مجدى و تسبيحى هو الرب و قد صار لى خلاصاً. إملأوا ماء بفرح من ينابيع الخلاص و تقولون فى ذلك اليوم سبحوا </a:t>
            </a:r>
            <a:endParaRPr lang="en-US" dirty="0"/>
          </a:p>
        </p:txBody>
      </p:sp>
    </p:spTree>
    <p:extLst>
      <p:ext uri="{BB962C8B-B14F-4D97-AF65-F5344CB8AC3E}">
        <p14:creationId xmlns:p14="http://schemas.microsoft.com/office/powerpoint/2010/main" val="2930077125"/>
      </p:ext>
    </p:extLst>
  </p:cSld>
  <p:clrMapOvr>
    <a:masterClrMapping/>
  </p:clrMapOvr>
</p:sld>
</file>

<file path=ppt/slides/slide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ar-EG" dirty="0"/>
              <a:t>الرب و إدعوا إسمه و بشروا فى الأمم بأعماله الكريمة . أذكروا بأن إسمه قد تعالى . سبحوا إسم الرب لأنه قد صنع أعمالاً عظيمة </a:t>
            </a:r>
            <a:endParaRPr lang="en-US" dirty="0"/>
          </a:p>
        </p:txBody>
      </p:sp>
    </p:spTree>
    <p:extLst>
      <p:ext uri="{BB962C8B-B14F-4D97-AF65-F5344CB8AC3E}">
        <p14:creationId xmlns:p14="http://schemas.microsoft.com/office/powerpoint/2010/main" val="1612463116"/>
      </p:ext>
    </p:extLst>
  </p:cSld>
  <p:clrMapOvr>
    <a:masterClrMapping/>
  </p:clrMapOvr>
</p:sld>
</file>

<file path=ppt/slides/slide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ar-EG" dirty="0"/>
              <a:t>و إفرحى يا ساكنة صهيون لأنه قد إرتفع فى وسطك قدوس إسرائيل ، إرفعوا راية</a:t>
            </a:r>
            <a:br>
              <a:rPr lang="ar-EG" dirty="0"/>
            </a:br>
            <a:endParaRPr lang="ar-EG" dirty="0"/>
          </a:p>
        </p:txBody>
      </p:sp>
    </p:spTree>
    <p:extLst>
      <p:ext uri="{BB962C8B-B14F-4D97-AF65-F5344CB8AC3E}">
        <p14:creationId xmlns:p14="http://schemas.microsoft.com/office/powerpoint/2010/main" val="4282104476"/>
      </p:ext>
    </p:extLst>
  </p:cSld>
  <p:clrMapOvr>
    <a:masterClrMapping/>
  </p:clrMapOvr>
</p:sld>
</file>

<file path=ppt/slides/slide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ar-EG" dirty="0"/>
              <a:t> على الجبال السهلة ، إرفعوا أصواتكم و لا تخافوا ، أشيدوا بالبر . إفتحوا الأبواب للرؤساء لأنى أنا الذى أمرت أن يأتوا ويجتمعوا ، و أنا الآتى و </a:t>
            </a:r>
            <a:endParaRPr lang="en-US" dirty="0"/>
          </a:p>
        </p:txBody>
      </p:sp>
    </p:spTree>
    <p:extLst>
      <p:ext uri="{BB962C8B-B14F-4D97-AF65-F5344CB8AC3E}">
        <p14:creationId xmlns:p14="http://schemas.microsoft.com/office/powerpoint/2010/main" val="4034671285"/>
      </p:ext>
    </p:extLst>
  </p:cSld>
  <p:clrMapOvr>
    <a:masterClrMapping/>
  </p:clrMapOvr>
</p:sld>
</file>

<file path=ppt/slides/slide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ar-EG" dirty="0"/>
              <a:t>ستأتى معي الجبابرة ليكملوا غضبى فيفرحون ، و يعيدون معاً. صوت أمم كثيرة و صوت ملوك و شعوب مجتمعة رب الصباؤوت أمر شعباً مسلحاً أن </a:t>
            </a:r>
            <a:endParaRPr lang="en-US" dirty="0"/>
          </a:p>
        </p:txBody>
      </p:sp>
    </p:spTree>
    <p:extLst>
      <p:ext uri="{BB962C8B-B14F-4D97-AF65-F5344CB8AC3E}">
        <p14:creationId xmlns:p14="http://schemas.microsoft.com/office/powerpoint/2010/main" val="3856503134"/>
      </p:ext>
    </p:extLst>
  </p:cSld>
  <p:clrMapOvr>
    <a:masterClrMapping/>
  </p:clrMapOvr>
</p:sld>
</file>

<file path=ppt/slides/slide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ar-EG" dirty="0"/>
              <a:t>يأتى من أرض بعيدة من أقطار أساس السماء و الرب مع جنوده المسلحة ليهلك المسكونة كلها . ولولوا فإن يوم رب الجنود قد قرب ، و الإنكسار ياتى من عند اللـه، فلذلك تسترخى كل يد ويذوب</a:t>
            </a:r>
          </a:p>
        </p:txBody>
      </p:sp>
    </p:spTree>
    <p:extLst>
      <p:ext uri="{BB962C8B-B14F-4D97-AF65-F5344CB8AC3E}">
        <p14:creationId xmlns:p14="http://schemas.microsoft.com/office/powerpoint/2010/main" val="3444684036"/>
      </p:ext>
    </p:extLst>
  </p:cSld>
  <p:clrMapOvr>
    <a:masterClrMapping/>
  </p:clrMapOvr>
</p:sld>
</file>

<file path=ppt/slides/slide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ar-EG" dirty="0"/>
              <a:t>قلب كل إنسانٍ ، و تضطرب المشائخ و يأخذهم المخاض ، و يتضورون كالتى تلد و ينوح الواحد قبالة صاحبه و يتحيرون و تتغير وجوههم </a:t>
            </a:r>
            <a:endParaRPr lang="en-US" dirty="0"/>
          </a:p>
        </p:txBody>
      </p:sp>
    </p:spTree>
    <p:extLst>
      <p:ext uri="{BB962C8B-B14F-4D97-AF65-F5344CB8AC3E}">
        <p14:creationId xmlns:p14="http://schemas.microsoft.com/office/powerpoint/2010/main" val="567036363"/>
      </p:ext>
    </p:extLst>
  </p:cSld>
  <p:clrMapOvr>
    <a:masterClrMapping/>
  </p:clrMapOvr>
</p:sld>
</file>

<file path=ppt/slides/slide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ar-EG" dirty="0"/>
              <a:t>كاللهيب. هوذا يوم الرب يأتى بغير مغفرة ، قادم بسخط و غضب ، ليجعل المسكونة كلها برية قاحلة، ليبيد الخطاة منها . </a:t>
            </a:r>
            <a:endParaRPr lang="en-US" dirty="0"/>
          </a:p>
        </p:txBody>
      </p:sp>
    </p:spTree>
    <p:extLst>
      <p:ext uri="{BB962C8B-B14F-4D97-AF65-F5344CB8AC3E}">
        <p14:creationId xmlns:p14="http://schemas.microsoft.com/office/powerpoint/2010/main" val="3836595258"/>
      </p:ext>
    </p:extLst>
  </p:cSld>
  <p:clrMapOvr>
    <a:masterClrMapping/>
  </p:clrMapOvr>
</p:sld>
</file>

<file path=ppt/slides/slide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ar-EG" dirty="0"/>
              <a:t>كواكب السماء و الأوريون و كل زينتها لا  تعطى نورها ، و تظلم الشمس عند طلوعها و القمر لا يعطى نوره .</a:t>
            </a:r>
          </a:p>
        </p:txBody>
      </p:sp>
    </p:spTree>
    <p:extLst>
      <p:ext uri="{BB962C8B-B14F-4D97-AF65-F5344CB8AC3E}">
        <p14:creationId xmlns:p14="http://schemas.microsoft.com/office/powerpoint/2010/main" val="908238364"/>
      </p:ext>
    </p:extLst>
  </p:cSld>
  <p:clrMapOvr>
    <a:masterClrMapping/>
  </p:clrMapOvr>
</p:sld>
</file>

<file path=ppt/slides/slide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846463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ar-EG" altLang="en-US" dirty="0"/>
              <a:t>وأيضاً من أرميا النبى </a:t>
            </a:r>
            <a:endParaRPr lang="en-US" dirty="0"/>
          </a:p>
        </p:txBody>
      </p:sp>
    </p:spTree>
    <p:extLst>
      <p:ext uri="{BB962C8B-B14F-4D97-AF65-F5344CB8AC3E}">
        <p14:creationId xmlns:p14="http://schemas.microsoft.com/office/powerpoint/2010/main" val="1936363087"/>
      </p:ext>
    </p:extLst>
  </p:cSld>
  <p:clrMapOvr>
    <a:masterClrMapping/>
  </p:clrMapOvr>
</p:sld>
</file>

<file path=ppt/slides/slide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EG" altLang="en-US" dirty="0"/>
              <a:t>من عاموس النبى ص 8 : 9 - 12</a:t>
            </a:r>
            <a:endParaRPr lang="en-US" dirty="0"/>
          </a:p>
        </p:txBody>
      </p:sp>
    </p:spTree>
    <p:extLst>
      <p:ext uri="{BB962C8B-B14F-4D97-AF65-F5344CB8AC3E}">
        <p14:creationId xmlns:p14="http://schemas.microsoft.com/office/powerpoint/2010/main" val="266076655"/>
      </p:ext>
    </p:extLst>
  </p:cSld>
  <p:clrMapOvr>
    <a:masterClrMapping/>
  </p:clrMapOvr>
</p:sld>
</file>

<file path=ppt/slides/slide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ar-EG" dirty="0"/>
              <a:t>و يكون فى ذلك اليوم ، يقول السيد الرب تغيب الشمس وقت الظهيرة و يظلم النور على الأرض فى النهار و أحول أعيادكم نوحاً و جميع تسابيحكم </a:t>
            </a:r>
            <a:endParaRPr lang="en-US" dirty="0"/>
          </a:p>
        </p:txBody>
      </p:sp>
    </p:spTree>
    <p:extLst>
      <p:ext uri="{BB962C8B-B14F-4D97-AF65-F5344CB8AC3E}">
        <p14:creationId xmlns:p14="http://schemas.microsoft.com/office/powerpoint/2010/main" val="394433741"/>
      </p:ext>
    </p:extLst>
  </p:cSld>
  <p:clrMapOvr>
    <a:masterClrMapping/>
  </p:clrMapOvr>
</p:sld>
</file>

<file path=ppt/slides/slide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ar-EG" dirty="0"/>
              <a:t>رثاء ، و أجعل على كل حقوٍ مسحاً و على كل رأس قرحاً ، و أجعله مثل حزن الحبيب و الذين معه كمثل يوم الحزن . هوذا ستأتى أيام ، يقول السيد </a:t>
            </a:r>
            <a:endParaRPr lang="en-US" dirty="0"/>
          </a:p>
        </p:txBody>
      </p:sp>
    </p:spTree>
    <p:extLst>
      <p:ext uri="{BB962C8B-B14F-4D97-AF65-F5344CB8AC3E}">
        <p14:creationId xmlns:p14="http://schemas.microsoft.com/office/powerpoint/2010/main" val="2668824246"/>
      </p:ext>
    </p:extLst>
  </p:cSld>
  <p:clrMapOvr>
    <a:masterClrMapping/>
  </p:clrMapOvr>
</p:sld>
</file>

<file path=ppt/slides/slide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ar-EG" dirty="0"/>
              <a:t>الرب أنى أرسل غلاءاً على الأرض و ليس هو غلاء إلى الخبز ، أو غلاء إلى الماء ، بل هو غلاء إلى إستماع كلمة الرب ، فتتحول المياه إلى قاع</a:t>
            </a:r>
          </a:p>
        </p:txBody>
      </p:sp>
    </p:spTree>
    <p:extLst>
      <p:ext uri="{BB962C8B-B14F-4D97-AF65-F5344CB8AC3E}">
        <p14:creationId xmlns:p14="http://schemas.microsoft.com/office/powerpoint/2010/main" val="822267137"/>
      </p:ext>
    </p:extLst>
  </p:cSld>
  <p:clrMapOvr>
    <a:masterClrMapping/>
  </p:clrMapOvr>
</p:sld>
</file>

<file path=ppt/slides/slide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ar-EG" dirty="0"/>
              <a:t>البحر ، و يجرون من الشمال إلى المشرق و يطلبن كلمة الرب فلا يجدونها .</a:t>
            </a:r>
          </a:p>
        </p:txBody>
      </p:sp>
    </p:spTree>
    <p:extLst>
      <p:ext uri="{BB962C8B-B14F-4D97-AF65-F5344CB8AC3E}">
        <p14:creationId xmlns:p14="http://schemas.microsoft.com/office/powerpoint/2010/main" val="736301548"/>
      </p:ext>
    </p:extLst>
  </p:cSld>
  <p:clrMapOvr>
    <a:masterClrMapping/>
  </p:clrMapOvr>
</p:sld>
</file>

<file path=ppt/slides/slide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2444861"/>
      </p:ext>
    </p:extLst>
  </p:cSld>
  <p:clrMapOvr>
    <a:masterClrMapping/>
  </p:clrMapOvr>
</p:sld>
</file>

<file path=ppt/slides/slide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953377521"/>
              </p:ext>
            </p:extLst>
          </p:nvPr>
        </p:nvGraphicFramePr>
        <p:xfrm>
          <a:off x="0" y="4349328"/>
          <a:ext cx="9144000" cy="2536056"/>
        </p:xfrm>
        <a:graphic>
          <a:graphicData uri="http://schemas.openxmlformats.org/drawingml/2006/table">
            <a:tbl>
              <a:tblPr rtl="1" firstRow="1" bandRow="1">
                <a:tableStyleId>{5C22544A-7EE6-4342-B048-85BDC9FD1C3A}</a:tableStyleId>
              </a:tblPr>
              <a:tblGrid>
                <a:gridCol w="9144000">
                  <a:extLst>
                    <a:ext uri="{9D8B030D-6E8A-4147-A177-3AD203B41FA5}">
                      <a16:colId xmlns:a16="http://schemas.microsoft.com/office/drawing/2014/main" val="20000"/>
                    </a:ext>
                  </a:extLst>
                </a:gridCol>
              </a:tblGrid>
              <a:tr h="2536056">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ar-EG" sz="3600" b="1" kern="10" dirty="0">
                          <a:ln w="9525">
                            <a:noFill/>
                            <a:round/>
                            <a:headEnd/>
                            <a:tailEnd/>
                          </a:ln>
                          <a:solidFill>
                            <a:srgbClr val="FFC000"/>
                          </a:solidFill>
                          <a:effectLst/>
                          <a:latin typeface="Times New Roman"/>
                          <a:ea typeface="+mn-ea"/>
                          <a:cs typeface="Times New Roman"/>
                        </a:rPr>
                        <a:t>صلاة الساعة السادسة من يوم الجمعة من البصخة المقدسة التي لمخلصنا الصالح بركاتها على جميعنا آمين</a:t>
                      </a:r>
                      <a:endParaRPr lang="en-US" sz="3600" b="1" kern="10" dirty="0">
                        <a:ln w="9525">
                          <a:noFill/>
                          <a:round/>
                          <a:headEnd/>
                          <a:tailEnd/>
                        </a:ln>
                        <a:solidFill>
                          <a:srgbClr val="FFC000"/>
                        </a:solidFill>
                        <a:effectLst/>
                        <a:latin typeface="Times New Roman"/>
                        <a:ea typeface="+mn-ea"/>
                        <a:cs typeface="Times New Roman"/>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644016178"/>
      </p:ext>
    </p:extLst>
  </p:cSld>
  <p:clrMapOvr>
    <a:masterClrMapping/>
  </p:clrMapOvr>
</p:sld>
</file>

<file path=ppt/slides/slide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480916132"/>
      </p:ext>
    </p:extLst>
  </p:cSld>
  <p:clrMapOvr>
    <a:masterClrMapping/>
  </p:clrMapOvr>
</p:sld>
</file>

<file path=ppt/slides/slide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065167841"/>
      </p:ext>
    </p:extLst>
  </p:cSld>
  <p:clrMapOvr>
    <a:masterClrMapping/>
  </p:clrMapOvr>
</p:sld>
</file>

<file path=ppt/slides/slide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24286185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ثم قال إرميا لفشحور: إنكم كنتم زمانًا مع</a:t>
            </a:r>
            <a:r>
              <a:rPr lang="ar-SA" sz="2000" dirty="0">
                <a:solidFill>
                  <a:srgbClr val="2B1E15"/>
                </a:solidFill>
              </a:rPr>
              <a:t> </a:t>
            </a:r>
            <a:r>
              <a:rPr lang="ar-SA" dirty="0"/>
              <a:t>آبائكم مقاومين للحق.</a:t>
            </a:r>
            <a:endParaRPr lang="en-US" dirty="0"/>
          </a:p>
        </p:txBody>
      </p:sp>
    </p:spTree>
    <p:extLst>
      <p:ext uri="{BB962C8B-B14F-4D97-AF65-F5344CB8AC3E}">
        <p14:creationId xmlns:p14="http://schemas.microsoft.com/office/powerpoint/2010/main" val="84057439"/>
      </p:ext>
    </p:extLst>
  </p:cSld>
  <p:clrMapOvr>
    <a:masterClrMapping/>
  </p:clrMapOvr>
</p:sld>
</file>

<file path=ppt/slides/slide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171676551"/>
      </p:ext>
    </p:extLst>
  </p:cSld>
  <p:clrMapOvr>
    <a:masterClrMapping/>
  </p:clrMapOvr>
</p:sld>
</file>

<file path=ppt/slides/slide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19805690"/>
      </p:ext>
    </p:extLst>
  </p:cSld>
  <p:clrMapOvr>
    <a:masterClrMapping/>
  </p:clrMapOvr>
</p:sld>
</file>

<file path=ppt/slides/slide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1</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692104251"/>
      </p:ext>
    </p:extLst>
  </p:cSld>
  <p:clrMapOvr>
    <a:masterClrMapping/>
  </p:clrMapOvr>
</p:sld>
</file>

<file path=ppt/slides/slide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8532813" y="4445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971126035"/>
      </p:ext>
    </p:extLst>
  </p:cSld>
  <p:clrMapOvr>
    <a:masterClrMapping/>
  </p:clrMapOvr>
</p:sld>
</file>

<file path=ppt/slides/slide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287026916"/>
      </p:ext>
    </p:extLst>
  </p:cSld>
  <p:clrMapOvr>
    <a:masterClrMapping/>
  </p:clrMapOvr>
</p:sld>
</file>

<file path=ppt/slides/slide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258701391"/>
      </p:ext>
    </p:extLst>
  </p:cSld>
  <p:clrMapOvr>
    <a:masterClrMapping/>
  </p:clrMapOvr>
</p:sld>
</file>

<file path=ppt/slides/slide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018989084"/>
      </p:ext>
    </p:extLst>
  </p:cSld>
  <p:clrMapOvr>
    <a:masterClrMapping/>
  </p:clrMapOvr>
</p:sld>
</file>

<file path=ppt/slides/slide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7266523"/>
      </p:ext>
    </p:extLst>
  </p:cSld>
  <p:clrMapOvr>
    <a:masterClrMapping/>
  </p:clrMapOvr>
</p:sld>
</file>

<file path=ppt/slides/slide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2</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624189822"/>
      </p:ext>
    </p:extLst>
  </p:cSld>
  <p:clrMapOvr>
    <a:masterClrMapping/>
  </p:clrMapOvr>
</p:sld>
</file>

<file path=ppt/slides/slide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12291560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ar-SA" dirty="0"/>
              <a:t>وأولادكم الذين يأتون بعدكم هؤلاء يصنعون خطية أشر منكم,</a:t>
            </a:r>
            <a:endParaRPr lang="en-US" dirty="0"/>
          </a:p>
        </p:txBody>
      </p:sp>
    </p:spTree>
    <p:extLst>
      <p:ext uri="{BB962C8B-B14F-4D97-AF65-F5344CB8AC3E}">
        <p14:creationId xmlns:p14="http://schemas.microsoft.com/office/powerpoint/2010/main" val="3083487679"/>
      </p:ext>
    </p:extLst>
  </p:cSld>
  <p:clrMapOvr>
    <a:masterClrMapping/>
  </p:clrMapOvr>
</p:sld>
</file>

<file path=ppt/slides/slide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2134822673"/>
      </p:ext>
    </p:extLst>
  </p:cSld>
  <p:clrMapOvr>
    <a:masterClrMapping/>
  </p:clrMapOvr>
</p:sld>
</file>

<file path=ppt/slides/slide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267932534"/>
      </p:ext>
    </p:extLst>
  </p:cSld>
  <p:clrMapOvr>
    <a:masterClrMapping/>
  </p:clrMapOvr>
</p:sld>
</file>

<file path=ppt/slides/slide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140743864"/>
      </p:ext>
    </p:extLst>
  </p:cSld>
  <p:clrMapOvr>
    <a:masterClrMapping/>
  </p:clrMapOvr>
</p:sld>
</file>

<file path=ppt/slides/slide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61205634"/>
      </p:ext>
    </p:extLst>
  </p:cSld>
  <p:clrMapOvr>
    <a:masterClrMapping/>
  </p:clrMapOvr>
</p:sld>
</file>

<file path=ppt/slides/slide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3</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3897172155"/>
      </p:ext>
    </p:extLst>
  </p:cSld>
  <p:clrMapOvr>
    <a:masterClrMapping/>
  </p:clrMapOvr>
</p:sld>
</file>

<file path=ppt/slides/slide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7336019"/>
      </p:ext>
    </p:extLst>
  </p:cSld>
  <p:clrMapOvr>
    <a:masterClrMapping/>
  </p:clrMapOvr>
</p:sld>
</file>

<file path=ppt/slides/slide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4261006725"/>
      </p:ext>
    </p:extLst>
  </p:cSld>
  <p:clrMapOvr>
    <a:masterClrMapping/>
  </p:clrMapOvr>
</p:sld>
</file>

<file path=ppt/slides/slide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865882726"/>
      </p:ext>
    </p:extLst>
  </p:cSld>
  <p:clrMapOvr>
    <a:masterClrMapping/>
  </p:clrMapOvr>
</p:sld>
</file>

<file path=ppt/slides/slide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1558707423"/>
      </p:ext>
    </p:extLst>
  </p:cSld>
  <p:clrMapOvr>
    <a:masterClrMapping/>
  </p:clrMapOvr>
</p:sld>
</file>

<file path=ppt/slides/slide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
          <p:cNvSpPr txBox="1">
            <a:spLocks noChangeArrowheads="1"/>
          </p:cNvSpPr>
          <p:nvPr/>
        </p:nvSpPr>
        <p:spPr bwMode="auto">
          <a:xfrm>
            <a:off x="103188" y="4405040"/>
            <a:ext cx="576262" cy="396875"/>
          </a:xfrm>
          <a:prstGeom prst="rect">
            <a:avLst/>
          </a:prstGeom>
          <a:solidFill>
            <a:schemeClr val="tx2">
              <a:lumMod val="75000"/>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ar-EG" sz="2000" dirty="0">
                <a:solidFill>
                  <a:srgbClr val="FFFF00"/>
                </a:solidFill>
                <a:latin typeface="Tahoma" pitchFamily="34" charset="0"/>
                <a:cs typeface="Tahoma" pitchFamily="34" charset="0"/>
              </a:rPr>
              <a:t>4</a:t>
            </a:r>
            <a:endParaRPr lang="en-US" sz="2000" dirty="0">
              <a:solidFill>
                <a:srgbClr val="FFFF00"/>
              </a:solidFill>
              <a:latin typeface="Tahoma" pitchFamily="34" charset="0"/>
              <a:cs typeface="Tahoma" pitchFamily="34" charset="0"/>
            </a:endParaRPr>
          </a:p>
        </p:txBody>
      </p:sp>
    </p:spTree>
    <p:extLst>
      <p:ext uri="{BB962C8B-B14F-4D97-AF65-F5344CB8AC3E}">
        <p14:creationId xmlns:p14="http://schemas.microsoft.com/office/powerpoint/2010/main" val="5352098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DVSECTIONID" val="GO1dn5UO2lvJK1vqPgi0f0"/>
</p:tagLst>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Times New Roman"/>
        <a:ea typeface=""/>
        <a:cs typeface="Times New Roman"/>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Times New Roman"/>
        <a:ea typeface=""/>
        <a:cs typeface="Times New Roman"/>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3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4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5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3432</TotalTime>
  <Words>31078</Words>
  <Application>Microsoft Office PowerPoint</Application>
  <PresentationFormat>On-screen Show (4:3)</PresentationFormat>
  <Paragraphs>4350</Paragraphs>
  <Slides>2452</Slides>
  <Notes>633</Notes>
  <HiddenSlides>95</HiddenSlides>
  <MMClips>0</MMClips>
  <ScaleCrop>false</ScaleCrop>
  <HeadingPairs>
    <vt:vector size="6" baseType="variant">
      <vt:variant>
        <vt:lpstr>Fonts Used</vt:lpstr>
      </vt:variant>
      <vt:variant>
        <vt:i4>14</vt:i4>
      </vt:variant>
      <vt:variant>
        <vt:lpstr>Theme</vt:lpstr>
      </vt:variant>
      <vt:variant>
        <vt:i4>8</vt:i4>
      </vt:variant>
      <vt:variant>
        <vt:lpstr>Slide Titles</vt:lpstr>
      </vt:variant>
      <vt:variant>
        <vt:i4>2452</vt:i4>
      </vt:variant>
    </vt:vector>
  </HeadingPairs>
  <TitlesOfParts>
    <vt:vector size="2474" baseType="lpstr">
      <vt:lpstr>Abraam</vt:lpstr>
      <vt:lpstr>ae_AlMothnna</vt:lpstr>
      <vt:lpstr>Arial</vt:lpstr>
      <vt:lpstr>Athanasius</vt:lpstr>
      <vt:lpstr>Avva_Shenouda</vt:lpstr>
      <vt:lpstr>Calibri</vt:lpstr>
      <vt:lpstr>Calibri Light</vt:lpstr>
      <vt:lpstr>CS Avva Shenouda</vt:lpstr>
      <vt:lpstr>CS New Athanasius</vt:lpstr>
      <vt:lpstr>Garamond</vt:lpstr>
      <vt:lpstr>Shruti</vt:lpstr>
      <vt:lpstr>Tahoma</vt:lpstr>
      <vt:lpstr>Times New Roman</vt:lpstr>
      <vt:lpstr>Traditional Arabic</vt:lpstr>
      <vt:lpstr>Custom Design</vt:lpstr>
      <vt:lpstr>Default Design</vt:lpstr>
      <vt:lpstr>1_Default Design</vt:lpstr>
      <vt:lpstr>1_Custom Design</vt:lpstr>
      <vt:lpstr>2_Custom Design</vt:lpstr>
      <vt:lpstr>3_Custom Design</vt:lpstr>
      <vt:lpstr>4_Custom Design</vt:lpstr>
      <vt:lpstr>5_Custom Design</vt:lpstr>
      <vt:lpstr>PowerPoint Presentation</vt:lpstr>
      <vt:lpstr>من سفر التثنية لموسى النبي ص 19:8 إلخ وص 9 : 1 ، 24</vt:lpstr>
      <vt:lpstr>قال موسى لبني إسرائيل:إنى أُشهد عليكم اليوم السماء والأرض،</vt:lpstr>
      <vt:lpstr>إنكم تهلكون لا محالة، كبقية الأمم التي أبادها الرب </vt:lpstr>
      <vt:lpstr>من أمام وجهكم كذلك تهلكون.</vt:lpstr>
      <vt:lpstr>لأجل إنكم لم تصغوا لصوت الرب إلهكم. إسمع يا إسرائيل</vt:lpstr>
      <vt:lpstr>أنت اليوم ستعبر الأردن لكي تدخل وترث أممًا عظيمة ومدنًا محصَّنة</vt:lpstr>
      <vt:lpstr>ومشيَّدة إلى السماء, قومًا عظامًا, بني الجبابرة الذين عرفتهم</vt:lpstr>
      <vt:lpstr>وسمعت عنهم. ومن الذي يقدر أن يقف أمام  بني عناق؟</vt:lpstr>
      <vt:lpstr>فاِعلم اليوم أن الرب إلهك هو الذي يتقدم بالمسير</vt:lpstr>
      <vt:lpstr>قدام  وجهك بنار آكلة. هو يبيدهم ويستأصلهم سريعًا كما قال الرب.</vt:lpstr>
      <vt:lpstr>لا تقل في قلبك: أنه من أجل برِّي أخرجني الرب لاَمتلك هذه الأرض الجيدة,</vt:lpstr>
      <vt:lpstr>ولأجل إثم هؤلاء الشعوب يبيدهم الرب من أمام وجهك.</vt:lpstr>
      <vt:lpstr>ليس من أجل برّك وطهارة قلبك تمضي لترث أرضهم,</vt:lpstr>
      <vt:lpstr>بل ليفي بالعهد الذي أقسم به لآبائك إبراهيم واسحق ويعقوب.</vt:lpstr>
      <vt:lpstr>واعلم اليوم أنه ليس من أجل برّك يعطيك الرب هذه</vt:lpstr>
      <vt:lpstr>الأرض لترثها, لأنك شعب صلب الرقبة.</vt:lpstr>
      <vt:lpstr>واُذكر ولا تنس أنك كم أغضبتَ الرب في البرية.</vt:lpstr>
      <vt:lpstr>ومن اليوم الذي خرجتم فيه من أرض مصر إلى أن جئتم</vt:lpstr>
      <vt:lpstr>إلى هذا المكان ولا تزالون تقاومون الرب, حتى في حوريب أسخطتم الرب.</vt:lpstr>
      <vt:lpstr>فغضب الرب عليكم ليبيدكم. فمضيت أنا وصعدت إلى الجبل لآخذ لوحيّ</vt:lpstr>
      <vt:lpstr> وصعدت إلى الجبل لآخذ العهد الذي عاهدكم الرب.زمن ومكثت على</vt:lpstr>
      <vt:lpstr>الجبل أربعين نهارًا وأربعين ليلة, لم آكل خبزًا ولم أشرب ماء,</vt:lpstr>
      <vt:lpstr>وأعطاني الرب لوحيّ الحجر المكتوبين بأصبع الله.</vt:lpstr>
      <vt:lpstr>مكتوب عليهما جميع الكلام الذي كلمكم الله به على الجبل في يوم الاجتماع.</vt:lpstr>
      <vt:lpstr>وفي نهاية الأربعين نهارً والأربعين ليلة أعطاني الرب لوحيّ العهد.</vt:lpstr>
      <vt:lpstr>و قال لي الرب قم انزل عاجلاً من هنا,لأنه قد أثم شعبك الذي أخرجته من أرض</vt:lpstr>
      <vt:lpstr>مصر, و زاغوا سريعًا عن الطرق التي سننتها لهم,</vt:lpstr>
      <vt:lpstr>و صنعوا لهم تمثالا ًمسبوكًا. وقال لي الرب قد قلت لك مرة وإثنتين</vt:lpstr>
      <vt:lpstr>أن هذا الشعب صَلب الرقبة. دعني فأبيدهم من تحت السماء،</vt:lpstr>
      <vt:lpstr> وأجعلك لشعب أعظم وأكثر كثيرًا من هذا. فرجعت ونزلت من الجبل،</vt:lpstr>
      <vt:lpstr>والجبل يشتعل بالنار ولوحا الحجارة في يديّ الإثنتين.</vt:lpstr>
      <vt:lpstr> فلما رأيت إنكم قد أخطأتم إلى الرب، وصنعتم لكم عجلاً مسبوكًا,</vt:lpstr>
      <vt:lpstr>وزغتم عن الطريق التي أوصاكم بها الرب, طرحت اللوحين</vt:lpstr>
      <vt:lpstr> من يديَّ وكسرتهما قدامكم. ثم طلبت من الرب مرة ثانية كالأولى,</vt:lpstr>
      <vt:lpstr> أربعين نهاراَ وأربعين ليلة لم أكل خبزا ولم أشرب ماء,</vt:lpstr>
      <vt:lpstr>من أجل كل خطاياكم التي أخطأتم بها, بعملكم الشر أمام الرب لإغاظته. ففزعت</vt:lpstr>
      <vt:lpstr>إذ   غضب الله عليكم ليبيدكم. فاستجاب لي الرب في ذلك الزمان,</vt:lpstr>
      <vt:lpstr>وغضب الرب على هرون جدًا ليبيده. فصلَّيت من أجل هرون أيضًا </vt:lpstr>
      <vt:lpstr>أيضًا في ذلك الزمان أما الخطية التي عملتموها والعجل الذي صنعتموه,</vt:lpstr>
      <vt:lpstr>فإني أخذتة وأحرقتة بالنار وحطمتة وسحقته حتى صار ناعمًا كالغبار,</vt:lpstr>
      <vt:lpstr>ثم طرحت غباره تحت في أسفل وادي السيل، المنحدر من الجبل.</vt:lpstr>
      <vt:lpstr>وبالحريق وبالتجربة في قبر الشهوات كنتم تُغضبون الرب إلهكم.</vt:lpstr>
      <vt:lpstr> وعندما أرسلكم الرب من قادش برنيع قائلاً:</vt:lpstr>
      <vt:lpstr>اصعدوا لترثوا الأرض التي أنا أعطيها لكم.</vt:lpstr>
      <vt:lpstr>فعصيتم قول الرب ولم تؤمنوا به ولم تسمعوا لصوته.</vt:lpstr>
      <vt:lpstr>ولم تزالوا عاصيين للرب من يوم أن ظهر لكم.</vt:lpstr>
      <vt:lpstr>PowerPoint Presentation</vt:lpstr>
      <vt:lpstr>إشعياء النبي ص 1 : 2 ـ 9</vt:lpstr>
      <vt:lpstr> اسمعي أيتها السموات واَصغي أيتها الأرض فإن الرب تكلم.</vt:lpstr>
      <vt:lpstr>ربَّيتُ بنين ونشأتهم أما هم فعصوني. الثور يعرف قانيه,</vt:lpstr>
      <vt:lpstr> والحمار مِعلَفَ صاحبه. أما إسرائيل فلم يعرفني,</vt:lpstr>
      <vt:lpstr>وشعبي لم يفهمني. ويل للأمة الخاطئة, الشعب الممتلئ إثمًا, النسل المخالف.</vt:lpstr>
      <vt:lpstr>تركتم الرب وأغضبتم قدوس إسرائيل , ستحل بكم ضربات لأنكم إزددتم إثمًا،</vt:lpstr>
      <vt:lpstr> كل رأس للوجع وكل قلب للحزن، من القَدَم إلى الرأس،</vt:lpstr>
      <vt:lpstr>جراح وكلوم وقُرحة ملتهبة، وما من مرهم يوضع عليها.</vt:lpstr>
      <vt:lpstr> ولا دُهن ولا عصائب. أرضكم تُخرب , مدنكم تُحرق بالنار,</vt:lpstr>
      <vt:lpstr>وكورَكم تؤكل قدامكم. وقد خربت وإنهدمت من الشعوب الغرباء.</vt:lpstr>
      <vt:lpstr>وتبقى ابنه صهيون كمظلَّة في كرم، وكمثل المحرس المنقطع في المقثأة.</vt:lpstr>
      <vt:lpstr> وكالمدينة المنهوبة. ولولا أن رب الجنود أبقى لنا بقية,</vt:lpstr>
      <vt:lpstr>لصرنا مثل سدوم وشابهنا عمورة.</vt:lpstr>
      <vt:lpstr>مجدا للثالوث القدوس إلهنا إلى الأبد وإلى أبد الأبد أمين.</vt:lpstr>
      <vt:lpstr>PowerPoint Presentation</vt:lpstr>
      <vt:lpstr>إشعياء النبى ص 2 : 10 ـ 21 </vt:lpstr>
      <vt:lpstr>هذا ما يقول الرب: اُدخلوا في الصخور واختفوا في الأرض,</vt:lpstr>
      <vt:lpstr>من أمام خوف الرب ومن أمام مجد قوته إذا قام ليهشم الأرض.</vt:lpstr>
      <vt:lpstr>لأن ألحاظ الرب عالية , والإنسان ذليل. وسيذُل ارتفاع البشر</vt:lpstr>
      <vt:lpstr>ويتعالى الرب وحده في ذلك اليوم. لأن يوم رب الجنود سيأتي</vt:lpstr>
      <vt:lpstr>على كل متعدّ  ومتعظم, وعلى كل من استعلى وتشامخ فيذلون.</vt:lpstr>
      <vt:lpstr>وعلى كل أرز لبنان المتعالي الشامخ، وعلى كل شجر بلوط باشان،</vt:lpstr>
      <vt:lpstr>وعلى كل جبلٍ عالٍ، وعلى كل أكمة مرتفعة، وعلى كل برج شاهق،</vt:lpstr>
      <vt:lpstr>وعلى كل سورمنيع، وعلى كل سفن البحر، وعلى كل منظر سفن</vt:lpstr>
      <vt:lpstr>البحر الحسنة. ويُذل كل إنسان  ويُسقط ارتفاع البشر ويتعالى الرب وحدة في ذلك اليوم.</vt:lpstr>
      <vt:lpstr>ويخفون جميع عمل أيديهم ويحملونه إلى المغائر وشقوق الصخور،</vt:lpstr>
      <vt:lpstr>وفي ثقوب الأرض من أمام صوت الرب ومن مجد قوته</vt:lpstr>
      <vt:lpstr>إذا قام ليهشم الأرض. في ذلك اليوم يخرج الإنسان رجاسته من الفضة والذهب</vt:lpstr>
      <vt:lpstr>التي صنعوها ليسجدوا لها, والأباطيل  والأشباح ليدلجوها</vt:lpstr>
      <vt:lpstr>في ثقوب الأرض، والصخور الصلبة وفي شقوق الصخور</vt:lpstr>
      <vt:lpstr>من أمام صوت الرب، ومن مجد قوته إذا قام ليهشم الأرض.</vt:lpstr>
      <vt:lpstr>مجدا للثالوث القدوس إلهنا إلى الأبد وإلى أبد الأبد أمين.</vt:lpstr>
      <vt:lpstr>PowerPoint Presentation</vt:lpstr>
      <vt:lpstr>من أرمياء النبى ص 22 : 29 إلخ وص 23: 1 ـ 6</vt:lpstr>
      <vt:lpstr>يا أرض يا أرض اِسمعي كلمة الرب: اكتبوا هذا الرجل رجلاً مرذولاً.</vt:lpstr>
      <vt:lpstr>لا يصير عظيمًا في أيامه ولا يكبر من ذُريته. إنسان يجلس على كرسي داود</vt:lpstr>
      <vt:lpstr>رئيسًا من الآن على بيت يهوذا.أيها الرعاة المفسِدون</vt:lpstr>
      <vt:lpstr>والمبدِّدون في  مكان رعيتكم. لذلك هذا ما يقوله الرب</vt:lpstr>
      <vt:lpstr>عن الرعاة الذين يرعون شعبي, أنتم قد شتَّتُم غنمي وبدَّدتموها</vt:lpstr>
      <vt:lpstr>ولم تتعهدوها. فهأنذا اَنتقم منكم حسب أعمالكم الشريرة يقول الرب.</vt:lpstr>
      <vt:lpstr> أجمع بقية شعبي من جميع الأراضي التي فرقتها فيها,</vt:lpstr>
      <vt:lpstr>وآتي بها إلى مراتعها (مرابضها) فتنمو وتكثر.</vt:lpstr>
      <vt:lpstr> وأقيم عليها رعاة يرعونها, فلا تخاف منذ الآن ولا ترتعد يقول الرب.</vt:lpstr>
      <vt:lpstr>وهوذا ستأتي أيام يقول الرب, وأقيم الكلمة الصالحة التي قررتها على إسرائيل</vt:lpstr>
      <vt:lpstr>وبيت يهوذا. في تلك الأيام أُشرق نور البرّ لداود فيملك ملك بار فيهم,</vt:lpstr>
      <vt:lpstr>ويجرى الحكم والعدل على الأرض. وفي أيامه يخلُص يهوذا ويسكن إسرائيل آمنًا مطمئنًا. </vt:lpstr>
      <vt:lpstr>مجدا للثالوث القدوس إلهنا إلى الأبد وإلى أبد الأبد أمين.</vt:lpstr>
      <vt:lpstr>PowerPoint Presentation</vt:lpstr>
      <vt:lpstr>وأيضاً من أرميا النبى </vt:lpstr>
      <vt:lpstr>ثم قال إرميا لفشحور: إنكم كنتم زمانًا مع آبائكم مقاومين للحق.</vt:lpstr>
      <vt:lpstr>وأولادكم الذين يأتون بعدكم هؤلاء يصنعون خطية أشر منكم,</vt:lpstr>
      <vt:lpstr>لأنهم يُثمِّنون الذي ليس له ثمن, ويؤلمون الذي يشفي الأمراض ويغفر الذنوب.</vt:lpstr>
      <vt:lpstr>ويأخذون الثلاثين من الفضة الثمن الذي شارط عليه بنو إسرائيل,</vt:lpstr>
      <vt:lpstr>ويدفعونها في حقل الفاخوري كما أمرني الرب. و هكذا أقول</vt:lpstr>
      <vt:lpstr>ستأتى عليهم دينونة الهلاك إلى الأبد وعلى أولادهم لأنهم ألقوا دمًا  زكيًا  في الحكم.</vt:lpstr>
      <vt:lpstr>مجدا للثالوث القدوس إلهنا إلى الأبد وإلى أبد الأبد أمين.</vt:lpstr>
      <vt:lpstr>PowerPoint Presentation</vt:lpstr>
      <vt:lpstr>من إشعياء النبى ص 24 :1 ـ 13</vt:lpstr>
      <vt:lpstr>ها أن الرب يفسد المسكونة ويخليها ويكشف وجهها ويبدد سكانها,</vt:lpstr>
      <vt:lpstr> ليكون الشعب كالكاهن, والعبد كالسيد والأَمَة كسيدتها</vt:lpstr>
      <vt:lpstr>والشاري كالبائع، والمُقرض كالمقترض، والمديون كالدائن،</vt:lpstr>
      <vt:lpstr>وتفسد الأرض فسادًا وتنهب الأرض نهبًا، لأن فم الرب تكلم بهذا.</vt:lpstr>
      <vt:lpstr>حزن مرتفعوا الأرض، والأرض آثمت لأجل سكانها من أجل إنهم تركوا عنهم</vt:lpstr>
      <vt:lpstr>الناموس، وبدَّلوا أوامري وعهدي الأبدي. من أجل هذا، اللعنة تأكل الأرض</vt:lpstr>
      <vt:lpstr>لأن سكانها آثموا. لأجل هذا السكان في الأرض يصيرون فقراء ويبقى أُناس قليلون.</vt:lpstr>
      <vt:lpstr>يحزن الخمر وتحزن الكرمة، ويتنهد جميع الفرحون بنفوسهم.</vt:lpstr>
      <vt:lpstr>وكفَّ فرح الطبول، وفنى تعاظم المنافقين، وكفَّ صوت القيثارة.</vt:lpstr>
      <vt:lpstr>خزوا ولم يشربوا خمرًا. صار المسكر مرًا للشاربين. خربت كل المدينة.</vt:lpstr>
      <vt:lpstr>تغلق البيوت ليلاً لئلا يدخلها أحد. يُولوا من أجل الخمر بكل موضع.</vt:lpstr>
      <vt:lpstr>كف كل سرور الأرض وبقيت البلاد خرابًا، والبـيوت المـتروكة تهلـك.</vt:lpstr>
      <vt:lpstr>كل هذا يكون في الأرض في وسط الأمم.   مـــــثل  من</vt:lpstr>
      <vt:lpstr>يقلع شجرة الزيتون هكذا أيضًا تدْمـــــر الأرض لأن فم رب الجنـــــود تكلم بهـــذا.</vt:lpstr>
      <vt:lpstr>مجدا للثالوث القدوس إلهنا إلى الأبد وإلى أبد الأبد أمين.</vt:lpstr>
      <vt:lpstr>من حكمة سليمان ص 2: 12-22</vt:lpstr>
      <vt:lpstr>يقتنص لنفسه ناراً لأنه ثقيل علينا، لأنه يقاوم أعمالنا ويرذلنا على مخالفتنا </vt:lpstr>
      <vt:lpstr>للناموس. ويظهر علينا خطايا العصيان، وأن عنده علم  من عند الله، ويسمى ابن الله.</vt:lpstr>
      <vt:lpstr>يصيرمبكتًا لنا على أفكارنا ومنظره ثقيل علينا، علينا أن نراه.</vt:lpstr>
      <vt:lpstr>لأجل أن شعبه لا يشبه غيره وطرقه مخالفة لنا. وحسبنا عنده متأخرين.</vt:lpstr>
      <vt:lpstr>وهو متباعد عــــــن  طرقنـا كتباعده عن الوحوش. ويغضب على</vt:lpstr>
      <vt:lpstr>القوم الأحرار، ويفتخر بأن الله أبوه. فلننظر لعل كلامه حقيقي،</vt:lpstr>
      <vt:lpstr>ولنختبر ما سيكون عند نهايته، فإن كان هو حقًا ابن الله</vt:lpstr>
      <vt:lpstr>فهو يخلص نفسه وينقذها من أيدي المضادين.</vt:lpstr>
      <vt:lpstr>فلنمتحنه بالشتم والعذاب حتى نعلم بهذا تواضعه، ونختبر دعته وصبره.</vt:lpstr>
      <vt:lpstr> ويحكم عليه بأشنع ميتة لكي تكون الحجة عليه من كلامه.</vt:lpstr>
      <vt:lpstr>هذا ما أرتأوه، فضَّلوا فخرهم أعماهم، ولم يدركوا أسرار الله.</vt:lpstr>
      <vt:lpstr>ولم يرجوا أجرة الأبرار. ولم يفكروا في رقاد النفوس التي لا عيب فيها.</vt:lpstr>
      <vt:lpstr>PowerPoint Presentation</vt:lpstr>
      <vt:lpstr>من أيوب الصديق ص 12: 18 إلخ وص 13: 1</vt:lpstr>
      <vt:lpstr>قد أقلق قضاة الأرض الذي يجلس الملوك على الكراسي.</vt:lpstr>
      <vt:lpstr>ويرسل الكهنة مسبيين، ويقلب أقوياء الأرض. الذي يغير شفاه المؤمنين،</vt:lpstr>
      <vt:lpstr>ويعرف فهم الشيوخ ويشفي المتواضعين. الذي يكشف أعمال الظلمة،</vt:lpstr>
      <vt:lpstr>ويخرج إلى الغد  ظل الضالين، الذي يغير قلوب أراخنة الأرض،</vt:lpstr>
      <vt:lpstr>ويضلهم في طريق لا يعرفونها، يتلمسون في الظلمة وليس في النور.</vt:lpstr>
      <vt:lpstr>يضلون مثل السكران. هذا كله قد رأته عيناى. وسمعت به أذناي.</vt:lpstr>
      <vt:lpstr>PowerPoint Presentation</vt:lpstr>
      <vt:lpstr>من زكريا النبى ص11: 11-14</vt:lpstr>
      <vt:lpstr>وعلم الكنعانيون الأغنام التي يحروسنها إنها كلمة الرب.</vt:lpstr>
      <vt:lpstr>أقولها لهم إن حسن لديكم فأعطوني أجرتي التي قررتموها وإلا فاِمتنعوا.</vt:lpstr>
      <vt:lpstr>فقرَّروا أجرتى ثلاثين من الفضة. وقال لي الرب اَلقها في الخزانة</vt:lpstr>
      <vt:lpstr>وافحص هل هي مختارة مثل ما جربوني بها؟ فأخذت الثلاثين</vt:lpstr>
      <vt:lpstr>من الفضة وطرحتها داخل بيت الرب في الخزانة. وطرحت العصا الثانية</vt:lpstr>
      <vt:lpstr>التي هي حبل القياس لأبعد العزّ من بين يهوذا وإسرائيل.</vt:lpstr>
      <vt:lpstr>PowerPoint Presentation</vt:lpstr>
      <vt:lpstr>من ميخا النبى ص 1: 16 ، ص 2: 1-3</vt:lpstr>
      <vt:lpstr>اِحلقي رأسك واَصلعي نفسك لأجل أولادك اللطفاء. وسّعي ترملك كالنسر.</vt:lpstr>
      <vt:lpstr>لأن رجالك ذهبوا عنك إلى السبي. ويل للذين يفكرون بالظلم</vt:lpstr>
      <vt:lpstr>ويخترعون شرورًا على مضاجعهم, ثم في نور النهار يتممونها،</vt:lpstr>
      <vt:lpstr>لأنهم لم يرفعوا أيديهم إلى الله. واشتهوا حقولا ً ونهبوا اليتامى,</vt:lpstr>
      <vt:lpstr>وظلموا الأرامل. واغتصبوا الرجل وبيته, الإنسان وميراثه،</vt:lpstr>
      <vt:lpstr>لهذا ما يقوله الرب ها أنا مدبِّر شرًا على هذه القبيلة,</vt:lpstr>
      <vt:lpstr>ا ترفعون منه أعناقكم. ولا تمشون باِستقامة بغتةَ لأنه زمن رديء.</vt:lpstr>
      <vt:lpstr>PowerPoint Presentation</vt:lpstr>
      <vt:lpstr>من ميخا النبى ص 7: 1-8</vt:lpstr>
      <vt:lpstr>الويل لنفسي لأنه قد فنى التقى من الأرض وليس يوجد مستقيم بين الناس.</vt:lpstr>
      <vt:lpstr> جميعهم يدانون على دماء. كل واحد يضايق صاحبه ظلما , ويعدون أيديهم للشر.</vt:lpstr>
      <vt:lpstr>الرئيس يسأل , والقاضى يتكلم بكلام السلامة والقوى ينطق بهوى نفسة.</vt:lpstr>
      <vt:lpstr>فسأنزع خيراتهم مثل السوس الذي يأكل في يوم مظلم.</vt:lpstr>
      <vt:lpstr>الويل الويل , قد جاء الانتقام , فالأن يكون البكاء. لا تأمنوا</vt:lpstr>
      <vt:lpstr>لأصدقائكم , ولا تتكلواعلى مدبريكم. احفظ نفسك من النائم معها</vt:lpstr>
      <vt:lpstr>ولا تضع عندها شيئا. لأن الابن يهين أبيه , والأبنة تقوم على أمها</vt:lpstr>
      <vt:lpstr>والكنة على حماتها وأعداء الإنسان أهل بيته. </vt:lpstr>
      <vt:lpstr>أنا فأترقب الرب , وأتمسك بالله مخلصى. فيستجيب لي إلهى ولا يفرح بى أعدائى.</vt:lpstr>
      <vt:lpstr>فأنى إذا سقطت سأقوم أيضا وإن جلست في الظلمة فالرب سينير لى</vt:lpstr>
      <vt:lpstr>PowerPoint Presentation</vt:lpstr>
      <vt:lpstr>PowerPoint Presentation</vt:lpstr>
      <vt:lpstr>PowerPoint Presentation</vt:lpstr>
      <vt:lpstr>PowerPoint Presentation</vt:lpstr>
      <vt:lpstr>لأبينا القديس يوحنا فم الذهب بركته تكون معنا آمين.</vt:lpstr>
      <vt:lpstr>ماذا نقول أيها الإخوة الأحباء عن معصية يهوذا الذي سلَّم سيده؟</vt:lpstr>
      <vt:lpstr>قيل أن واحد من الإثنى عشر , الذي هو يهوذا الأسخريوطي ,</vt:lpstr>
      <vt:lpstr>مضى إلى رؤساء الكهنة, وقال لهم: ماذا تريدون أن تعطوني</vt:lpstr>
      <vt:lpstr>وأنا أسلمه إليكم؟ فساوموه على ثلاثين من الفضة.</vt:lpstr>
      <vt:lpstr>يا لهذا الجهل العظيم وبالأحرى يا لهذه المحبة العظيمة للفضة</vt:lpstr>
      <vt:lpstr>التي هي أصل لكل الشرور. لأن هذا لما اِشتهاه باع</vt:lpstr>
      <vt:lpstr>معلمه الصالح وسيده البار, فطوَّح بنفسة في هوَّة الهلاك.</vt:lpstr>
      <vt:lpstr>لأنه كم هو رديء حب المال. فهو مجلبة لكل شر وأردأ من</vt:lpstr>
      <vt:lpstr>حيل الشياطين. فالنفوس التي يتسلط عليها يجعل أصحابها</vt:lpstr>
      <vt:lpstr>يجنون ولعًا بها فلا يعرفون ذواتهم, بل ويتعامون عن معرفة الآخرين,</vt:lpstr>
      <vt:lpstr>ويرفضون ناموس الطبيعة, ويكون قلبهم فزعًا حائرًا.</vt:lpstr>
      <vt:lpstr>انظروا كم من النعم نزعتْها محبة الفضة من نفس يهوذا.</vt:lpstr>
      <vt:lpstr>لأن سيدنا يسوع المسيح كان يخاطبهم علانية</vt:lpstr>
      <vt:lpstr>عن هول الجحيم، ونعيم ملكوت السماوات.</vt:lpstr>
      <vt:lpstr>ويعرف كل واحد مقدار عذاب الخطاة, ويكرم كل المجاهدين لخلاص نفوسهم.</vt:lpstr>
      <vt:lpstr>يوحنا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ونحن نكرز بالمسيح مصلوبًا, لليهود عثرة ولليونانين جهالة. وأما لنا نحن  معشر المخلصين,</vt:lpstr>
      <vt:lpstr>يهودًا ويونانيين, فالمسيح هو قوة الله وحكمه الله.</vt:lpstr>
      <vt:lpstr>أن جهالة الله أحكم من الناس, وضعف الله أقوى من الناس.</vt:lpstr>
      <vt:lpstr>فانظروا دعوتكم يا إخوتي, أن ليس كثيرون حكماء حسب الجسد،</vt:lpstr>
      <vt:lpstr>ليس كثيرون أقوياء. ليس كثيرون شرفاء.</vt:lpstr>
      <vt:lpstr> بل اِختار الله جهلاء العالم فيخزي الحكماء, واِختار الله ضعفاء العالم ليخزي الأقوياء,</vt:lpstr>
      <vt:lpstr>واختار الله أدنياء العالم والمزدرى وغير الموجود ليُبطل الموجود.</vt:lpstr>
      <vt:lpstr>لكي لا يفتخر كل بشر أمام الله. ومنه أنتم أيضًا بالمسيح يسوع الذي صار لنا حكمة</vt:lpstr>
      <vt:lpstr>من قبل الله، برًا وقداسة وفداء. حتى كما هو مكتوب: من اِفتخر</vt:lpstr>
      <vt:lpstr>فليفتخر بالرب. وأنا لما جئت إليكم يا إخوتي لم آت بسمو الكلام</vt:lpstr>
      <vt:lpstr>ولا الحكمة، معاماَ إياكم بسر الله. لأني لم أعزم أن أعرف</vt:lpstr>
      <vt:lpstr>شيئًا بينكم إلا يسوع المسيح وإيَّاه مصلوبًا. وأنا أتيت إليكم في ضعف وخوف ورعدة كثيرة.</vt:lpstr>
      <vt:lpstr>و كلامي وكرازتي لم يكونا بكلام حكمة إنسانية مقنعة. بل ببرهان الروح والقوة,</vt:lpstr>
      <vt:lpstr>لكي لا يكون إيمانكم بحكمة الناس ولكن بقوة الله.</vt:lpstr>
      <vt:lpstr>نعمة الله الآب تحل على جميعنا, آمين.</vt:lpstr>
      <vt:lpstr>PowerPoint Presentation</vt:lpstr>
      <vt:lpstr>لأنه قام عليَّ </vt:lpstr>
      <vt:lpstr>شهود زور</vt:lpstr>
      <vt:lpstr>وكذب الظلم لذاته</vt:lpstr>
      <vt:lpstr>قام عليَّ شهود جور</vt:lpstr>
      <vt:lpstr>وعما لا أعلم سألوني</vt:lpstr>
      <vt:lpstr>جازوني بدل الخير شرًا</vt:lpstr>
      <vt:lpstr>صارِّين عليَّ بلسانهم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إيطاتوؤ إيذى شوب أف إيرؤسوتشنى تيرو إنجى نى أرشى إيريفس نيم نى إبريسفيتيروس إنتى بى لآؤس خا إيسوس:هوس تى إنسيخوثفيف:  </vt:lpstr>
      <vt:lpstr> أووه إيطاف سونهف أف أولف أووه أف تيف إم بيلاطوس بى هيجيمون.  </vt:lpstr>
      <vt:lpstr>PowerPoint Presentation</vt:lpstr>
      <vt:lpstr>أووة ساتوتو أفسوتشنى إنؤسوتشنى إنشورب إنجى نى أرشى إيريفس نيم نى إبريسفيتيروس نيم نى صاخ نيم بى مان تيهاب تيرف :</vt:lpstr>
      <vt:lpstr>إى أفسونه إن إيسوس أفتشيتف أف تيف أى بيلاتوس: أووة أف شينف إنجى  بيلاتوس: جى إنثوك بى إبؤورو إنتى ني يوداي</vt:lpstr>
      <vt:lpstr>PowerPoint Presentation</vt:lpstr>
      <vt:lpstr>أووة إيطاط بى إيهوؤو شوبى أفثوؤتي إنجى ني إبريسفيتيروس إنتى بي لاؤس : نيم نى أرشى إيريفس نيم نى صاخ : أووه أف إنف إيخون إيبوما إنتيهاب: </vt:lpstr>
      <vt:lpstr>PowerPoint Presentation</vt:lpstr>
      <vt:lpstr>أف إينى أون إن إيسوس إيفول هاكايفا إيخون إيبى اٍبريد طوريون: ني شورب ذى بى: أووه إنثوؤ إيبوي إيخون إيبى إبريطوريون: هينا جى إننوسوف شاتو أو أووم إمبي باصخا .</vt:lpstr>
      <vt:lpstr>PowerPoint Presentation</vt:lpstr>
      <vt:lpstr>PowerPoint Presentation</vt:lpstr>
      <vt:lpstr>لأنه قام عليَّ شهود زور: وكذب الظلم لذاته:قام عليَّ شهود جور وعما لا أعلم سألوني جازوني بدل الخير شرًا، صارِّين عليَّ بأسنانهم</vt:lpstr>
      <vt:lpstr>PowerPoint Presentation</vt:lpstr>
      <vt:lpstr>PowerPoint Presentation</vt:lpstr>
      <vt:lpstr>PowerPoint Presentation</vt:lpstr>
      <vt:lpstr>ولما كان الصباح تشاور جميع رؤساء الكهنة  وشيوخ الشعب على يسوع  لكي يقتلوه</vt:lpstr>
      <vt:lpstr>فأوثقوه وأخذوه واسلِّموه إلى بيلاطس الوالي. حينئذ لما رأى يهوذا الذي سلَّمه أنه قد دين</vt:lpstr>
      <vt:lpstr>ندم وردَّ الثلاثين من الفضة إلى رؤساء الكهنة والشيوخ قائلاً: إني قد أخطأت إذ سلَّمت دمًا زكيًا</vt:lpstr>
      <vt:lpstr>فقالوا له ما شأننا نحن انت تبصر فطرح الفضة في الهيكل . ومضى فخنق نفسه . فأخذ رؤساء الكهنة</vt:lpstr>
      <vt:lpstr>الفضة وقالوا: لا يحل أن نلقيها في بيت القربان، لأنها ثمن دم. فتشاوروا وابتاعوا</vt:lpstr>
      <vt:lpstr>بها حقل الفخاري مقبرة للغرباء.   و لذلك دعيَ اِسم ذلك الحقل حقل الدم</vt:lpstr>
      <vt:lpstr>إلى اليوم. حينئذ تم ما قيل بإرميا النبي القائل: أخذوا الثلاثين من الفضة ثمن المُثمَّن</vt:lpstr>
      <vt:lpstr>الذي ثمنه بني إسرائيل، ودفعوها عن حقل الفخاري كما أمرني الرب</vt:lpstr>
      <vt:lpstr>فوقف يسوع أمام الوالي فسأله الوالي  قائلاً:أأنت ملك اليهود؟ فقال له يسوع</vt:lpstr>
      <vt:lpstr>أنت تقول وفيما كان رؤساء الكهنة والشيوخ  يشتكون عليه</vt:lpstr>
      <vt:lpstr>, لم يُجب بشيء.حينئذ قال له بيلاطس أمَا تسمع كم يشهدون</vt:lpstr>
      <vt:lpstr>عليك, فلم يجبه عن اى كلمة.  حتى تعجب الوالي جدًا</vt:lpstr>
      <vt:lpstr>PowerPoint Presentation</vt:lpstr>
      <vt:lpstr>PowerPoint Presentation</vt:lpstr>
      <vt:lpstr>وللوقت في الصباح تشاور رؤساء الكهنة  مع الشيوخ والكتبة و جميع مجلس القضاة</vt:lpstr>
      <vt:lpstr>تشاورا وأوثقوا يسوع و اخذوه و اسلموه إلى بيلاطس. فسأله بيلاطس: هل أنت ملك اليهود؟</vt:lpstr>
      <vt:lpstr>أما هو فأجابه قائلاً: أنتَ تقول. وكان رؤساء الكهنه يشتكون عليه كثيرًا</vt:lpstr>
      <vt:lpstr>ثم سأله بيلاطس ايضا قائلاً: أما تُجيب  بشيء؟ اُنظر كم يشكونك</vt:lpstr>
      <vt:lpstr>أما يسوع فلم  يجب بشيء حتى تعجب بيلاطس</vt:lpstr>
      <vt:lpstr>PowerPoint Presentation</vt:lpstr>
      <vt:lpstr>PowerPoint Presentation</vt:lpstr>
      <vt:lpstr>و لما كان النهار اجتمع شيوخ الشعب  ورؤساء الكهنة والكتبة وأدخلوه إلى</vt:lpstr>
      <vt:lpstr>محكمتهم قائلين: إن كنتَ أنتَ المسيح فقل لنا.فقال لهم: إن قلتُ لكم لا تؤمنون، وإن سألتكم</vt:lpstr>
      <vt:lpstr>ايضا لا تجيبون. و من الآن يكون ابن الإنسان جالسًا عن يمين قوة الله</vt:lpstr>
      <vt:lpstr>فقال الجميع انت اذا ابن الله؟ فقال لهم : أنتم تقولون إني أنا هو. أما هم فقالوا: ما حاجتنا بعد إلى شهادة؟</vt:lpstr>
      <vt:lpstr>فإننا نحن قد سمعنا من فمه. فقام جمعهم  كله وجاءوا به إلى بيلاطس</vt:lpstr>
      <vt:lpstr>وطفقوا يشتكون عليه قائلين: إننا وجدنا هذا يفسد أمتنا, ويمنع أن  تؤدى الجزية لقيصر</vt:lpstr>
      <vt:lpstr>قائلا عن نفسه انى اناهو المسيح الملك. فسأله بيلاطس قائلاً: أأنت هو ملك اليهود؟ أما هو</vt:lpstr>
      <vt:lpstr>فأجابه قائلاً: أنتَ الذى تقول. فقال بيلاطس لرؤساء الكهنة والجموع إني لا أجد على هذا الرجل علَّة</vt:lpstr>
      <vt:lpstr>وأما هم فكانوا يتشدِّدون قائلين:إنه يُهيِّج  الشعب إذ يُعلم في اليهودية كلها</vt:lpstr>
      <vt:lpstr>مبتدئًا من الجليل إلى هنا. فلما سمع بيلاطس سأل:أهذا الرجل جليلي؟ ولما علم</vt:lpstr>
      <vt:lpstr>إنة من سلطنة هيرودس, أرسله إلى هيرودس. إذ كان هو ايضا فى تلك الأيام في أورشليم</vt:lpstr>
      <vt:lpstr>اما هيرودس فلما رأى يسوع فرح جدًا، لأنه من زمان طويل كان يريد أن يراه، لما كان يسمعه عنه</vt:lpstr>
      <vt:lpstr>أشياء كثيرة. وكان يرجو أن يرى  منه آية يصنعها . و سأله في كلام كثير</vt:lpstr>
      <vt:lpstr>فلم يجبه بشيء. وكان رؤساء الكهنة والكتبة  واقفين  يشكونه كثيرا</vt:lpstr>
      <vt:lpstr>فاحتقره هيرودس و جنوده وهزأ به.   وألبسه ثوبا لامعا وردَّه إلى بيلاطس</vt:lpstr>
      <vt:lpstr>فتصادق بيلاطس وهيرودس مع بعضهما في ذلك اليوم، لأنه كان بينهما عداء من قبل</vt:lpstr>
      <vt:lpstr>PowerPoint Presentation</vt:lpstr>
      <vt:lpstr>PowerPoint Presentation</vt:lpstr>
      <vt:lpstr>وجاءوا بيسوع من عند قيافا إلى داخل دار الولاية، وكان صبح، فلم يدخلوا إلى دار الولاية لئلا</vt:lpstr>
      <vt:lpstr>يتنجسوا حتى يأكلوا الفصح. فخرج إليهم بيلاطس وقال لهم: أيَّة شكاية تقدمونها</vt:lpstr>
      <vt:lpstr>على هذا الرجل؟ أجابوا وقالوا له: لو لم يكن هذا شريرا لما كنا نسلَّمه إليك</vt:lpstr>
      <vt:lpstr>فقال لهم بيلاطس خذوه أنتم واُحكموا عليه حسب ناموسكم. فقال له اليهود</vt:lpstr>
      <vt:lpstr>نحن لا يجوز لنا أن نقتل أحد. ليتم قول يسوع الذي قاله: مشيرًا إلى آيَّة ميتة</vt:lpstr>
      <vt:lpstr>يموت. ثم دخل بيلاطس أيضًا إلى دار الولاية ودعا يسوع، وقال له: أأنت هو ملك اليهود.</vt:lpstr>
      <vt:lpstr>أجاب يسوع وقال: أمِنْ ذاتك تقول هذا أم آخرون قالوا لك عني</vt:lpstr>
      <vt:lpstr>فأجاب بيلاطس قائلاً: ألعلِّي أنا أيضًا يهودي؟ إن أُمَّتك ورؤساء الكهنة هم الذين اسلَّموك</vt:lpstr>
      <vt:lpstr>فماذا فعلت؟ أجاب يسوع: إن مملكتي ليست من هذا العالم</vt:lpstr>
      <vt:lpstr>ولو كانت مملكتي من هذا العالم لكان خُدَّامي يحاربون عني لكي لا أُسلَّم  إلى اليهود</vt:lpstr>
      <vt:lpstr>والآن مملكتي ليست من هذا العالم فقال له بيلاطس أَمَلِك إذًا أنتَ</vt:lpstr>
      <vt:lpstr>أجاب يسوع: أنت الذي تقول أني ملِك. وأني انا  لهذا العمل وُلِدتُ، و من اجل هذا</vt:lpstr>
      <vt:lpstr>أتيتُ إلى العالم لأشهد للحق. فكل من هو من الحق يسمع صوتي. فقال له بيلاطس, ما هو</vt:lpstr>
      <vt:lpstr>الحق؟ قال هذا وخرج لليهود وقال لهم:أنني لا أجد علَّة ما في هذا الانسان</vt:lpstr>
      <vt:lpstr>و عادتكم أن أطلق لكم واحدًا في الفصح, أفتريدون أن أطلق لكم ملك اليهود</vt:lpstr>
      <vt:lpstr>فصرخوا جميعا  قائلين لا تطلق هذا، بل أطلق باراباس. وكان باراباس لصًا</vt:lpstr>
      <vt:lpstr>PowerPoint Presentation</vt:lpstr>
      <vt:lpstr>PowerPoint Presentation</vt:lpstr>
      <vt:lpstr>PowerPoint Presentation</vt:lpstr>
      <vt:lpstr>PowerPoint Presentation</vt:lpstr>
      <vt:lpstr>باكر يوم الجمعة, اجتمع رؤساء الكهنة معًا وصنعوا الحكم على المخلص لكي يسلموه إلى</vt:lpstr>
      <vt:lpstr>بيلاطس ليقتله. فيهوذا لما نظر ما كان ندم على ما فعله, وأعاد الفضة إلى رؤساء الكهنة</vt:lpstr>
      <vt:lpstr>قائلاً: إنني ألقيتُ للحكم دمًا زكيًا. فمضى وخنق نفسه وحده. وكمَّل</vt:lpstr>
      <vt:lpstr>إثمًا على إثم. فأخذ رؤساء الكهنة الفضة واِبتاعوا</vt:lpstr>
      <vt:lpstr>بها حقل الفاخوري. لكي يكمُل الذي قيل من أجل الثلاثين من الفضة ثمن الزكَّى</vt:lpstr>
      <vt:lpstr>فأقاموا يسوع أمام بيلاطس, فسأله: أأنت ملك أنت قلتَ أم  آخر أخبرك</vt:lpstr>
      <vt:lpstr>أنا ولدتُ يا بيلاطس من أجل المملكة.  فاِشتكوا عليه كثيرًا فلم يجب المبارك بشيء.</vt:lpstr>
      <vt:lpstr>أما تسمع هذه الشهادات الكثيرة فلم يفتح فمه ليقول كلمة. فتعجب الوالي جدًا من أجل صمته</vt:lpstr>
      <vt:lpstr>وهدوئه. كيف يفتح الحمل فاه, الذي أتى ليحمل خطايا العالم</vt:lpstr>
      <vt:lpstr>وقد شهد إشعياء من أجله  قائلاً: إن مداينته قد اِرتفعت مثل الخروف. قد كمُلت</vt:lpstr>
      <vt:lpstr>اليوم هذه النبوة في أورشليم, في وسط إسرائيل. يبكي عليكَ بنوكَ اليوم</vt:lpstr>
      <vt:lpstr>يا أورشليم, يا قاتلة الأنبياء. هذا ليس نبي لكنه إله, ودمه يمحي الأثام.</vt:lpstr>
      <vt:lpstr>PowerPoint Presentation</vt:lpstr>
      <vt:lpstr>المسيح مُخلصنا : جاء وتألم :</vt:lpstr>
      <vt:lpstr>لكي بآلامه :  يُخلصنا.</vt:lpstr>
      <vt:lpstr>فلنمجده : ونرفع اسمه :</vt:lpstr>
      <vt:lpstr>لأنه صنع معنا رحمة : كعظيم رحمته.</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إرحمنا : قرر لنا رحمة</vt:lpstr>
      <vt:lpstr>اصنع معنا رحمة في ملكوتك</vt:lpstr>
      <vt:lpstr>PowerPoint Presentation</vt:lpstr>
      <vt:lpstr>يا ملك السلام اعطنا سلامك </vt:lpstr>
      <vt:lpstr>قرر لنا سلامك واغفر لنا خطايانا</vt:lpstr>
      <vt:lpstr>PowerPoint Presentation</vt:lpstr>
      <vt:lpstr> فرق اعداء الكنيسة وحصنها</vt:lpstr>
      <vt:lpstr>فلا تتزعزع ًالى الابد</vt:lpstr>
      <vt:lpstr>PowerPoint Presentation</vt:lpstr>
      <vt:lpstr>عمانوئيل الهنا في وسطنا الان</vt:lpstr>
      <vt:lpstr>بمجد ابيه و الروح القدس</vt:lpstr>
      <vt:lpstr>PowerPoint Presentation</vt:lpstr>
      <vt:lpstr>ليباركنا كلنا ويطهر قلوبنا</vt:lpstr>
      <vt:lpstr>ويشفي امراض نفوسنا واجسدنا</vt:lpstr>
      <vt:lpstr>PowerPoint Presentation</vt:lpstr>
      <vt:lpstr>نسجد لك ايها المسيح مع ابيك الصالح</vt:lpstr>
      <vt:lpstr>والروح القدس لأنك صلبت وخلصتنا</vt:lpstr>
      <vt:lpstr>PowerPoint Presentation</vt:lpstr>
      <vt:lpstr>المجد للآب والإبن والروح القدس </vt:lpstr>
      <vt:lpstr>الآن وكل أوان وإلى دهر الدهور</vt:lpstr>
      <vt:lpstr>نصرخ قائلين</vt:lpstr>
      <vt:lpstr>يا ربنا يسوع المسيح</vt:lpstr>
      <vt:lpstr>الذى صُلب على الصليب</vt:lpstr>
      <vt:lpstr>إسحق الشيطان تحت أقدامنا</vt:lpstr>
      <vt:lpstr>خلصنا وارحمنا</vt:lpstr>
      <vt:lpstr>يارب ارحم  يا رب ارحم يا رب بارك آمين</vt:lpstr>
      <vt:lpstr>باركواعلىَّ باركواعلىَّ  ها المطانية</vt:lpstr>
      <vt:lpstr>إغفروا لي قُل البركة</vt:lpstr>
      <vt:lpstr>المسيح إلهنا</vt:lpstr>
      <vt:lpstr>أمين يكون</vt:lpstr>
      <vt:lpstr>PowerPoint Presentation</vt:lpstr>
      <vt:lpstr>PowerPoint Presentation</vt:lpstr>
      <vt:lpstr>سفر  التكوين 48: 1-19 </vt:lpstr>
      <vt:lpstr>وحدث بعد هذه الأمور أن أخبروا يوسف قائلين:</vt:lpstr>
      <vt:lpstr>أن أباك مضطرب. فأخذ ابنيه منسَّى وأفرايم وجاء</vt:lpstr>
      <vt:lpstr>إلى يعقوب. فأخبروا يعقوب قائلين له: هوذا ابنك يوسف قادم إليك. </vt:lpstr>
      <vt:lpstr>فتشدد اسرائيل و جلس على السرير فقال يعقوب ليوسف ان</vt:lpstr>
      <vt:lpstr>إلهي ظهر لي في لوز في أرض كنعان وباركني, </vt:lpstr>
      <vt:lpstr>و قال لى ها انا انميك و اكثرك و اجعلك جمهورا من الامم</vt:lpstr>
      <vt:lpstr>وأعطي هذه الأرض لك ولنسلك من بعدك ملكًا أبديًا.</vt:lpstr>
      <vt:lpstr>و الآن فإبناك اللذان صارا لك في أرض مصر قبل قدومي إليك إلى</vt:lpstr>
      <vt:lpstr>أرض مصر هما لي.</vt:lpstr>
      <vt:lpstr>أفرايم ومنسَّى مثل رأوبين وشمعون يكونان لي. ومن يولد</vt:lpstr>
      <vt:lpstr>بعدهما من البنين فإنهم يكونون لك,</vt:lpstr>
      <vt:lpstr>و يدعون باسم إخوتهم في ميراثهم. وأنا حين جئت من بين</vt:lpstr>
      <vt:lpstr>النهرين السورية, ماتت راحيل أمك في أرض كنعان</vt:lpstr>
      <vt:lpstr>وأنا قريب من حدود أفراثا,</vt:lpstr>
      <vt:lpstr>ودفنتها علي قارعة طريق بيت لحم. ولما رأى إسرائيل ابني يوسف قال:</vt:lpstr>
      <vt:lpstr>من هذان؟ فقال يوسف لأبيه: هما ولداي اللذان وهبهما الله لي ههنا.</vt:lpstr>
      <vt:lpstr>فقال يعقوب قدمهما لى لاباركهما و كانت عينا يعقوب قد ثقلتا من الشيخوخة</vt:lpstr>
      <vt:lpstr>ولا يقدر أن يبصر. فقربهما إليه فقبلهما واحتضنهما. </vt:lpstr>
      <vt:lpstr>وقال إسرائيل ليوسف:هوذا أنا لم احرم من أن أرى وجهك, وهوذا الرب قد أراني نسلك. </vt:lpstr>
      <vt:lpstr>ثم اخرجهما يوسف من بين فخذية و سجد له بوجهيهما الى الارض و اخذ يوسف ولديه</vt:lpstr>
      <vt:lpstr>وجعل أفرايم عن يسار إسرائيل ومنسَّى عن يمين إسرائيل وقربهما إليه.</vt:lpstr>
      <vt:lpstr>فمد اسرائيل يمينه و وضعها على رأس افرايم و هو الصغير و يساره على رأس منسى</vt:lpstr>
      <vt:lpstr>وهو البكر؛ وباركهما وقال:الله الذي أحسن أمامهُ أبواي إبراهيم واسحق, </vt:lpstr>
      <vt:lpstr>الله الذى عالنى منذ صباى الى هذا اليوم الملاك الذى خلصنى من كل شر </vt:lpstr>
      <vt:lpstr>يبارك على هذين الغلامين و يدعى اسمى عليهما و اسم ابواى ابراهيم و اسحق </vt:lpstr>
      <vt:lpstr>فيكثرا كثرة عظيمة على الارض فلما رأى يوسف ان اباه </vt:lpstr>
      <vt:lpstr>قد وضع يده اليمنى على رأس أفرايم, </vt:lpstr>
      <vt:lpstr>ثقل الأمر أمامه. فأمسك يوسف بيد أبيه لينقلها عن رأس أفرايم إلى رأس منسَّى, </vt:lpstr>
      <vt:lpstr>قال يوسف لأبيه: ليس هكذا يا أبي لأن هذا هو البكر, ضع يمينك على رأسه. </vt:lpstr>
      <vt:lpstr>فأبى أبوه وقال: أنا أعلم يا ولدي أنا أعلم.</vt:lpstr>
      <vt:lpstr>PowerPoint Presentation</vt:lpstr>
      <vt:lpstr>إشعياء النبى 50: 4-9 </vt:lpstr>
      <vt:lpstr>قد أتاني السيد الرب لسان العلماء, لأعلم اذ صار خوف الكلام</vt:lpstr>
      <vt:lpstr> وفي الأسحار أيقظني وزادني أذنًا لأسمع تعاليم الرب. ولكي تنفتح أذناي</vt:lpstr>
      <vt:lpstr>وأنا لم أقاوم, بل بذلت ظهري للضرب،</vt:lpstr>
      <vt:lpstr>وخدَّيَّ للَّطم, ولم أرُدّ وجهي عن  خزي البصاق. </vt:lpstr>
      <vt:lpstr>والرب كان لي عونًا لذلك لا أخجل. </vt:lpstr>
      <vt:lpstr>لكني جعلت وجهي كالصخرة الصلبة. </vt:lpstr>
      <vt:lpstr>وعلمت أني لا أخزى، لأن الذي يبررني قريب مني. ومن يحاكمني</vt:lpstr>
      <vt:lpstr>فليقترب إليَّ. هوذا الرب يعينني فمن يؤلمني؟ </vt:lpstr>
      <vt:lpstr>ها أنتم كلكم كمثل الثوب تبلون، ويأكلكم السوس.</vt:lpstr>
      <vt:lpstr>PowerPoint Presentation</vt:lpstr>
      <vt:lpstr>إشعياء النبى 3: 9-15  </vt:lpstr>
      <vt:lpstr>ويل لنفوسهم لأنهم تآمروا تأمُراً علي نفوسهم وحدهم قائلين: لنوثق البار فإنه غير نافع لنا. </vt:lpstr>
      <vt:lpstr>والآن يأكلون من ثمار أعمال أيديهم. الويل للمنافق. شروره كأعمال يديه تؤتي عليه. </vt:lpstr>
      <vt:lpstr>يا شعبي رؤساؤكم يقطفونكم, والذين يلتمسون منكم يتسلطون</vt:lpstr>
      <vt:lpstr>عليكم. يا شعبي الذين يكرمنكم يضلونكم, ويقلقون طريق أرجلكم. </vt:lpstr>
      <vt:lpstr>ولكن الآن يأتي الرب للحكم,  ويأتي مع شعبه إلى المحاكمة مع</vt:lpstr>
      <vt:lpstr>المشائخ والرؤساء. وأنتم لماذا تلقون نارًا على هذا الكرم؟</vt:lpstr>
      <vt:lpstr>اختصاب الفقراء في بيوتكم. ما بالكم تظلمون شعبي, وتخجلون وجوه المساكين</vt:lpstr>
      <vt:lpstr>PowerPoint Presentation</vt:lpstr>
      <vt:lpstr>إشعياء النبى 63: 1-7  </vt:lpstr>
      <vt:lpstr>من ذا الاتي من أدوم وثيابه حمر من  بصرة. بهي هكذا في حله الاعتزاز بالقوة، </vt:lpstr>
      <vt:lpstr>أنا المتكلم بالعدل وحكم الخلاص. ما بال</vt:lpstr>
      <vt:lpstr>ثيابك حمراء, ولباسك كدائس المعصرة؟ </vt:lpstr>
      <vt:lpstr>إني دستها وحدي، ومن الشعوب لم يكن معي أحد.</vt:lpstr>
      <vt:lpstr>قد دستهم بغضبي, ووطئتهم كما تطأ الأرض. وأسلت دمهم على</vt:lpstr>
      <vt:lpstr>الأرض. لأن يوم النقمة قد جاء عليهم وسَنة الخلاص قد أتت.</vt:lpstr>
      <vt:lpstr>فنظرت ولم يكن من ناصر. وتأملت ولم يكن من عاضد. </vt:lpstr>
      <vt:lpstr>فسيخلصني ذراعي ورجزي قد اتي. ووطئتهم بسخطي وأسلت دمهم على الأرض. </vt:lpstr>
      <vt:lpstr>ورحمة الرب ذكرتها, وإحسنات الرب في جميع الأشياء التي يجازينا بها. </vt:lpstr>
      <vt:lpstr>PowerPoint Presentation</vt:lpstr>
      <vt:lpstr>عاموس النبى 9: 5-6، 8، 10  </vt:lpstr>
      <vt:lpstr>قال الرب ضابط الكل: إني أُثبِّت عينيَّ عليهم للشر لا للخير. </vt:lpstr>
      <vt:lpstr>وأجعل الأرض تضطرب عندما ألمسها. وينوح جميع الساكنين</vt:lpstr>
      <vt:lpstr>فيها. وتطمو آخرتها مثل نهر وتنضب مثل نهر مصر,.</vt:lpstr>
      <vt:lpstr>الذى يبنى فى السماء علاليه و يؤسس وعده على الأرض</vt:lpstr>
      <vt:lpstr>الذي يدعو مياه البحر ويصبها على وجه الأرض, الرب ضابط الكل اسمه. </vt:lpstr>
      <vt:lpstr>ها اعين الرب تتطلع على مملكة الخطاة لميحوها من على وجه الأرض </vt:lpstr>
      <vt:lpstr>الا انى لا استأصل بيت يعقوب استئصالا قال الرب</vt:lpstr>
      <vt:lpstr>ها أنا ذا أمُرّ  وأنقي كل شعب إسرائيل كما تنقَّى الفضة, ولا</vt:lpstr>
      <vt:lpstr>يتلف منها شيء على الأرض. ويموت بالسيف كل خطاة هذا</vt:lpstr>
      <vt:lpstr>الشعب القائلين:لا يقترب إلينا الشر ولا يأتي علينا. </vt:lpstr>
      <vt:lpstr>PowerPoint Presentation</vt:lpstr>
      <vt:lpstr>أيوب الصديق 29: 21-25؛ 30: 1-10  </vt:lpstr>
      <vt:lpstr>لما سمعوني تأملوا, وسكتوا عند مشورتي. وعلى كلامي لم يزيدوا</vt:lpstr>
      <vt:lpstr>ويفرحون إذا كلمتهم. كمثل أرض منتظرة للمطر, </vt:lpstr>
      <vt:lpstr>هكذا هؤلاء أيضًا كانوا ينتظرون كلامي. </vt:lpstr>
      <vt:lpstr>و اذا ضحكت معهم لا يصدقونى و النور لم يسقط من وجهى ثم اخترت طريقهم و جلست رئيسا</vt:lpstr>
      <vt:lpstr>وكنت اسكن كملك في الحصون ومثل قوم نائحين كنت أعزيهم. </vt:lpstr>
      <vt:lpstr>أما الآن فقد هزأ بي أصاغر الناس, </vt:lpstr>
      <vt:lpstr>والآن يعلمونني شيئًا أولئك الذين رزلت آبائهم. الذين كنت أتركهم</vt:lpstr>
      <vt:lpstr>مع كلاب الرعاة, وكأنهم ليسوا من هذا الموضع. </vt:lpstr>
      <vt:lpstr>ماذا يفعلون بي بقوة أيديهم؟ </vt:lpstr>
      <vt:lpstr>الذين فسدت آخرتهم بالعوز والغلاء والعقم. الهاربون بالأمس في موضع بلا  ماء. </vt:lpstr>
      <vt:lpstr>فساد وشقاء الذين يطلبون العشب من المواضع التي تطن. واصول</vt:lpstr>
      <vt:lpstr>الرتم طعامهم. الأردياء الأشرار عادمي جميع الخيرات يمضغون جذور الحطب من شدة الغلاء. </vt:lpstr>
      <vt:lpstr>قام عليَّ اللصوص الذين مساكنهم مغائر الصخور، صارخين في</vt:lpstr>
      <vt:lpstr>مواضع حسنة الطنين. الساكنون في مواضع موحشة وأبناء الحمقى. </vt:lpstr>
      <vt:lpstr>أصحاب الاسم المرذول والذبيحة المنطفئة على الأرض. وأنا الآن</vt:lpstr>
      <vt:lpstr>صرت لهم قيثارة عندهم مثلاً. أبغضوني واِبتعدوا</vt:lpstr>
      <vt:lpstr>عني, ولم يشفقوا،  وبصقوا في وجهي.</vt:lpstr>
      <vt:lpstr>PowerPoint Presentation</vt:lpstr>
      <vt:lpstr>PowerPoint Presentation</vt:lpstr>
      <vt:lpstr>PowerPoint Presentation</vt:lpstr>
      <vt:lpstr>PowerPoint Presentation</vt:lpstr>
      <vt:lpstr>لأبينا القديس البابا أثناسيــــوس الـرســـــــــــولي</vt:lpstr>
      <vt:lpstr>لان المسيح جاء بذاته, ولمحبته مات عنا. لأنه لم يخلقنا نحن</vt:lpstr>
      <vt:lpstr>الخطاة مثل آدم  ويصيرنا بشر فقط, بل لما أهلكنا</vt:lpstr>
      <vt:lpstr>أنفسنا بالخطية, جاء وتألم عنَّا أحيانًا بمحبته</vt:lpstr>
      <vt:lpstr>لأنه جاء إلينا كطبيب، معانًا لنا ذاته.</vt:lpstr>
      <vt:lpstr>أنه لم يأت لنا كمرضى فقط بل كموتى. </vt:lpstr>
      <vt:lpstr>بهذا لم يشفنا نحن المرضى فحسب , بل أقمنا نحن الأموات</vt:lpstr>
      <vt:lpstr>الذين اِبتلعَنا الموت ففكَّنا من رباطاته. لهذا مات المسيح الرب عنَّا</vt:lpstr>
      <vt:lpstr>لك نحيا معه إلى الأبد. لأنه إن لم يكن الرب شارك</vt:lpstr>
      <vt:lpstr>البشرية في آلامها, فكيف يخلص الإنسان ؟ </vt:lpstr>
      <vt:lpstr>لأن الموت سقط تحت أقدام المسيح وانهزم وهو مسبيَ</vt:lpstr>
      <vt:lpstr>مضطرب. و الجحيم مع قوته رجع إلى الخلف, </vt:lpstr>
      <vt:lpstr>لما سمع صوت الرب ينادي الانفس قائلاً: اخرجوا من وثاقكم أيها</vt:lpstr>
      <vt:lpstr>الجالسون في الظلمة وظلال الموت.</vt:lpstr>
      <vt:lpstr>اخرجوا من وثاقكم فأنا أبشركم بالحياة, لأني أنا هو المسيح ابن الله الأبدي.</vt:lpstr>
      <vt:lpstr>اثناسيوس </vt:lpstr>
      <vt:lpstr>PowerPoint Presentation</vt:lpstr>
      <vt:lpstr>PowerPoint Presentation</vt:lpstr>
      <vt:lpstr>PowerPoint Presentation</vt:lpstr>
      <vt:lpstr>PowerPoint Presentation</vt:lpstr>
      <vt:lpstr>PowerPoint Presentation</vt:lpstr>
      <vt:lpstr>PowerPoint Presentation</vt:lpstr>
      <vt:lpstr>وإذا كنتم أمواتًا في خطاياكم، وغلف جسدكم أحياكم معه, مسامحًا لنا بجميع خطايانا, </vt:lpstr>
      <vt:lpstr>إذ محا الصك الذي كان علينا في الفرائض التي كانت ضدنا, </vt:lpstr>
      <vt:lpstr>وقد رفعه من الوسط مسمرًا إياه بالصليب,   وإذا جرَّد الرياسات</vt:lpstr>
      <vt:lpstr>والسلطات, أشهرهم  جهارًا وفضحهم به. </vt:lpstr>
      <vt:lpstr>نعمة الله الآب تحل على جميعنا, أمين.</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أما أنا فمستعد للسياط</vt:lpstr>
      <vt:lpstr>ووجعي مقابلي في كل حين:</vt:lpstr>
      <vt:lpstr>قد أحاطت بي كلاب كثيرة</vt:lpstr>
      <vt:lpstr>وزمرة من الأشرار أحدقت بي. الليلويا.</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كاطا إبشاي ذى نى إتكاهس إمبي هيجيمؤن: إيكا أوواي إيفول خين ني إتسونه إمبي ميش في إشاف أوأشف</vt:lpstr>
      <vt:lpstr>ني أو أون  أوواي ذى إفسونه إنتوتو إم بي سيو إيتى إمماف إى أوسونى بى: إفموتي إيروف جى باراباس</vt:lpstr>
      <vt:lpstr>PowerPoint Presentation</vt:lpstr>
      <vt:lpstr>كاطا إبشاي ذى نافكو إن أوواي إفسونه إنوؤ إيفول في إش أف إيريتين إمموف في زى إيتوموتي إيروف جى باراباس</vt:lpstr>
      <vt:lpstr>ناف سونه بى نيم ني إيطاف إيري إن أؤ إشتورتير : ني إيطاف إيرى إن أو خوتيب خين بي إشتورتير. </vt:lpstr>
      <vt:lpstr>PowerPoint Presentation</vt:lpstr>
      <vt:lpstr>بيلاطس ذى إيطاف موتي إن أرشي إيريفس نيم ني أرخون نيم بي لاؤس : بيجاف نؤو جى أريتين إيني ني إمباي رومي هوس إففونه إم بيلاؤس إيفول:</vt:lpstr>
      <vt:lpstr>PowerPoint Presentation</vt:lpstr>
      <vt:lpstr>توتى بيلاطس أفتشي إن إيسوس أفئير ماستنجوين إمموف. أووه نيماتوى أفشونت إنؤو إكلوم إيفول خين هان سوري</vt:lpstr>
      <vt:lpstr>PowerPoint Presentation</vt:lpstr>
      <vt:lpstr>PowerPoint Presentation</vt:lpstr>
      <vt:lpstr> أما أنا فمستعد للسياط، ووجعي مقابلي في كل حين</vt:lpstr>
      <vt:lpstr>قد أحاطت بي كلاب كثيرة، وزمرة من الأشرار أحدقت بيَّ</vt:lpstr>
      <vt:lpstr>PowerPoint Presentation</vt:lpstr>
      <vt:lpstr>PowerPoint Presentation</vt:lpstr>
      <vt:lpstr>PowerPoint Presentation</vt:lpstr>
      <vt:lpstr> وكان للوالي عادة أن يطلق للجمع في كل عيد</vt:lpstr>
      <vt:lpstr>واحدًا من  الاسري من أرادوه،</vt:lpstr>
      <vt:lpstr> وكان لهم في ذلك الوقت أسير وهو لص يُدعى باراباس</vt:lpstr>
      <vt:lpstr> فلما اجتمعوا معاً, قال لهم بيلاطس </vt:lpstr>
      <vt:lpstr> من تريدون أن أُطلق لكم، باراباس أم يسوع </vt:lpstr>
      <vt:lpstr> الذي يُقال له المسيح؟</vt:lpstr>
      <vt:lpstr> لأنه كان يعلم أنهم إنما أسلموه حسدًا.</vt:lpstr>
      <vt:lpstr> وإذ كان جالسًا على كرسي الولاية</vt:lpstr>
      <vt:lpstr> أرسلت إليه امرأته قائلة: لا تصنع شيئاً بذلك البار</vt:lpstr>
      <vt:lpstr> فإني قد تألمت كثيرا الليلة في حلم من أجله.</vt:lpstr>
      <vt:lpstr> اما رؤساء الكهنة والشيوخ حرَّضوا الجموع </vt:lpstr>
      <vt:lpstr> على أن يطلبوا باراباس ويهلكوا يسوع.</vt:lpstr>
      <vt:lpstr> فأجاب الوالي وقال لهم:</vt:lpstr>
      <vt:lpstr> مَن مِن الاثنين تريدون أن أُطلق لكم؟</vt:lpstr>
      <vt:lpstr> أما هم فقالوا باراباس.</vt:lpstr>
      <vt:lpstr> فقال لهم بيلاطس فماذا أفعل إذًا</vt:lpstr>
      <vt:lpstr> بيسوع الذي يُدعى المسيح؟</vt:lpstr>
      <vt:lpstr> فقال له الجمع ليُصلب.</vt:lpstr>
      <vt:lpstr> فقال لهم الوالي: وأي شرٍ عمل؟ </vt:lpstr>
      <vt:lpstr> فأما هم فازدادوا صياحًا قائلين اصلبه</vt:lpstr>
      <vt:lpstr> فلما رأى بيلاطس أنه لا ينفع شيء </vt:lpstr>
      <vt:lpstr> بل بالحري يحدث شغب.</vt:lpstr>
      <vt:lpstr> أخذ ماء وغسل يديه قدام الجمع</vt:lpstr>
      <vt:lpstr> قائلاً: إني بريء من دم هذا البار. فا ابصروا أنتم</vt:lpstr>
      <vt:lpstr> فأجاب كل الشعب وقالوا دمه علينا وعلى أولادنا.</vt:lpstr>
      <vt:lpstr> حينئذِ أطلق لهم باراباس،</vt:lpstr>
      <vt:lpstr> فأجاب كل الشعب وقالوا دمه علينا وعلى أولادنا.</vt:lpstr>
      <vt:lpstr> وأما يسوع فجلده واسلمه ليُصلب.</vt:lpstr>
      <vt:lpstr>PowerPoint Presentation</vt:lpstr>
      <vt:lpstr>PowerPoint Presentation</vt:lpstr>
      <vt:lpstr>وكان في كل عيد يطلق لهم أسير من طلبوه</vt:lpstr>
      <vt:lpstr>وكان المدعو باراباس موثقًا</vt:lpstr>
      <vt:lpstr>مع مثيري الفتنة الذين ارتكبوا القتل في الفتنة</vt:lpstr>
      <vt:lpstr>وفلما صعد الجمع طفقوا يطلبون مثل</vt:lpstr>
      <vt:lpstr>ما كان يفعل لهم.</vt:lpstr>
      <vt:lpstr>فأجابهم بيلاطس قائلاً: </vt:lpstr>
      <vt:lpstr>أتريدون أن أطلق لكم ملك اليهود؟</vt:lpstr>
      <vt:lpstr>لأنه كان يعلم أن رؤساء الكهنة</vt:lpstr>
      <vt:lpstr> إنما أسلموه حسدًا. </vt:lpstr>
      <vt:lpstr>أما رؤساء الكهنة فهيَّجوا الجمع </vt:lpstr>
      <vt:lpstr>لكي يطلقوا لهم بالحري باراباس</vt:lpstr>
      <vt:lpstr>فأجاب بيلاطس أيضًا وقال لهم:</vt:lpstr>
      <vt:lpstr>ماذا أصنع بالذي تقولون عنه ملك اليهود؟ </vt:lpstr>
      <vt:lpstr>أما هم فصاحوا أيضًا: اُصلبه.</vt:lpstr>
      <vt:lpstr>فقال لهم بيلاطس: وأي شر أعمل؟ </vt:lpstr>
      <vt:lpstr>أما هم فازدادوا صراخا :  اصلبه.</vt:lpstr>
      <vt:lpstr>أما بيلاطس وهو يريد أن ينفذ مشيئة الجمع،</vt:lpstr>
      <vt:lpstr>فأطلق لهم باراباس. </vt:lpstr>
      <vt:lpstr>وسلَّم يسوع ليُجلد كي يصلب.</vt:lpstr>
      <vt:lpstr>فأخذه الجند داخل دار الولاية،</vt:lpstr>
      <vt:lpstr>وجمعوا كل الكتيبة عليه.</vt:lpstr>
      <vt:lpstr>وألبسوه ثوبًا أرجوانيًا. </vt:lpstr>
      <vt:lpstr>وضفروا أكليلاً من الشوك ووضعوه عليه،</vt:lpstr>
      <vt:lpstr>و ابتدأوا يسلمون عليه قائلين: </vt:lpstr>
      <vt:lpstr>السلام يا ملك اليهود. </vt:lpstr>
      <vt:lpstr>و كانوا يضربون رأسه بقصبة،</vt:lpstr>
      <vt:lpstr>ويبصقون في وجهه,</vt:lpstr>
      <vt:lpstr>ويجثون على ركابهم ساجدين له</vt:lpstr>
      <vt:lpstr>وبعدما هزأوا به نزعوا عنه الثوب</vt:lpstr>
      <vt:lpstr>الأرجواني وألبسوه ثيابه. </vt:lpstr>
      <vt:lpstr>ثم أخرجوه ليصلبوه . </vt:lpstr>
      <vt:lpstr>وسخروا واحدًا عابرًا كان آتيًا من الحقل </vt:lpstr>
      <vt:lpstr>وهو سمعان القيرواني أبو ألكسندروس </vt:lpstr>
      <vt:lpstr>وروفس ليحمل صليبه. </vt:lpstr>
      <vt:lpstr>وجائوا إلى موضع الجلجثة،</vt:lpstr>
      <vt:lpstr>الذي تفسيره الجمجمة</vt:lpstr>
      <vt:lpstr>وأعطوه خمرًا ممزوجة بمر.</vt:lpstr>
      <vt:lpstr>أما هو فلم يأخذها, ثم صلبوه </vt:lpstr>
      <vt:lpstr>اقتسموا ثيابه بينهم مقترعين عليها. </vt:lpstr>
      <vt:lpstr>من الذي يأخذها. </vt:lpstr>
      <vt:lpstr>وكان وقت الساعة الثالثة فصلبوه. </vt:lpstr>
      <vt:lpstr>PowerPoint Presentation</vt:lpstr>
      <vt:lpstr>PowerPoint Presentation</vt:lpstr>
      <vt:lpstr>فدعا بيلاطس رؤساء الكهنة والعظماء والشعب، وقال لهم: قد قدمتم إلىّ هذا الرجل كمن يضل الشعب، وها أنا قد فحصته أمامكم ولم أجد علة على هذا الرجل مما تشتكون به عليه، </vt:lpstr>
      <vt:lpstr>بل ولا هيرودس أيضاً، لأنه قد أرسله إلينا. وها هوذا لم يصنع شيئاً يستوجب الموت فأنا أؤدبه وأطلقه. وكان لابد له أن يطلق</vt:lpstr>
      <vt:lpstr>لهم واحداً فى كل عيد، فصرخ كل الجمع قائلين: إرفع هذا وأطلق لنا باراباس. وذاك كان ألقي فى السجن لأجل فتنة </vt:lpstr>
      <vt:lpstr> وقتل حدث فى المدينة. فناداهم أيضاً بيلاطس وهو يريد أن يطلق يسوع، فأما هم فصرخوا قائلين: أصلبه أصلبه. فقال لهم مرة ثالثة: </vt:lpstr>
      <vt:lpstr>وأى شر عمل هذا؟ إنى لم أجد عليه علة للموت. فأنا أؤدبه و أطلقه أما هم فألحوا عليه بأصوات عالية طالبين منه أن يصلب.</vt:lpstr>
      <vt:lpstr>وكانت أصواتهم تشتد. فحكم بيلاطس أن تكون طلبتهم، فأطلق الذى ألقي فى السجن لآجل فتنة وقتل وهو الذى طلبوه، وأسلم يسوع كإرادتهم.</vt:lpstr>
      <vt:lpstr>PowerPoint Presentation</vt:lpstr>
      <vt:lpstr>PowerPoint Presentation</vt:lpstr>
      <vt:lpstr>حينئذ أخذ بيلاطس يسوع وجلده، وضفر الجند إكليلاً من شوك ووضعوه على رأسه، وألبسوه ثوباً من أرجوان، وكانوا يقبلون إليه ويقولون: </vt:lpstr>
      <vt:lpstr>السلام يا ملك اليهود. وكانوا يلطمونه فخرج بيلاطس ايضاً وقال لهم: ها أنا أخرجه إليكم لتعلموا أني لست أجد فيه علة ما. حينئذ خرج يسوع وهو حامل إكليل الشوك وثوب الأرجوان، </vt:lpstr>
      <vt:lpstr>فقال لهم بيلاطس: هوذا الرجل. فلما رآه رؤساء الكهنة والخدام صرخوا قائلين: أصلبه اصلبه. فقال لهم بيلاطس:</vt:lpstr>
      <vt:lpstr>خذوه أنتم وأصلبوه لأنى لست أجد فيه علة ما يؤخذ بها. أجابه اليهود: إن لنا ناموساً، وبحسب ناموسنا هو مستوجب الموت لأنه جعل نفسه إبن الله. فلما سمع بيلاطس هذا الكلام إزداد خوفاً، </vt:lpstr>
      <vt:lpstr>ودخل أيضاً إلى الديوان وقال ليسوع: من أين أنت؟. أما يسوع فلم يجبه، فقال له بيلاطس: لماذا لم تكلمنى! أما تعلم أن لي سلطاناً أن أصلبك، ولى سلطاناً أيضاً أن أطلقك؟!. أجاب يسوع قائلاً: </vt:lpstr>
      <vt:lpstr>ليس لك عليّ سلطان، لو لم تكن قد اعطيت من فوق. من أجل هذا الذى أسلمني إليك له خطية أعظم. لذلك </vt:lpstr>
      <vt:lpstr> كان بيلاطس يطلب أن يطلقه وأما اليهود فكانوا يصرخون قائلين: إن أنت أطلقته فلست بصاحب لقيصر، لأن كل من يجعل نفسه ملكاً فهو يقاوم قيصر.</vt:lpstr>
      <vt:lpstr>PowerPoint Presentation</vt:lpstr>
      <vt:lpstr>PowerPoint Presentation</vt:lpstr>
      <vt:lpstr>PowerPoint Presentation</vt:lpstr>
      <vt:lpstr>PowerPoint Presentation</vt:lpstr>
      <vt:lpstr>أنا متحير مع هذا النبى ذو الصوت العظيم، إشعياء النبى، الذى سبق فنظر بالسر لآلام المخلص التى لله الكلمة، فقال: من هو هذا الآتى من آدوم وثيابه حمراء من بوصار، لابساً حلة بهية هكذا، </vt:lpstr>
      <vt:lpstr>ولباسه من الدم الأحمر كمن يصعد من المعصرة ملطخ بدم عنقودها؟! حقاً بالحقيقة هو كلام هذا النبى الذى أظهر هذا قبل هذه الأيام. بالحقيقة هو كلمة الإله مخلصنا يسوع كالتدبير لبس الجسد القديم الذى</vt:lpstr>
      <vt:lpstr>أبينا آدم أبو الخليقة، وصارت اللاهوتية العلوية متحدة بالبشرية بغير إستحالة بما لا يدرك. هى الحلة التى لا تتغير المتحدة مع الإله الكلمة، </vt:lpstr>
      <vt:lpstr>لوصب غضبه على العبرانيين وداسهم فى معصرة غضبه، ورحمته وبره أعطاها للأمم الذين صنعهم له شعباً جديداً. فأما إسرائيل فإن البلاد قد إستولت عليه إلى الإنقضاء. </vt:lpstr>
      <vt:lpstr>PowerPoint Presentation</vt:lpstr>
      <vt:lpstr>المسيح مُخلصنا : جاء وتألم :</vt:lpstr>
      <vt:lpstr>لكي بآلامه :  يُخلصنا.</vt:lpstr>
      <vt:lpstr>فلنمجده : ونرفع اسمه :</vt:lpstr>
      <vt:lpstr>لأنه صنع معنا رحمة : كعظيم رحمته.</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إرحمنا : قرر لنا رحمة</vt:lpstr>
      <vt:lpstr>اصنع معنا رحمة في ملكوتك</vt:lpstr>
      <vt:lpstr>PowerPoint Presentation</vt:lpstr>
      <vt:lpstr>يا ملك السلام اعطنا سلامك </vt:lpstr>
      <vt:lpstr>قرر لنا سلامك واغفر لنا خطايانا</vt:lpstr>
      <vt:lpstr>PowerPoint Presentation</vt:lpstr>
      <vt:lpstr> فرق اعداء الكنيسة وحصنها</vt:lpstr>
      <vt:lpstr>فلا تتزعزع ًالى الابد</vt:lpstr>
      <vt:lpstr>PowerPoint Presentation</vt:lpstr>
      <vt:lpstr>عمانوئيل الهنا في وسطنا الان</vt:lpstr>
      <vt:lpstr>بمجد ابيه و الروح القدس</vt:lpstr>
      <vt:lpstr>PowerPoint Presentation</vt:lpstr>
      <vt:lpstr>ليباركنا كلنا ويطهر قلوبنا</vt:lpstr>
      <vt:lpstr>ويشفي امراض نفوسنا واجسدنا</vt:lpstr>
      <vt:lpstr>PowerPoint Presentation</vt:lpstr>
      <vt:lpstr>نسجد لك ايها المسيح مع ابيك الصالح</vt:lpstr>
      <vt:lpstr>والروح القدس لأنك صلبت وخلصتنا</vt:lpstr>
      <vt:lpstr>PowerPoint Presentation</vt:lpstr>
      <vt:lpstr>المجد للآب والإبن والروح القدس </vt:lpstr>
      <vt:lpstr>الآن وكل أوان وإلى دهر الدهور</vt:lpstr>
      <vt:lpstr>نصرخ قائلين</vt:lpstr>
      <vt:lpstr>يا ربنا يسوع المسيح</vt:lpstr>
      <vt:lpstr>الذى صُلب على الصليب</vt:lpstr>
      <vt:lpstr>إسحق الشيطان تحت أقدامنا</vt:lpstr>
      <vt:lpstr>خلصنا وارحمنا</vt:lpstr>
      <vt:lpstr>يارب ارحم  يا رب ارحم يا رب بارك آمين</vt:lpstr>
      <vt:lpstr>باركواعلىَّ باركواعلىَّ  ها المطانية</vt:lpstr>
      <vt:lpstr>إغفروا لي قُل البركة</vt:lpstr>
      <vt:lpstr>المسيح إلهنا</vt:lpstr>
      <vt:lpstr>أمين يكون</vt:lpstr>
      <vt:lpstr>PowerPoint Presentation</vt:lpstr>
      <vt:lpstr>PowerPoint Presentation</vt:lpstr>
      <vt:lpstr> من سفر العدد لموسى النبى ص 21 : 1- 9 </vt:lpstr>
      <vt:lpstr>و سمع الكنعانى ملك داراد المقيم فى البرية أن  إسرائيل قد جاء عن طريق أتاريم ، فحارب إسرائيل و سبى منهم سبياً ، فنذر إسرائيل نذراً للرب و قال : </vt:lpstr>
      <vt:lpstr>إن دفعت هذا الشعب إلى أيدينا حرّمناه لك مع مدنه . فسمع الرب صوت إسرائيل و دفع إليهم الكنعانيين فحرّموهم ، هم ومدنهم ، فدُعى إسم ذلك الموضع حرماً . ثم إرتحلوا من جبل</vt:lpstr>
      <vt:lpstr>حور على طريق بحر القلزم ( البحر الأحمر ) و داروا من حول أرض أدوم فصغُر قلب الشعب فى الطريق ، و تكلم الشعب على اللـه و على موسى قائلين: لماذا أصعدتنا من أرض مصر لنموت فى </vt:lpstr>
      <vt:lpstr>البرية ، لأنه لا خبز و لا ماء ، و قد سئمت نفوسنا هذا الخبز اليابس . فأرسل الرب على الشعب حياتٍ قاتلة فكانت تلدغ الشعب ، و مات قومٌ كثيرون من بنى إسرائيل فأتى الشعب إلى موسى و قالوا: </vt:lpstr>
      <vt:lpstr>قد اخطأنا إذ تكلمنا على الرب و عليك فإدع الرب ان يبعد عنا هذه الحيات. فتضرع موسى لآجل الشعب، </vt:lpstr>
      <vt:lpstr>فقال الرب لموسى: إصنع لك حيةً من نحاسٍ و إرفعها على سارية حتى إذا لدغت الحية إنساناً فينظر إلى الحية النحاس فيحيا. </vt:lpstr>
      <vt:lpstr>فصنع موسى حيةً من نحاس ورفعها على الراية ، فكان أي إنسان لدغته حية و نظر إلى الحية النحاسية يحيا.</vt:lpstr>
      <vt:lpstr>PowerPoint Presentation</vt:lpstr>
      <vt:lpstr> من إشعياء النبى ص 53 : 7 </vt:lpstr>
      <vt:lpstr>مثل خروف سيق إلى الذبح ، و كحمل صامت أمام الذى يجزه ، هكذا لم يفتح فاه . فرفع حكمه فى تواضعه و جيله من يقدر ان يصفه . ستنزع حياته من الأرض ، و لأجل آثام الشعب جاء إلى الموت </vt:lpstr>
      <vt:lpstr>، و سأعطى المتجاوزى الناموس مجازاة دفنه و الأغنياء مكافأة موته لأنه لم يصنع إثماً ، و لم يوجد فى فمه غش أما الرب فشاء </vt:lpstr>
      <vt:lpstr>أن يشفيه من الكلوم ، و إذا ما أسلمتم ذواتكم ذبيحة عن الخطية فسترى نفوسكم زرعاً عزه كثير ، و شاء الرب أن</vt:lpstr>
      <vt:lpstr>ينزع الآلام من نفسه و يريه النور و يوجد الفهم و يصنع البر و يكون عبداً حسنا ً للجماعة ، إذ يحمل خطاياهم ، و من أجل هذا هو يرث </vt:lpstr>
      <vt:lpstr>الكثيرين و يقسم غنائم الأقوياء حيث أسلم نفسه للموت و احصى مع الأثمة ، و هو قد حمل خطايا كثيرين و أسلم من أجل الإثم .</vt:lpstr>
      <vt:lpstr>PowerPoint Presentation</vt:lpstr>
      <vt:lpstr>هوذا اللـه خلاصى ، الرب الذى انا متكل عليه فلا اخاف. مجدى و تسبيحى هو الرب و قد صار لى خلاصاً. إملأوا ماء بفرح من ينابيع الخلاص و تقولون فى ذلك اليوم سبحوا </vt:lpstr>
      <vt:lpstr>الرب و إدعوا إسمه و بشروا فى الأمم بأعماله الكريمة . أذكروا بأن إسمه قد تعالى . سبحوا إسم الرب لأنه قد صنع أعمالاً عظيمة </vt:lpstr>
      <vt:lpstr>و إفرحى يا ساكنة صهيون لأنه قد إرتفع فى وسطك قدوس إسرائيل ، إرفعوا راية </vt:lpstr>
      <vt:lpstr> على الجبال السهلة ، إرفعوا أصواتكم و لا تخافوا ، أشيدوا بالبر . إفتحوا الأبواب للرؤساء لأنى أنا الذى أمرت أن يأتوا ويجتمعوا ، و أنا الآتى و </vt:lpstr>
      <vt:lpstr>ستأتى معي الجبابرة ليكملوا غضبى فيفرحون ، و يعيدون معاً. صوت أمم كثيرة و صوت ملوك و شعوب مجتمعة رب الصباؤوت أمر شعباً مسلحاً أن </vt:lpstr>
      <vt:lpstr>يأتى من أرض بعيدة من أقطار أساس السماء و الرب مع جنوده المسلحة ليهلك المسكونة كلها . ولولوا فإن يوم رب الجنود قد قرب ، و الإنكسار ياتى من عند اللـه، فلذلك تسترخى كل يد ويذوب</vt:lpstr>
      <vt:lpstr>قلب كل إنسانٍ ، و تضطرب المشائخ و يأخذهم المخاض ، و يتضورون كالتى تلد و ينوح الواحد قبالة صاحبه و يتحيرون و تتغير وجوههم </vt:lpstr>
      <vt:lpstr>كاللهيب. هوذا يوم الرب يأتى بغير مغفرة ، قادم بسخط و غضب ، ليجعل المسكونة كلها برية قاحلة، ليبيد الخطاة منها . </vt:lpstr>
      <vt:lpstr>كواكب السماء و الأوريون و كل زينتها لا  تعطى نورها ، و تظلم الشمس عند طلوعها و القمر لا يعطى نوره .</vt:lpstr>
      <vt:lpstr>PowerPoint Presentation</vt:lpstr>
      <vt:lpstr>من عاموس النبى ص 8 : 9 - 12</vt:lpstr>
      <vt:lpstr>و يكون فى ذلك اليوم ، يقول السيد الرب تغيب الشمس وقت الظهيرة و يظلم النور على الأرض فى النهار و أحول أعيادكم نوحاً و جميع تسابيحكم </vt:lpstr>
      <vt:lpstr>رثاء ، و أجعل على كل حقوٍ مسحاً و على كل رأس قرحاً ، و أجعله مثل حزن الحبيب و الذين معه كمثل يوم الحزن . هوذا ستأتى أيام ، يقول السيد </vt:lpstr>
      <vt:lpstr>الرب أنى أرسل غلاءاً على الأرض و ليس هو غلاء إلى الخبز ، أو غلاء إلى الماء ، بل هو غلاء إلى إستماع كلمة الرب ، فتتحول المياه إلى قاع</vt:lpstr>
      <vt:lpstr>البحر ، و يجرون من الشمال إلى المشرق و يطلبن كلمة الرب فلا يجدونها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هذه المجمرة الذهب</vt:lpstr>
      <vt:lpstr>النقي الحاملة العنبر</vt:lpstr>
      <vt:lpstr>التي في يدي هرون الكاهن</vt:lpstr>
      <vt:lpstr>يرفع بخور على المذبح</vt:lpstr>
      <vt:lpstr>هذا الذى أصعد ذاته ذبيحة مقبولة</vt:lpstr>
      <vt:lpstr>على الصليب عن خلاص جنسنا</vt:lpstr>
      <vt:lpstr>فأشتمه أبوه الصالح</vt:lpstr>
      <vt:lpstr>وقت المساء على الجلجلة</vt:lpstr>
      <vt:lpstr>نسجد لك أيها المسيح</vt:lpstr>
      <vt:lpstr>مع أبيك الصالح، والروح القدس، لأنك صلبت وخلصتنا ارحمنا</vt:lpstr>
      <vt:lpstr>رسالة معلمنا بولس </vt:lpstr>
      <vt:lpstr>بركته المقدسة تكون معنا أمين</vt:lpstr>
      <vt:lpstr>بولس عبد ربنا يسوع المسيح </vt:lpstr>
      <vt:lpstr>الرسول المدعو المفرز </vt:lpstr>
      <vt:lpstr>لبشرى الله.</vt:lpstr>
      <vt:lpstr>أما أنا فحاشا لي </vt:lpstr>
      <vt:lpstr>أن أفتخر إلا بصليب ربنا </vt:lpstr>
      <vt:lpstr>يسوع المسيح </vt:lpstr>
      <vt:lpstr>PowerPoint Presentation</vt:lpstr>
      <vt:lpstr>و أما من جهتى فحاشا لى أن أفتخر إلا بصليب ربنا يسوع المسيح . هذا الذى قد صلب العالم لى. و أنا أيضاً صُلبت للعالم لأنه فى المسيح يسوع ليس </vt:lpstr>
      <vt:lpstr>الختان بشئ و لا الغرلة بل الخليقة الجديدة. فكل الذين يسلكون بهذا القانون السلام عليهم و الرحمة و على إسرائيل اللـه. </vt:lpstr>
      <vt:lpstr>فيما بعد لا يجلب أحدٌ علىّ أتعاباً لأنى حامل فى جسدى سمات الرب يسوع. نعمة ربنا يسوع المسيح مع أرواحكم يا إخوتى أمين. النعمة و السلام معكم.</vt:lpstr>
      <vt:lpstr>نعمة الله الآب فلتحل على جميعنا آمين</vt:lpstr>
      <vt:lpstr>يا من في اليوم السادس</vt:lpstr>
      <vt:lpstr>وفي وقت الساعة السادسة، سمرت</vt:lpstr>
      <vt:lpstr>على الصليب</vt:lpstr>
      <vt:lpstr> من أجل الخطيئة التي تجرأ عليها </vt:lpstr>
      <vt:lpstr> آدم في الفردوس</vt:lpstr>
      <vt:lpstr>مزق كتاب يد خطايانا</vt:lpstr>
      <vt:lpstr>أيها المسيح إلهنا ونجنا.</vt:lpstr>
      <vt:lpstr>يا من في اليوم السادس، وفـي</vt:lpstr>
      <vt:lpstr>وقت الســاعة السادسة،سُمرت</vt:lpstr>
      <vt:lpstr>على الصلــيب من أجل الخطية</vt:lpstr>
      <vt:lpstr>التي تجرأ عليها آدم في الفردوس</vt:lpstr>
      <vt:lpstr>مزق كتــاب خطايانا، أيهـا</vt:lpstr>
      <vt:lpstr>المسيح إلـهنا وخلصنا</vt:lpstr>
      <vt:lpstr>يا من في اليوم السادس</vt:lpstr>
      <vt:lpstr>وفي وقت الساعة السادسة، سمرت</vt:lpstr>
      <vt:lpstr>على الصليب</vt:lpstr>
      <vt:lpstr> من أجل الخطيئة التي تجرأ عليها </vt:lpstr>
      <vt:lpstr> آدم في الفردوس</vt:lpstr>
      <vt:lpstr>مزق كتاب يد خطايانا</vt:lpstr>
      <vt:lpstr>أيها المسيح إلهنا ونجنا.</vt:lpstr>
      <vt:lpstr>أنا صرخت إلى الله والرب سمعني، اللهمَّ اسمع</vt:lpstr>
      <vt:lpstr>صلاتي ولا ترفض طلبتي. التفت إليَّ واسمعني</vt:lpstr>
      <vt:lpstr>يا من في اليوم السادس</vt:lpstr>
      <vt:lpstr>وفي وقت الساعة السادسة، سمرت</vt:lpstr>
      <vt:lpstr>على الصليب</vt:lpstr>
      <vt:lpstr> من أجل الخطيئة التي تجرأ عليها </vt:lpstr>
      <vt:lpstr> آدم في الفردوس</vt:lpstr>
      <vt:lpstr>مزق كتاب يد خطايانا</vt:lpstr>
      <vt:lpstr>أيها المسيح إلهنا ونجنا.</vt:lpstr>
      <vt:lpstr>عشية وباكر ووقت الظهر. كلامي أقوله فيسمع</vt:lpstr>
      <vt:lpstr>صوتي، ويخلص نفسي بسلام</vt:lpstr>
      <vt:lpstr>المجد للآب والابن والروح القدس. </vt:lpstr>
      <vt:lpstr>يا يسوع المسيح إلهنا، الذي سُمرت على الصــليب في</vt:lpstr>
      <vt:lpstr>الساعة الســادسة، وقتلت الخطية بالخـشبة، وأحييت</vt:lpstr>
      <vt:lpstr>الميـت بموتك، الــذي هو الإنسان الذي</vt:lpstr>
      <vt:lpstr>خلقته بــيديك، الـذي مــات بالخطــية</vt:lpstr>
      <vt:lpstr>اِقتل أوجاعنا بآلامك المُشفية المحيية. وبالمســامير التي</vt:lpstr>
      <vt:lpstr>سُمرت بها، اَنقذ عقـولنا من طياشة الأعمـال الهيــولية</vt:lpstr>
      <vt:lpstr>والشهوات العالمية، إلى تذكار أحكـــامك الســمائية كرأفتك</vt:lpstr>
      <vt:lpstr>الآن وكــــل  أوان وإلــــى دهرالدهـورآمين</vt:lpstr>
      <vt:lpstr>إذ ليس لنا دالة من أجل كثرة خطايانا، من أجلك يا والدة</vt:lpstr>
      <vt:lpstr>الإله العذراء  نجد دالة عند الذي ولدتيه، لأن كثيرة هي</vt:lpstr>
      <vt:lpstr>شفاعتك، قوية ومقبولة عند مخلصنا أيتها الأم الطاهرة</vt:lpstr>
      <vt:lpstr>لا تخلي الخطاة من شفاعتك عند الذي ولدتيه، لأنه رحوم</vt:lpstr>
      <vt:lpstr>وقادر على خلاصنا. لأنه تألم من أجلنا لكي ينقذنا. فلتُدركنا</vt:lpstr>
      <vt:lpstr>رأفاتك سريعًا، لأننا قد تمسكَّنا جدًا.</vt:lpstr>
      <vt:lpstr>أعنَّا يا الله مخلصنا من أجل مجد اسمك. يا رب</vt:lpstr>
      <vt:lpstr>نجنا، واغفر لنا خطايانا، من أجل اسمك القدوس</vt:lpstr>
      <vt:lpstr>الآن وكــــل  أوان وإلــــى دهرالدهـورآمين</vt:lpstr>
      <vt:lpstr>صنعت خلاصًا في وسط الأرض كلها</vt:lpstr>
      <vt:lpstr>أيها المسيح إلهنا، عندما بسطت يديك</vt:lpstr>
      <vt:lpstr>الطاهرتين على الصلـــيب، فلهذا كــل</vt:lpstr>
      <vt:lpstr>الأمم تصرخ قائلة المجــــد لك يا رب</vt:lpstr>
      <vt:lpstr>المجد للآب والابن والروح القدس. </vt:lpstr>
      <vt:lpstr>نسجد لشخصك غير الفاسد أيها الصالح</vt:lpstr>
      <vt:lpstr>وطالبين مغفرة خطايانا أيها المسيح إلهنا</vt:lpstr>
      <vt:lpstr>لأن بمشيئتك سُررت أن تصـــعد على</vt:lpstr>
      <vt:lpstr>الصليب، لتُنجِّي الذين خلقتهم من عبودية</vt:lpstr>
      <vt:lpstr>العدو. نصرخ إليك ونشكرك، لأنـك ملأت</vt:lpstr>
      <vt:lpstr>الكل فرحًا أيها المخلص لما أتيت لتعين العالم،يا رب المجد لك</vt:lpstr>
      <vt:lpstr>الآن وكــــل  أوان وإلــــى دهرالدهـورآمين</vt:lpstr>
      <vt:lpstr>أنتِ هي الممتلئة نعمة يا والدة الإله العذراء،</vt:lpstr>
      <vt:lpstr>نسبحك، لأن من قبل صليب ابنك اِنهبط الجحيم</vt:lpstr>
      <vt:lpstr>وبَطُل الموت. أمواتًا كنَّا فنهضنا، واسـتحققنا</vt:lpstr>
      <vt:lpstr>الحياة الأبدية، ونلنا نعيم الفــردوس الأول</vt:lpstr>
      <vt:lpstr>من أجل هذا نمجد بشكر المســيح إلهنا.</vt:lpstr>
      <vt:lpstr>PowerPoint Presentation</vt:lpstr>
      <vt:lpstr>أيها الابن الوحيد الجنس وكلمة الله </vt:lpstr>
      <vt:lpstr>الذي لا يموت الأزلي </vt:lpstr>
      <vt:lpstr>والقابل كل شيء لأجل </vt:lpstr>
      <vt:lpstr>خلاصنا المتجسد من القديسة والدة الإله </vt:lpstr>
      <vt:lpstr> )البتولية مريم2 ( </vt:lpstr>
      <vt:lpstr>بغير استحالة المتأنس المصلوب</vt:lpstr>
      <vt:lpstr>المسيح الإله. بالموت داس الموت </vt:lpstr>
      <vt:lpstr>أحد الثالوث القدوس </vt:lpstr>
      <vt:lpstr>الممجد مع الآب والروح القدس </vt:lpstr>
      <vt:lpstr>خلصنا قدوس الله </vt:lpstr>
      <vt:lpstr>الذي من أجلنا صار إنسانا بغير استحالة وهو </vt:lpstr>
      <vt:lpstr>الإله. قدوس القوي الذي أظهر </vt:lpstr>
      <vt:lpstr>بالضعف ما هو أعظم من القوة.</vt:lpstr>
      <vt:lpstr>قدوس الذي لا يموت الذي </vt:lpstr>
      <vt:lpstr>صلب من أجلنا وصبر على موت</vt:lpstr>
      <vt:lpstr>الصليب وقبله في جسده وهو</vt:lpstr>
      <vt:lpstr>أزلي غير مائت. أيها الثالوث القدوس ارحمنا.</vt:lpstr>
      <vt:lpstr>أيها الوحيد الجنس الأبن وكلمة الله الذي لا يموت الأزلي</vt:lpstr>
      <vt:lpstr>والقابل كل شيء من أجل خلاصنا</vt:lpstr>
      <vt:lpstr>المتجسد من القديسة والدة الإله (الدائمة البتولية مريم)2</vt:lpstr>
      <vt:lpstr>بغير استحالة، المتأنس المصلوب المسيح الإله</vt:lpstr>
      <vt:lpstr>بالموت داس الموت. أحد الثالوث القدوس</vt:lpstr>
      <vt:lpstr>الممجد مع الآب والروح القدس خلصنا</vt:lpstr>
      <vt:lpstr>قدوس الله الذي من أجلنا، صار إنسانًا بغير استحالةٍ وهو الإله</vt:lpstr>
      <vt:lpstr> قدوس القوي الذي أظهر بالضعف ما هو أعظم من القوة</vt:lpstr>
      <vt:lpstr>قدوس الذي لا يموت، الذي صلب من أجلنا</vt:lpstr>
      <vt:lpstr>وصبر على موت الصليب، وقبله في جسده، وهو أزليٌّ غير مائتٍ</vt:lpstr>
      <vt:lpstr>أيها الثالوث القدوس ارحمنا قدوس الله</vt:lpstr>
      <vt:lpstr>قدوس القوي قدوس الحيّ الذي لا يموت، الذي صُلب عنا ارحمنا</vt:lpstr>
      <vt:lpstr>قدوس الله قدوس القوي قدوس الذي لا يموت</vt:lpstr>
      <vt:lpstr>يا من صلب عنا ارحمنا</vt:lpstr>
      <vt:lpstr>قدوس الله قدوس القوي قدوس الذي لا يموت</vt:lpstr>
      <vt:lpstr>يا من صلب عنا ارحمنا</vt:lpstr>
      <vt:lpstr>قدوس الله قدوس القوي قدوس الذي لا يموت</vt:lpstr>
      <vt:lpstr>يا من صلب عنا ارحمنا</vt:lpstr>
      <vt:lpstr>المجد للآب والإبن والروح القدس</vt:lpstr>
      <vt:lpstr>الآن وكل اوان وإلى دهر الدهور أمين</vt:lpstr>
      <vt:lpstr>أيها الثالوث القدوس ارحمنا</vt:lpstr>
      <vt:lpstr>PowerPoint Presentation</vt:lpstr>
      <vt:lpstr>رفضونى أنا الحبيب مثل ميت مرذول</vt:lpstr>
      <vt:lpstr>PowerPoint Presentation</vt:lpstr>
      <vt:lpstr>وجعلوا مسامير في جسدي</vt:lpstr>
      <vt:lpstr>PowerPoint Presentation</vt:lpstr>
      <vt:lpstr>فلا تهملنى: يا ربى و الهى</vt:lpstr>
      <vt:lpstr>PowerPoint Presentation</vt:lpstr>
      <vt:lpstr>PowerPoint Presentation</vt:lpstr>
      <vt:lpstr>ثقبوا يدى و رجلى و احصوا كل عظامى</vt:lpstr>
      <vt:lpstr>PowerPoint Presentation</vt:lpstr>
      <vt:lpstr>اقتسموا ثيابى بينهم و على لباسى اقترعوا</vt:lpstr>
      <vt:lpstr>PowerPoint Presentation</vt:lpstr>
      <vt:lpstr>تكلموا بشفاههم و حركوا رؤوسهم و قالوا</vt:lpstr>
      <vt:lpstr>ان كان امن و اتكل على الرب</vt:lpstr>
      <vt:lpstr>فليخلصه و لينجيه ان كان اراده</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توتي نيماتوي انتي بي هي غيمون افولي ان ايسوس اخون ابي بريتوريون: اووه افثوتي اتسبيرا تيرس اهري اجوف.  </vt:lpstr>
      <vt:lpstr>اووه اتاف فاشف افتي انوكلاميس انكوكس هيوتف افتي إن أووكلاميس إنكوكس هيوتف أووه أفشونت إن أوكلوم إيفول خين هانسوري </vt:lpstr>
      <vt:lpstr>PowerPoint Presentation</vt:lpstr>
      <vt:lpstr>أووه تي ابإجرافي انتي تف إيتاي ناس إسخيوت بيجي إبورو انتي ني يوداي : أووه افاش كي سوني اسناف نيماف: أواي ساتف ؤوي نام </vt:lpstr>
      <vt:lpstr>نيم اوواى ساتف أواي ساتف جاتشي: أووه أسجوك إيفول إنجى تي إغرافي جيه أفوبف نيم ني أناموس.</vt:lpstr>
      <vt:lpstr>PowerPoint Presentation</vt:lpstr>
      <vt:lpstr>أووه هوس افيني امووف إيفول: اف اموني انواي جي سيميون ني اووكيرينيوس بى:افنيوو ايفول خين تكوي افتالي بستافروس</vt:lpstr>
      <vt:lpstr> ايروف اثرفتوؤن اموف سافاهو امووف</vt:lpstr>
      <vt:lpstr>PowerPoint Presentation</vt:lpstr>
      <vt:lpstr>بيلاتوس ذي اتافسوتيم اناي ساجي . افين ايسوس ايفول اووه اف يمسي هيجن بيفيما. خين بيما إتوموتي ايروف جي بيلي ثوس اتروتون :</vt:lpstr>
      <vt:lpstr>انتهي فريؤس جي غافاثا:</vt:lpstr>
      <vt:lpstr>PowerPoint Presentation</vt:lpstr>
      <vt:lpstr>PowerPoint Presentation</vt:lpstr>
      <vt:lpstr>رفضونى أنا الحبيب مثل ميت مرذول وجعلوا مسامير في جسدي فلا تهملني ياربي وإلهي </vt:lpstr>
      <vt:lpstr>PowerPoint Presentation</vt:lpstr>
      <vt:lpstr>PowerPoint Presentation</vt:lpstr>
      <vt:lpstr>PowerPoint Presentation</vt:lpstr>
      <vt:lpstr>حينئذ أخذ جند الوالي يسوع و أدخلوه إلى الديوان و جمعوا عليه كل الكتيبة، فعروه و ألبسوه رداءً قرمزيا.  و ضفروا إكليلاً من شوك ووضعوه على </vt:lpstr>
      <vt:lpstr>رأسه. و جعلوا في يمينه قصبة . و كانوا يبجثون علي ركبهم قدامه و يستهزئون به قائلين السلام يا ملك اليهود. و كانوا يبصقون في وجهه</vt:lpstr>
      <vt:lpstr>. و أخذوا القصبة و ضربوه علي رأسه ، فلما هزأوا به نزعوا عنه الرداء و ألبسوه ثيابه وأخذوه ليصلب . و فيما هم خارجون وجدوا رجلاً  قيروانياً</vt:lpstr>
      <vt:lpstr> اسمه سمعان فسخروه ليحمل الصليب. و لما أتوا إلي الموضع الذي يقال له الجلجثة. الذي هو موضع الجمجمة، واعطوه خلاً ممزوجاً بمرارة. </vt:lpstr>
      <vt:lpstr>و لما ذاق لم يرد أن يشربه. و لما صلبوه اقتسموا ثيابه بينهم مقترعين عليها. ثم جلسوا يحرسونه هناك ، و كتبوا قضيته فوق رأسه مكتوب هكذا: هذا هو  ملك اليهود. </vt:lpstr>
      <vt:lpstr>حينئذ صلبوا معه لصين. واحداً عن يمينه وواحداً عن يساره. و كان المجتازون يجدفون عليه و يحركون رؤوسهم. قائلين: يا ناقض هيكل الـله و بانيه في ثلاثة أيام</vt:lpstr>
      <vt:lpstr>خلص نفسك، إن كنت أنت هو ابن الـله فإنزل عن الخشبة. و كذلك رؤساء الكهنة و الكتبة و الشيوخ كانوا يستهزؤون به قائلين: خلص آخرين ولم يقدر </vt:lpstr>
      <vt:lpstr>أن يخلص نفسه، إن كان هو ملك اسرائيل فلينزل الآن عن الصليب لنؤمن به. إن كان متوكلاً علي الـله فلينقذه الآن إن كان يريده . لأنه قال أنا هو </vt:lpstr>
      <vt:lpstr>ابن الـله. و كذلك اللصان اللذان صلبا معه كان يعيرانه، و من وقت الساعة السادسة كانت ظلمة علي كل الأرض كلها إلي وقت الساعة التاسعة.</vt:lpstr>
      <vt:lpstr>PowerPoint Presentation</vt:lpstr>
      <vt:lpstr>PowerPoint Presentation</vt:lpstr>
      <vt:lpstr>و كان عنوان علته مكتوباً : ملك اليهود. و صلبوا معه لصين واحداً عن يمينه و الآخر عن يساره.  فتم الكتاب القائل : و أحصى مع الأثمة و كان </vt:lpstr>
      <vt:lpstr>المجتازون به يجدفون عليه و يحركون رؤوسهم قائلين: يا ناقض الهيكل و بانيه في ثلاثة أيام. خلص نفسك و إنزل عن الصليب. و كذلك رؤساء </vt:lpstr>
      <vt:lpstr>الكهنة كانوا يستهزئون فيما بينهم مع الكتبة قائلين: خلص آخرين و أما نفسه فلم يقدر أن يخلصها، إن كان هو المسيح ملك اسرائيل فلينزل </vt:lpstr>
      <vt:lpstr>الآن عن الصليب لنري و نؤمن ، و كان اللذان صلبا معه يعيرانه ايضاً. و لما كانت الساعة السادسة كانت ظلمة علي الأرض كلها إلي الساعة التاسعة.</vt:lpstr>
      <vt:lpstr>PowerPoint Presentation</vt:lpstr>
      <vt:lpstr>PowerPoint Presentation</vt:lpstr>
      <vt:lpstr>ثقبوا يديَّ ورجليَّ، وأحصــــوا كل عظامى اقتسمـــوا ثيابى بينهم. وعلى لُباسي اقترعوا تكلموا بشفاههم، وحرَّكوا رؤوسهم، قالوا إن كان قد آمن واتكل على الرب فليخلصه ولينجيه إن كان قد أراده.</vt:lpstr>
      <vt:lpstr>PowerPoint Presentation</vt:lpstr>
      <vt:lpstr>PowerPoint Presentation</vt:lpstr>
      <vt:lpstr>PowerPoint Presentation</vt:lpstr>
      <vt:lpstr>و بينما هم منطلقون به ، أمسكوا واحداً يدعى سمعان القيرواني  كان آتياً من الحقل ووضعوا عليه الصليب ليحمله خلف يسوع ، و كان يتبعه </vt:lpstr>
      <vt:lpstr>جمهور كثير من الشعب ، و النساء اللواتى كن يندبن و ينحن عليه. فإلتفت إليهن يسوع و قال: يا بنات أورشليم لا تبكين علي بل ابكين على انفسكن </vt:lpstr>
      <vt:lpstr>و على اولادكن. لانه هوذا ستأتى أيام يقولون فيها طوبى للعواقر والبطون التى لم تلد، و الثدى التى لم ترضع حينئذ يبتدئون يقولون للجبال اسقطى</vt:lpstr>
      <vt:lpstr>علينا، و للآكام غطينا. لأنهم ان كانوا صنعوا هذا بالعود الرطب فماذا يكون باليابس ؟! و جاءوا أيضا باثنين اَخرين مذنبين ليقتلا معه، و لما بلغوا </vt:lpstr>
      <vt:lpstr>الى المكان المسمى الإقرانيون صلبوه هناك مع عاملى الشر،  واحد عن اليمين و الآخر عن اليسار، فقال يسوع يا أبتاه اغفر لهم لأنهم لا يدرون ما يعملون . </vt:lpstr>
      <vt:lpstr>وإذ اقتسموا ثيابه بينهم إقترعوا عليها و كان الشعب قائما ينظر. و الرؤساء ايضا يستهزئون به قائلين: خلص اَخرين فليخلص نفسه إن كان هو المسيح ابن الـله</vt:lpstr>
      <vt:lpstr>المختار. و كان الجند ايضا يهزأون به  مقبلين إليه ويقدمون له خلا. قائلين : إن كنت أنت ملك اليهود فخلص نفسك. و كان عنوان فوقه مكتوبا بالعبرانية والرومانية واليونانية :</vt:lpstr>
      <vt:lpstr>هذا هو ملك اليهود . و كان واحد من عاملى الردئ الذين صلبا معه يجدف عليه قائلاً: إن كنت أنت المسيح فخلص نفسك و خلصنا. فأجاب الاخر و إنتهره قائلاً . </vt:lpstr>
      <vt:lpstr>أما تخشى الـله إذ كنا و نحن تحت هذا الحكم بعينه، اما نحن فبعدل جوزينا. لاننا نلنا ما تستوجبه أعمالنا، وأما هذا فلم يفعل شيئا رديا ثم قال ليسوع. اذكرنى يارب متى</vt:lpstr>
      <vt:lpstr>جئت فى ملكوتِك . فقال له يسوع الحق اقول لك انك اليوم تكون معى فى الفردوس. و كان وقت الساعة السادسة، فكانت ظلمة على الارض كلها الى الساعة التاسعة.</vt:lpstr>
      <vt:lpstr>PowerPoint Presentation</vt:lpstr>
      <vt:lpstr>PowerPoint Presentation</vt:lpstr>
      <vt:lpstr>فلما سمع بيلاطس هذا الكلام أخرج يسوع و جلس على كرسي الولاية، في موضع يقال له رصيف الحجارة. وبالعبرية جباثا. و كانت جمعة الفصح، </vt:lpstr>
      <vt:lpstr>و كانت الساعة السادسة ، فقال بيلاطس لليهود: هوذا ملككم فصرخوا إرفعه إرفعه اصلبه. فقال لهم بيلاطس. أأصلب ملككم؟! أجاب رؤساء الكهنة ليس </vt:lpstr>
      <vt:lpstr>لنا ملك إلا قيصر! فحينئذ أسلم اليهم يسوع ليصلبوه، فأخذوا يسوع و مضوا به، فخرج و هو حامل صليبه إلى الموضع الذي يقال له الجمجمة .</vt:lpstr>
      <vt:lpstr> و بالعبرانية يسمى الجلجثة حيث صلبوه. و صلبوا معه لصين اَخرين من هنا و من هنا، و يسوع فى الوسط، و كتب بيلاطس صحيفة ووضعها على الصليب. وكان مكتوبا: </vt:lpstr>
      <vt:lpstr>يسوع الناصرى ملك اليهود .  فقرأ هذه الصحيفة كثيرون من اليهود، لأن المكان الذى صلب فيه يسوع كان قريبا من المدينة و كان مكتوبا بالعبرانية و الرومانية واليونانية</vt:lpstr>
      <vt:lpstr>. فكان رؤساء كهنة اليهود يقولون لبيلاطس : لا تكتب أنه ملك اليهود، بل هو قال أنى أنا ملك اليهود. أجاب بيلاطس: ما كتبته قد كتبته.</vt:lpstr>
      <vt:lpstr>والجند لما صلبوا يسوع أخذوا ثيابه وجعلوها أربعة أجزاء ، لكل جندى جزء ، و أخذوا القميص أيضاً، و كان القميص غير مخيط منسوجا كله من فوق، فقال بعضهم لبعض: </vt:lpstr>
      <vt:lpstr>ا نشقه لكنا نقترع عليه، لمن منا يكون. ليتم المكتوب القائل: إقتسموا ثيابى بينهم، وعلى لباسى ألقوا قرعة. هذا ما فعله الجند. </vt:lpstr>
      <vt:lpstr>لو كن واقفات عند صليب يسوع أمه و أخت أمه مريم زوجة كلوبا. و مريم المجدلية. فلما رأى يسوع أمه و التلميذ الذى كان يحبه واقفا. قال لأمه يا إمرأة هوذا إبنك. ثم قال للتلميذ هوذا أمك. ومن</vt:lpstr>
      <vt:lpstr>تلك الساعة أخذها ذلك التلميذ إلى بيته .</vt:lpstr>
      <vt:lpstr>PowerPoint Presentation</vt:lpstr>
      <vt:lpstr>PowerPoint Presentation</vt:lpstr>
      <vt:lpstr>PowerPoint Presentation</vt:lpstr>
      <vt:lpstr>PowerPoint Presentation</vt:lpstr>
      <vt:lpstr>يا جميع السكان باورشليم، تعالوا أبصروا هذا المنظر،  فإنهم علقوا يسوع ابن داود على خشبة الصليب،  و ألبسوه ثوباً احمر من لباس الملوك </vt:lpstr>
      <vt:lpstr>والرؤساء، ووضعوا إكليلاً من شوك على رأسه، مزين السموات بحسن النجوم، مؤسس الارض بروح فيه. ومزينها بحسن الأزهار. </vt:lpstr>
      <vt:lpstr>جعلوا فى يمينه قصبة حكيم معلم كاتب، وجعلوا صليبه خلفه كملك غالب فى الحرب. فلما النسوة الآتيات الى عيد</vt:lpstr>
      <vt:lpstr> الفصح إنتحبن وبكين على ما كان . فالتفت إليهن و كلمهن هكذا قائلا ً:   يا كل بنات اورشليم، لا تبكين علىّ بل على ذواتكن، لأجل الشدائد العظيمة التى تدرككن. </vt:lpstr>
      <vt:lpstr>و الاضطراب الكثير بعد زمن قليل، و ستأتى عليكن أيام تطوبن فيها البطون العواقر التى لم تحبل، ولم تلد، ولم ترضع ، و لم تربِّ. وسيقولون للجبال أن تقع عليهم و الآكام أن تغطيهم، </vt:lpstr>
      <vt:lpstr>فإن كانوا يفعلون هذا بالعود الرطب فماذا يصنعون باليابس ؟ و لما أتوا به إلى الإقرانيون الذى يدعى الجلجلة، أقاموا خشبة الصليب و</vt:lpstr>
      <vt:lpstr>صلبوه عليها كالتدبير، و كان هناك فاعلا شر صلبوهما معه. واحد عن اليمين و الآخر عن اليسار. لكى يكمل قول النبى أنه أحصى مع المنافقين و جهال الناس. </vt:lpstr>
      <vt:lpstr>ثم أخذ الجند ثيابه و إقترعوا عليها و إقتسموها أربعة أجزاء، وهكذا كتبوا السبب فوق رأسه كأمر رئيس الكهنة. فكتبوا بالعبرانية و باليونانية و بالرومانية : </vt:lpstr>
      <vt:lpstr>إن هذا هو ملك اليهود و كان جميع الشعب قائما ً والرؤساء والقادة وكانوا يهزأون به بغير حياء. و يحركون رؤوسهم و يقولون هكذا : خلص اَخرين فليخلص</vt:lpstr>
      <vt:lpstr>نفسه إن كان هو المسيح إبن المبارك.     و أيضاً الجند كانوا يهزأون به و يجدفون عليه بلا فتور قائلين :إن كنت أنت ملك اليهود انزل عن الصليب، </vt:lpstr>
      <vt:lpstr>وواحد من فاعلي الشر اللذين صلبا معه كان يفترى عليه أمام الجميع قائلا ً: إن كنت أنت المسيح فخلص نفسك وخلصنا من هذا العار الذى نحن فيه. فانتهره الآخر قائلا ً : </vt:lpstr>
      <vt:lpstr>أما تخاف أنت من الـله؟     نحن من أجل اَثامنا طرحنا إلى هذا الحكم و هذه العقوبة التى نحن فيها. أما هذا فلم يفعل شيئا يستحق عليه مثلنا، فإنه بغير شر و لا ظلم، وفتح</vt:lpstr>
      <vt:lpstr>الارض كلها. يا من زين الأرض بكثرة الأزهار. ألبسوك ثوبا أحمر، و الجو بكثرة النجوم، وضعوا عليك أكليلا من شوك، يا من السماء و الارض فى </vt:lpstr>
      <vt:lpstr>قبضتك، وضعوا فى يدك قصبة، يا من علقت الارض كلها بكلمة من فيك و صلبت على خشبة من أجل خطايانا. و أبطلت عز الموت ، يا سيدنا بصليبك يا ذا القدرة المنيعة. </vt:lpstr>
      <vt:lpstr>PowerPoint Presentation</vt:lpstr>
      <vt:lpstr>المسيح مُخلصنا : جاء وتألم :</vt:lpstr>
      <vt:lpstr>لكي بآلامه :  يُخلصنا.</vt:lpstr>
      <vt:lpstr>فلنمجده : ونرفع اسمه :</vt:lpstr>
      <vt:lpstr>لأنه صنع معنا رحمة : كعظيم رحمته.</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إرحمنا : قرر لنا رحمة</vt:lpstr>
      <vt:lpstr>اصنع معنا رحمة في ملكوتك</vt:lpstr>
      <vt:lpstr>PowerPoint Presentation</vt:lpstr>
      <vt:lpstr>يا ملك السلام اعطنا سلامك </vt:lpstr>
      <vt:lpstr>قرر لنا سلامك واغفر لنا خطايانا</vt:lpstr>
      <vt:lpstr>PowerPoint Presentation</vt:lpstr>
      <vt:lpstr> فرق اعداء الكنيسة وحصنها</vt:lpstr>
      <vt:lpstr>فلا تتزعزع ًالى الابد</vt:lpstr>
      <vt:lpstr>PowerPoint Presentation</vt:lpstr>
      <vt:lpstr>عمانوئيل الهنا في وسطنا الان</vt:lpstr>
      <vt:lpstr>بمجد ابيه و الروح القدس</vt:lpstr>
      <vt:lpstr>PowerPoint Presentation</vt:lpstr>
      <vt:lpstr>ليباركنا كلنا ويطهر قلوبنا</vt:lpstr>
      <vt:lpstr>ويشفي امراض نفوسنا واجسدنا</vt:lpstr>
      <vt:lpstr>PowerPoint Presentation</vt:lpstr>
      <vt:lpstr>نسجد لك ايها المسيح مع ابيك الصالح</vt:lpstr>
      <vt:lpstr>والروح القدس لأنك صلبت وخلصتنا</vt:lpstr>
      <vt:lpstr>PowerPoint Presentation</vt:lpstr>
      <vt:lpstr>المجد للآب والإبن والروح القدس </vt:lpstr>
      <vt:lpstr>الآن وكل أوان وإلى دهر الدهور</vt:lpstr>
      <vt:lpstr>نصرخ قائلين</vt:lpstr>
      <vt:lpstr>يا ربنا يسوع المسيح</vt:lpstr>
      <vt:lpstr>الذى صُلب على الصليب</vt:lpstr>
      <vt:lpstr>إسحق الشيطان تحت أقدامنا</vt:lpstr>
      <vt:lpstr>خلصنا وارحمنا</vt:lpstr>
      <vt:lpstr>يارب ارحم  يا رب ارحم يا رب بارك آمين</vt:lpstr>
      <vt:lpstr>باركواعلىَّ باركواعلىَّ  ها المطانية</vt:lpstr>
      <vt:lpstr>إغفروا لي قُل البركة</vt:lpstr>
      <vt:lpstr>المسيح إلهنا</vt:lpstr>
      <vt:lpstr>أمين يكون</vt:lpstr>
      <vt:lpstr>PowerPoint Presentation</vt:lpstr>
      <vt:lpstr>امانة اللص</vt:lpstr>
      <vt:lpstr>آري باميفئي أو باشويس آكشانْئي خين تِك مِت أُورو</vt:lpstr>
      <vt:lpstr>آرى باميفئي أو با أورو آكشانْئي خين تِك مِت أُورو</vt:lpstr>
      <vt:lpstr>آرى باميفئي أوفي إثؤوَّاب آكشانْئي خين تِك مِت أُورو</vt:lpstr>
      <vt:lpstr>إمنيس ثيتي مو كيريّى إنتى فاسيليا سو</vt:lpstr>
      <vt:lpstr>إمنيس ثيتي موآجيّى إنتى فاسيليَّا سو</vt:lpstr>
      <vt:lpstr>إمنيس ثيتي موذيس بوتا إنتى فاسيليا سو.</vt:lpstr>
      <vt:lpstr>اُذكرني يا رب متى جئتَ في ملكوتِك</vt:lpstr>
      <vt:lpstr>اُذكرني يا قدوس متى جئتَ في ملكوتِك</vt:lpstr>
      <vt:lpstr>اُذكرني يا سيد  متى جئتَ في ملكوتِك</vt:lpstr>
      <vt:lpstr> يا ملكَ الملوكِ المسيحَ إلهَنا وربَّ الأربابِ. </vt:lpstr>
      <vt:lpstr> كما ذكرتَ اللصَّ الذي آمنَ بكَ على الصليبِ، اُذكرنا في ملكوتِك.</vt:lpstr>
      <vt:lpstr>اُذكرني يا رب متى جئتَ في ملكوتِك</vt:lpstr>
      <vt:lpstr>اُذكرني يا قدوس متى جئتَ في ملكوتِك</vt:lpstr>
      <vt:lpstr>اُذكرني يا سيد  متى جئتَ في ملكوتِك</vt:lpstr>
      <vt:lpstr> من رأى لصًا آمنَ بملكٍ مثلَ هذا اللصِّ،</vt:lpstr>
      <vt:lpstr> الذي بأمانتِهِ سرقَ ملكوتَ السمواتِ، وفردوسَ النعيمِ.</vt:lpstr>
      <vt:lpstr>اُذكرني يا رب متى جئتَ في ملكوتِك</vt:lpstr>
      <vt:lpstr>اُذكرني يا قدوس متى جئتَ في ملكوتِك</vt:lpstr>
      <vt:lpstr>اُذكرني يا سيد  متى جئتَ في ملكوتِك</vt:lpstr>
      <vt:lpstr>من أجلِ أعمالِكَ أيها اللصُ،  عُلقتَ على الصليبِ كالمذنبينَ.</vt:lpstr>
      <vt:lpstr> وبإيمانِكَ استحققتَ النعمةَ والفرحَ</vt:lpstr>
      <vt:lpstr> وملكوتَ السمواتِ، وفردوسَ النعيمِ</vt:lpstr>
      <vt:lpstr>اُذكرني يا رب متى جئتَ في ملكوتِك</vt:lpstr>
      <vt:lpstr>اُذكرني يا قدوس متى جئتَ في ملكوتِك</vt:lpstr>
      <vt:lpstr>اُذكرني يا سيد  متى جئتَ في ملكوتِك</vt:lpstr>
      <vt:lpstr>طوباكَ أنتَ أيها اللصُّ الطوباوي!  ولسانُكَ الحسنُ المنطقِ،</vt:lpstr>
      <vt:lpstr>الذي به تأهَّلتَ بالحقيقةِ</vt:lpstr>
      <vt:lpstr>لملكوتِ السمواتِ، وفردوسِ النعيمِ.</vt:lpstr>
      <vt:lpstr>اُذكرني يا رب متى جئتَ في ملكوتِك</vt:lpstr>
      <vt:lpstr>اُذكرني يا قدوس متى جئتَ في ملكوتِك</vt:lpstr>
      <vt:lpstr>اُذكرني يا سيد  متى جئتَ في ملكوتِك</vt:lpstr>
      <vt:lpstr>أيها اللصُّ الطوباوي  ماذا رأيتَ وماذا أبصرتَ،</vt:lpstr>
      <vt:lpstr> حتى اعترفتَ بالمسيحِ المصلوبِ بالجسدِ،ملكَ السماءِ وإلهَ الكلِّ.</vt:lpstr>
      <vt:lpstr>اُذكرني يا رب متى جئتَ في ملكوتِك</vt:lpstr>
      <vt:lpstr>اُذكرني يا قدوس متى جئتَ في ملكوتِك</vt:lpstr>
      <vt:lpstr>اُذكرني يا سيد  متى جئتَ في ملكوتِك</vt:lpstr>
      <vt:lpstr>ما رأيتَ المسيحَ  الإلهَ متجليًا</vt:lpstr>
      <vt:lpstr>على طور طابورِ  في مجدِ أبيهِ</vt:lpstr>
      <vt:lpstr>بل رأيتهُ معَلقًا على الإقرانيون.  فلوقتكَ صرختَ قائلاً:</vt:lpstr>
      <vt:lpstr>اُذكرني يا رب متى جئتَ في ملكوتِك</vt:lpstr>
      <vt:lpstr>اُذكرني يا قدوس متى جئتَ في ملكوتِك</vt:lpstr>
      <vt:lpstr>اُذكرني يا سيد  متى جئتَ في ملكوتِك</vt:lpstr>
      <vt:lpstr>آمنتَ لما رأيتَ السماءَ والأرضَ اضطربتَا، والشمسَ والقمرَ اظلمَّتا،</vt:lpstr>
      <vt:lpstr> والأمواتَ قامت،  والصخورَ تشققتْ</vt:lpstr>
      <vt:lpstr>وسترُ الهيكلِ انشقَّ،  فصرختَ قائلاً:</vt:lpstr>
      <vt:lpstr>اُذكرني يا رب متى جئتَ في ملكوتِك</vt:lpstr>
      <vt:lpstr>اُذكرني يا قدوس متى جئتَ في ملكوتِك</vt:lpstr>
      <vt:lpstr>اُذكرني يا سيد  متى جئتَ في ملكوتِك</vt:lpstr>
      <vt:lpstr>الحقَّ الحقَّ أقولُ لكَ قالَ الربُّ أيها اللصُّ:</vt:lpstr>
      <vt:lpstr> إنك أنتَ اليومَ تكونُ معي في فردوسي وترثُ ملكوتي.</vt:lpstr>
      <vt:lpstr>التلميذُ أنكرَ واللصُ صرخ قائلاً:</vt:lpstr>
      <vt:lpstr>اُذكرني يا رب متى جئتَ في ملكوتِك</vt:lpstr>
      <vt:lpstr>اُذكرني يا قدوس متى جئتَ في ملكوتِك</vt:lpstr>
      <vt:lpstr>اُذكرني يا سيد  متى جئتَ في ملكوتِك</vt:lpstr>
      <vt:lpstr>طوباك انت يا ديماس اللص اكثر من كل من على الارض لانك</vt:lpstr>
      <vt:lpstr>نلت دالة لم ينلها احد قط كل زمانك كنت لصا فى غابات </vt:lpstr>
      <vt:lpstr>اورشليم و بكلمة واحدة قلتها للرب ارسلك الى الفردوس</vt:lpstr>
      <vt:lpstr>كان لما صلب مخلصنا على خشبة الصليب صلبوا معه لصين</vt:lpstr>
      <vt:lpstr>عن يمينه و عن يساره فصرخ ديماس اللص اليمين قائلا </vt:lpstr>
      <vt:lpstr>اذكرنى يا رب متى جئت فى ملكوتك قال له مخلصنا</vt:lpstr>
      <vt:lpstr>اليوم تكون معى فى الفردوس و تنعم فيه</vt:lpstr>
      <vt:lpstr>و نحن نطلب الى الذى رفع على خشبة الصليب و بذل دمه </vt:lpstr>
      <vt:lpstr>الالهى عنا و ابطل الموت بموته ان يغفر لنا خطايانا </vt:lpstr>
      <vt:lpstr>و يحفظ حياة سادتى الاباء المجتمعين فى هذه الكنيسة</vt:lpstr>
      <vt:lpstr>من صغيرهم الى كبيرهم قولوا كلكم امين</vt:lpstr>
      <vt:lpstr>(امين)3</vt:lpstr>
      <vt:lpstr>PowerPoint Presentation</vt:lpstr>
      <vt:lpstr>من ارميا النبي ص11: 18 إلخ و ص12 : 1– 13 </vt:lpstr>
      <vt:lpstr>يارب عرفني فأعلم ، حينئذٍ نظرت إلي أعمالهم و أنا كحمل بلا عيب يساق إلي الذبح و لم أعلم ، تشاوروا عليَّ مشورة رديئة قائلين: تعالوا فلنقطع شجرة خبزه، و نستأصله </vt:lpstr>
      <vt:lpstr>من أرض الأحياء و لا يُذكر إسمه بعد. الرب يحكم بالعدل و يفحص القلوب و الكلي. أرني الإنتقام الذي سيحل بهم من جهتك. لانهم كشفوا جبلتى لك من أجل هذا ما</vt:lpstr>
      <vt:lpstr> يقوله الرب الإله علي رجال عناثوث† الذين يطلبون نفسي القائلين لا تتنبأ بإسم الرب لئلا تموت بأيدينا: هوذا أنا سأرسل عليهم هلاكاً فيسقط شبانهم بالسيف </vt:lpstr>
      <vt:lpstr>و بنوهم و بناتهم يموتون بالقحط، و لا تكون لهم بقية لأني منزل الشرور علي السكان بعناثوث في سنة افتقادهم. عادل أنت يا رب و إن حاججتك ، لكني أتكلم بالحكم أمامك. لماذا تنجحح</vt:lpstr>
      <vt:lpstr>طريق المنافقين. و جميع العصاة الذين لا يطيعون مخصبين غرستهم فتأصلوا و ولدوا الأولاد و نموا و اثمروا. و أنت قريب من أفواههم بعيد عن كلامهم و أنت يا رب قد عرفتني و إختبرت قلبي </vt:lpstr>
      <vt:lpstr>، طهرهم في يوم ذبحهم . إلي متي تحزن الارض ، و ييبس كل عشب الحقل من شر ساكنيها ؟ فنيت البهائم و الطيور لأنهم قالوا إن الله لا يري طرقنا. </vt:lpstr>
      <vt:lpstr>إن جريت مع المشاة فأتعبوك فكيف تباري الخيل؟ و إن كنت توكلت علي الارض سلامتك فكيف تعمل في علو الأردن ؟ لأن إخوتك و بيت أبيك قد أهانوك</vt:lpstr>
      <vt:lpstr> و إن هم صرخوا ورائك فلا تأمنهم ، لأنهم لا يتكلمون معك بالخير . هجرتُ بيتي و تركتُ ميراثي و أسلمت نفسي الحبيبة ليد أعدائها ، صار لي ميراثى كالأسد في الغياط رفعت صوتها عليَّ </vt:lpstr>
      <vt:lpstr>. من أجل ذلك أبغضته. هل ميراثي. هو حجر ضبعة لى ؟ أو هو قبر إنطلقوا إليه وحوله ، و جمعوا جميع وحوش الحقل ليأتوا و يأكلوه ؟ </vt:lpstr>
      <vt:lpstr>رعاة كثيرون أفسدوا كرمي و دنسوا نصيبي و جعلوا نصيبي الحسن موضع قفر لا يُسلك ، صيروه خراباً و فساداُ لي ، الأرض كلها تهلك هلاكا ً لأنه ليس</vt:lpstr>
      <vt:lpstr> إنسان جعله في قلبه ، علي ًجميع الروابي في البرية أتي الناهبون ، لأن سيف الرب يأكل من أقصي الأرض إلى أقصاها </vt:lpstr>
      <vt:lpstr>و لا يكون سلام لأحد من البشر، زرعوا حنطة فحصدوا شوكا و لم ينتفعوا بميراثهم و خزوا من أفتخارهم و من الهوان أمام الرب.</vt:lpstr>
      <vt:lpstr>PowerPoint Presentation</vt:lpstr>
      <vt:lpstr>من زكريا النبي ص 14 : 5 - 11</vt:lpstr>
      <vt:lpstr>و سيأتي الرب إلهي و جميع ملائكته معه ، و في ذلك اليوم أنه لا يكون نور بل برد و صقيع يكون في يوم واحد ، و هو معروف للرب ، لا نهار و لا </vt:lpstr>
      <vt:lpstr>ليل ، بل يحدث أنه في وقت المساء يكون نور و يكون فى ذلك اليوم ان ماءا ً حياً يخرج من أورشليم ، نصفه الأول إلي البحر ( الشرقي ) و </vt:lpstr>
      <vt:lpstr>نصفه الآخر إلي البحر الأخير ( الغربي ) و يكون هكذا في الصيف و في الخريف ، و يكون الرب ملكاً علي الأرض كلها . و في ذلك اليوم يكون الرب</vt:lpstr>
      <vt:lpstr>واحداً و إسمه واحداً و يحيط بكافة الأرض و البرية من جابل إلي أرمون بجانب أورشليم الأيمن ، و تكون الرامة في مكانها من باب بنيامين إلي الباب </vt:lpstr>
      <vt:lpstr>الأول إلي باب الزاوية، و من برج حننئيل إلي معاصر الملك ، فيسكنون فيها و لا يكون بعد و يكونون بلا محرمة و تكون أورشليم مطمئنة .</vt:lpstr>
      <vt:lpstr>PowerPoint Presentation</vt:lpstr>
      <vt:lpstr>من يوئيل النبي ص 2 : 1 – 23 و ص 10 : 11 </vt:lpstr>
      <vt:lpstr>قال الرب الله ضابط الكل : إني أرعب كل الساكنين علي وجه الأرض لأنه قد آتي ، يوم الرب قريب ، يوم ظلمة و قتام ، يوم غمام و ضباب ينتشر مثل الفجر علي الجبال شعب عظيم و قوي لم يكن له </vt:lpstr>
      <vt:lpstr>شبيه منذ البدء ، و لا يكون له من بعد إلي سني جيل الأجيال. قدامه النار تأكل و خلفة اللهيب يحرق و تزلزل الأرض أمامه و تهتز السماء </vt:lpstr>
      <vt:lpstr>و تنوح الشمس و القمر و لا تعطي النجوم ضوئها ، الرب يعطي صوته أمام جيشه لأن يوم الرب عظيم جداٌ عظيم هو و مخوف و ظاهر عند الذي يطيقه .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المجمرة الذهب هي العذراء</vt:lpstr>
      <vt:lpstr>وعنبرها هو مخلصنا </vt:lpstr>
      <vt:lpstr>ولدته وخلصنا</vt:lpstr>
      <vt:lpstr>ولدته وخلصنا وغفر لنا خطايانا</vt:lpstr>
      <vt:lpstr>هذا الذى أصعد ذاته ذبيحة مقبولة</vt:lpstr>
      <vt:lpstr>على الصليب عن خلاص جنسنا</vt:lpstr>
      <vt:lpstr>فأشتمه أبوه الصالح</vt:lpstr>
      <vt:lpstr>وقت المساء على الجلجلة</vt:lpstr>
      <vt:lpstr>نسجد لك أيها المسيح</vt:lpstr>
      <vt:lpstr>مع أبيك الصالح، والروح القدس، لأنك صلبت وخلصتنا ارحمنا</vt:lpstr>
      <vt:lpstr>المجد للاب والابن والروح القدس الليلويا</vt:lpstr>
      <vt:lpstr>الان وكل اوان والى دهر الدهور الليلويا</vt:lpstr>
      <vt:lpstr>آمين الليلويا</vt:lpstr>
      <vt:lpstr>من أجل قيامة الأموات، الذين رقدوا </vt:lpstr>
      <vt:lpstr>و تنيحوا فى الإيمان بالمسيح، يارب نيح نفوسهم اجمعين . </vt:lpstr>
      <vt:lpstr>بولس عبد ربنا يسوع المسيح الرسول </vt:lpstr>
      <vt:lpstr>المدعو المُفرَز لبُشرى اللــــه</vt:lpstr>
      <vt:lpstr>PowerPoint Presentation</vt:lpstr>
      <vt:lpstr>بي إهموت غار نى موتين تيرو جى آمين إس اِى شوبي.</vt:lpstr>
      <vt:lpstr>PowerPoint Presentation</vt:lpstr>
      <vt:lpstr>لا ينظرن أحد إلى ما هو لنفسه بل فلينظر كل واحد إلى ما هو</vt:lpstr>
      <vt:lpstr>لغيره أيضًا. فليكن فيكم هذا الفكر الذي في المسيح يسوع أيضًا</vt:lpstr>
      <vt:lpstr>الذي إذ هو في صورة الله لم يكن يحسب خلسة أن يكون</vt:lpstr>
      <vt:lpstr>معادلاً لله. لكنه وضع ذاته آخذًا صورة عبد, صائرًا في شبه</vt:lpstr>
      <vt:lpstr>الناس. وإذ وُجد في الهيئة كإنسان</vt:lpstr>
      <vt:lpstr>وضع ذاته وأطاع حتى الموت، موت الصليب. لذلك رفعه الله</vt:lpstr>
      <vt:lpstr>أيضًا، وأعطاه اِسمًا فوق كل اِسم، لكي تجثو باِسم يسوع كل</vt:lpstr>
      <vt:lpstr>ركبة ممن في السماء ومن على الأرض وما تحت الأرض</vt:lpstr>
      <vt:lpstr>ويعترف كل لسان أن يسوع المسيح هو رب لمجد الله الآب</vt:lpstr>
      <vt:lpstr>نعمة الله الآب فلتحل على جميعنا آمين.</vt:lpstr>
      <vt:lpstr>يا من ذاق الموت بالجسد في وقت الساعة التاسعة من أجلنا أمت </vt:lpstr>
      <vt:lpstr>حواسنا الجسمانية أيها </vt:lpstr>
      <vt:lpstr>أيها المسيح إلهنا ونجنا.</vt:lpstr>
      <vt:lpstr>يا من ذاق الموت بالجسد في وقت الساعة التاسعة</vt:lpstr>
      <vt:lpstr>من أجلنا اَمت حواسنا الجسمانية</vt:lpstr>
      <vt:lpstr>أيها المسيح إلهنا ونجنا</vt:lpstr>
      <vt:lpstr>يا من ذاق الموت بالجسد في وقت الساعة التاسعة من أجلنا أمت </vt:lpstr>
      <vt:lpstr>حواسنا الجسمانية أيها </vt:lpstr>
      <vt:lpstr>أيها المسيح إلهنا ونجنا.</vt:lpstr>
      <vt:lpstr>فلتدن وسيلتي قدامك يارب كقولك فهمني</vt:lpstr>
      <vt:lpstr>فلتدخل طلبتي إلى حضرتك ككلمتك إحيني</vt:lpstr>
      <vt:lpstr>طلبتي إلى حضرتك ككلمتك إحيني</vt:lpstr>
      <vt:lpstr>المجد للآب والإبن والروح القدس </vt:lpstr>
      <vt:lpstr>يا من سلَّم الروح في يديّ الآب، عندما علقت على الصليب وقت</vt:lpstr>
      <vt:lpstr>الساعة التاسعة، وهديت اللص المصلوب معك للدخول إلى </vt:lpstr>
      <vt:lpstr>الفردوس، لا تغفل عني أيها  الصالح، ولا ترذلني أنا الضال</vt:lpstr>
      <vt:lpstr>بل قدس نفسي وأضيء فهمي، واِجعلني شريكًا لنعمة أسرارك</vt:lpstr>
      <vt:lpstr>المحيية، لكيْما إذا ذُقتُ من إحساناتك، أقدم لك تسبحة بغير</vt:lpstr>
      <vt:lpstr>فتور، مشتاقـًا إلى بهائك أفضل من كل شيء</vt:lpstr>
      <vt:lpstr>أيها المسيح إلهنا ونجنا.</vt:lpstr>
      <vt:lpstr>الآن وكل أوان وإلى دهر الدهور</vt:lpstr>
      <vt:lpstr>يا من ولدت مـن البتول من أجـلنا</vt:lpstr>
      <vt:lpstr>واِحتملت الصـلب أيها الصالـــح</vt:lpstr>
      <vt:lpstr>وقتلت المــوت بموتك،وأظهـرتَ</vt:lpstr>
      <vt:lpstr>القيامة بقيـامتك</vt:lpstr>
      <vt:lpstr>اِظهر محبتك للبشر أيها الصـالح، واِقبـل</vt:lpstr>
      <vt:lpstr>من والدتك شفاعة من أجلنا. نجِّ يا مخلص</vt:lpstr>
      <vt:lpstr>شعبًا متواضعًا لا تتركنـا إلى الاِنقضـاء</vt:lpstr>
      <vt:lpstr>ولا تسلمنا إلـى الدهر ولا تنقض عهـدك</vt:lpstr>
      <vt:lpstr>ولا تنزع عنا رحمتك، من أجـل إبراهيـم</vt:lpstr>
      <vt:lpstr>حبيبك واِسحق عبدك وإسرائيل قديســك.</vt:lpstr>
      <vt:lpstr>الآن وكل أوان وإلى دهر الدهور</vt:lpstr>
      <vt:lpstr>لما أبصر اللص رئيس الحياة على الصليب معلقًا</vt:lpstr>
      <vt:lpstr>قال: لولا أنَّ المصلوب معنا إله متجسد ما كانت</vt:lpstr>
      <vt:lpstr>الشمس أخفت شعاعها، ولا الأرض ماجت مرتعدة</vt:lpstr>
      <vt:lpstr>لكن أيها القادر على كل شـيء والمحتـمل كل</vt:lpstr>
      <vt:lpstr>شيء،اُذكرني يارب متى جئـتَ في ملـكوتِك.</vt:lpstr>
      <vt:lpstr>المجد للآب والإبن والروح القدس </vt:lpstr>
      <vt:lpstr>يا من قَبِل إليه اعتراف اللص على الصليب</vt:lpstr>
      <vt:lpstr>اقبلنا اليك أيها الصالح، نحن المسـتوجبين</vt:lpstr>
      <vt:lpstr>حكم الموت من أجل خطايانا</vt:lpstr>
      <vt:lpstr>نُقِر بخطايانا معه معترفين بأُلوهيتـك،</vt:lpstr>
      <vt:lpstr>ونصرخ معه جميعًا: اُذكرني يارب متى جئتَ في ملكوتك</vt:lpstr>
      <vt:lpstr>الآن وكل أوان وإلى دهر الدهور</vt:lpstr>
      <vt:lpstr>عندما نظرت الوالدة الحمل والراعي مخلص العالم</vt:lpstr>
      <vt:lpstr>على الصليب معلقـًا،  قالت وهي باكية</vt:lpstr>
      <vt:lpstr>أما العالم فيفرح لقبوله الخلاص, وأما أحشائي فتلتهب</vt:lpstr>
      <vt:lpstr>عند نظـري إلــى صلبوتك</vt:lpstr>
      <vt:lpstr>الذي أنت صابرعليه من أجل الكل يا ابني وإلهي</vt:lpstr>
      <vt:lpstr>الآن وكل أوان وإلى دهر الدهور</vt:lpstr>
      <vt:lpstr>قدوس الله قدوس القوي قدوس الذي لا يموت</vt:lpstr>
      <vt:lpstr>يا من صلب عنا ارحمنا</vt:lpstr>
      <vt:lpstr>قدوس الله قدوس القوي قدوس الذي لا يموت</vt:lpstr>
      <vt:lpstr>يا من صلب عنا ارحمنا</vt:lpstr>
      <vt:lpstr>قدوس الله قدوس القوي قدوس الذي لا يموت</vt:lpstr>
      <vt:lpstr>يا من صلب عنا ارحمنا</vt:lpstr>
      <vt:lpstr>المجد للآب والإبن والروح القدس</vt:lpstr>
      <vt:lpstr>الآن وكل اوان وإلى دهر الدهور أمين</vt:lpstr>
      <vt:lpstr>أيها الثالوث القدوس ارحمنا</vt:lpstr>
      <vt:lpstr>PowerPoint Presentation</vt:lpstr>
      <vt:lpstr>احيينى يا اللع فأن المياه قد بلغت الى نفسى</vt:lpstr>
      <vt:lpstr>الليلويا</vt:lpstr>
      <vt:lpstr>و تورطت فى حمأة الموت</vt:lpstr>
      <vt:lpstr>الليلويا</vt:lpstr>
      <vt:lpstr>و جعلوا فى طعامى مرارة</vt:lpstr>
      <vt:lpstr>و فى عطشى سقونى خلا</vt:lpstr>
      <vt:lpstr>الليلويا</vt:lpstr>
      <vt:lpstr>PowerPoint Presentation</vt:lpstr>
      <vt:lpstr>PowerPoint Presentation</vt:lpstr>
      <vt:lpstr>PowerPoint Presentation</vt:lpstr>
      <vt:lpstr>PowerPoint Presentation</vt:lpstr>
      <vt:lpstr>PowerPoint Presentation</vt:lpstr>
      <vt:lpstr>PowerPoint Presentation</vt:lpstr>
      <vt:lpstr>ايطا افناف ذي ان اجب ابسيتي شوبي : افؤش  ايفول انجي ايسوس خين او نيشتي ان اخروؤ افجو امموس : جي الوئي الوئي ايليما ساباك تاني.</vt:lpstr>
      <vt:lpstr>ايتي فاي بي بانوتي بانوتي اثفي او اك كات انسوك. هان اوؤن ذي ايفول خين ني ات اوهي ايراتو امماف ايطاف  سوتيم  ناف جو امموس جي افموتي اوفي ايلياس</vt:lpstr>
      <vt:lpstr>PowerPoint Presentation</vt:lpstr>
      <vt:lpstr>اووه خين افناف إن اجب ابسيت اف اوش إفول أنجي إيسوس خين اونشتي إنسمي جي الوي الوي اليما سبقتني اتيبفاوؤو هيم بجي بانوتي بانوتي اثفيوؤ</vt:lpstr>
      <vt:lpstr>اكات إنسوك اووة هان اوونه انتية نيا إوهي أيراتو اتافسوتيم نافجو إموس جي أناف أفموتي اوفي إلياس </vt:lpstr>
      <vt:lpstr>PowerPoint Presentation</vt:lpstr>
      <vt:lpstr>افنامونك ذا انجي افري ابي كاتا بتزما انتابي ارفي فوخ خين تفميتي اوو اتافموتي انجي ايسوس خين اونيشتي انسمي بيجاف</vt:lpstr>
      <vt:lpstr>جي بايوت تي امبا ابنفما ان اخري انك جيج فاي جي ايطاف جوف افتي امبي ابنفما</vt:lpstr>
      <vt:lpstr>PowerPoint Presentation</vt:lpstr>
      <vt:lpstr>مينينسا ناي ذي إيطاف ناف إنجي  إيسوس جي هي ذي أهوب نيفين جوك ايفول : بيجاف جي تي أوفي : </vt:lpstr>
      <vt:lpstr>ني أؤؤن أوموكي  ذي افميه إن همج أفشي ااخري افموه ان نواسفنغوس انهمج افطالوف ايجين  اوهي سوبوس </vt:lpstr>
      <vt:lpstr>PowerPoint Presentation</vt:lpstr>
      <vt:lpstr>PowerPoint Presentation</vt:lpstr>
      <vt:lpstr>اللهم أحيينى فإن المياه قد بلغت إلى نفسى ،         و تورطت فى حمأة الموت ، و جعلوا فى طعامى مرارة و فى عطشى سقونى خلاً </vt:lpstr>
      <vt:lpstr>PowerPoint Presentation</vt:lpstr>
      <vt:lpstr>PowerPoint Presentation</vt:lpstr>
      <vt:lpstr>PowerPoint Presentation</vt:lpstr>
      <vt:lpstr>فلما كانت الساعة التاسعة صرخ يسوع بصوت عظيم قائلاً: أيلى أ يلى  لما شبقتني ، أي إلهي إلهي لماذا تركتني ؟ فقوم من الواقفين هناك لما سمعوا قالوا:  إنه ينادي ايليا . </vt:lpstr>
      <vt:lpstr>و للوقت أسرع واحدا منهم و أخذ إسفنجة و ملأها خلا ً و جعلها علي قصبة و سقاه، و أما الباقون فقالوا: دعوه لنري هل يأتي إيليا  ليخلصه. فصرخ يسوع ايضا بصوت عظيم و أسلم الروح. </vt:lpstr>
      <vt:lpstr>PowerPoint Presentation</vt:lpstr>
      <vt:lpstr>PowerPoint Presentation</vt:lpstr>
      <vt:lpstr>و في وقت الساعة التاسعة صرخ يسوع بصوتٍ عظيم قائلاً: ألوي ألوي لما شبقتني ، الذي تفسيره إلهي إلهي لماذا تركتني؟!. فقال قوم من القيام لما سمعوا:  إنظروا هوذا ينادي ايليا. </vt:lpstr>
      <vt:lpstr>فأسرع واحد و ملأ إسفنجة خلاً  و وضعها علي قصبة و سقاه قائلاً: أتركوه لنري هل يأتي إيليا لينزله. فصرخ يسوع أيضا بصوت عظيم و أسلم الروح. </vt:lpstr>
      <vt:lpstr>PowerPoint Presentation</vt:lpstr>
      <vt:lpstr>PowerPoint Presentation</vt:lpstr>
      <vt:lpstr>و إظلمت الشمس، و إنشق حجاب الهيكل من وسطه، و نادي يسوع بصوتٍ عظيم و قال: يا أبتاه في يديك أستودع روحي. و لما قال هذا أسلم الروح. </vt:lpstr>
      <vt:lpstr>PowerPoint Presentation</vt:lpstr>
      <vt:lpstr>PowerPoint Presentation</vt:lpstr>
      <vt:lpstr>و بعد هذا لما رأي يسوع أن كل شئ قد أكمل ، فلكي يتم المكتوب قال : أنا عطشان . و كان إناء موضوعاً مملوءاً خلاً ، </vt:lpstr>
      <vt:lpstr>فملأوا إسفنجة من الخل و رفعوها علي قصبة و قدموها الى فمه، فلما ذاق يسوع الخل قال: قد أكمل. و أمال برأسه و أسلم الروح. </vt:lpstr>
      <vt:lpstr>PowerPoint Presentation</vt:lpstr>
      <vt:lpstr>PowerPoint Presentation</vt:lpstr>
      <vt:lpstr>PowerPoint Presentation</vt:lpstr>
      <vt:lpstr>PowerPoint Presentation</vt:lpstr>
      <vt:lpstr>من جيل إلي جيل سنوك لن تبلي ، و من قبل الشمس كان إسمك . و هوذا أراك اليوم معلقاً علي خشبه الصليب يا ضابط كل المسكونه .كيف تجرأ عليك المخالفون الذين هم صنعتك أيها الفخاري يا من جذب إليه كل المجروحين و شفيت جراحاتهم </vt:lpstr>
      <vt:lpstr>. أيها الطبيب الحقيقي ، علقوك علي خشبه مثل فاعل الشر ، أي الشعب المملوء إثما أولئك الذين رفعوا أصواتهم الشريره و قالوا ليس لهم ملك إلا </vt:lpstr>
      <vt:lpstr>قيصر و لما كان وقت الساعه التاسعه ، و مخلصنا معلق علي الصليب ، ففتح المخلص فاه باللغة العبرانية هكذا قائلا: الوي الوي لما شبقتني ، حتي خاف جميع  الذين كانوا حوله . الذي هو الهي الهي انظر لي ،</vt:lpstr>
      <vt:lpstr>كما هو مكتوب في المزمور . و لما قربت منه  الساعه التي يعرفها هو وحده، أجاب و قال : الآن انا عطشان . لأنه كان يعرف الذي كتب من اجله . فأخذ واحد اسفنجه</vt:lpstr>
      <vt:lpstr>و ملأها خلا ً و جعلها علي قصبة و سقاه . فلما ذاق الخل قال : قد اكمل كقول داود في المزمور و من بعد الخل أمال</vt:lpstr>
      <vt:lpstr> رأسه و صاح بصوت عظيم و اسلم الروح . من يبشر المسبيين بالذي ذاق الموت عنهم؟ و من الذي يسبق للفردوس فيهىء الطريق للملك ؟ إفرحوا اليوم أيها الأبرار و الأنبياء و البطاركة و الصديقون </vt:lpstr>
      <vt:lpstr>و الإنسان الأول الرأس الذي عتق في الحزن ، قد تجدد اليوم بالأنسان الجديد الذي قتل الموت و عزته . كسر شوكة الموت المرة و قطعها الله الكلمة بكليتها .</vt:lpstr>
      <vt:lpstr>و مضي إلي الجحيم بالنفس التي أخذها من طبيعه آدم و جعلها واحداً معه . و النفوس التي كانت في السجن أصعدها معه كعظيم</vt:lpstr>
      <vt:lpstr>رحمته . و العدو الأخير الذي هو الشيطان قيده بالقيود و السلآسل . فلما رآه البوابون الأشرار و القوات. الكائنة في الظلمة ، هربوا و لم يطيقوا الثبوت لأنهم عرفوا قوته و كثرة جبروته</vt:lpstr>
      <vt:lpstr>فكسر البواب النحاس بسلطانه و المتاريس الحديد سحقها. و أما المسبيون فلما رأوا الرب يسوع مخلص نفوسهم ، صرخوا قائلين : حسناً جئت أيها المنقذ عبيده</vt:lpstr>
      <vt:lpstr>.، ثم أمسك أولاً بيت آدم و أجتذبه و أصعد معه ، و أدخلهم إلي الفردوس مسكن الفرح و الراحة.  </vt:lpstr>
      <vt:lpstr>PowerPoint Presentation</vt:lpstr>
      <vt:lpstr>المسيح مُخلصنا : جاء وتألم :</vt:lpstr>
      <vt:lpstr>لكي بآلامه :  يُخلصنا.</vt:lpstr>
      <vt:lpstr>فلنمجده : ونرفع اسمه :</vt:lpstr>
      <vt:lpstr>لأنه صنع معنا رحمة : كعظيم رحمته.</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إرحمنا : قرر لنا رحمة</vt:lpstr>
      <vt:lpstr>اصنع معنا رحمة في ملكوتك</vt:lpstr>
      <vt:lpstr>PowerPoint Presentation</vt:lpstr>
      <vt:lpstr>يا ملك السلام اعطنا سلامك </vt:lpstr>
      <vt:lpstr>قرر لنا سلامك واغفر لنا خطايانا</vt:lpstr>
      <vt:lpstr>PowerPoint Presentation</vt:lpstr>
      <vt:lpstr> فرق اعداء الكنيسة وحصنها</vt:lpstr>
      <vt:lpstr>فلا تتزعزع ًالى الابد</vt:lpstr>
      <vt:lpstr>PowerPoint Presentation</vt:lpstr>
      <vt:lpstr>عمانوئيل الهنا في وسطنا الان</vt:lpstr>
      <vt:lpstr>بمجد ابيه و الروح القدس</vt:lpstr>
      <vt:lpstr>PowerPoint Presentation</vt:lpstr>
      <vt:lpstr>ليباركنا كلنا ويطهر قلوبنا</vt:lpstr>
      <vt:lpstr>ويشفي امراض نفوسنا واجسدنا</vt:lpstr>
      <vt:lpstr>PowerPoint Presentation</vt:lpstr>
      <vt:lpstr>نسجد لك ايها المسيح مع ابيك الصالح</vt:lpstr>
      <vt:lpstr>والروح القدس لأنك صلبت وخلصتنا</vt:lpstr>
      <vt:lpstr>PowerPoint Presentation</vt:lpstr>
      <vt:lpstr>المجد للآب والإبن والروح القدس </vt:lpstr>
      <vt:lpstr>الآن وكل أوان وإلى دهر الدهور</vt:lpstr>
      <vt:lpstr>نصرخ قائلين</vt:lpstr>
      <vt:lpstr>يا ربنا يسوع المسيح</vt:lpstr>
      <vt:lpstr>الذى صُلب على الصليب</vt:lpstr>
      <vt:lpstr>إسحق الشيطان تحت أقدامنا</vt:lpstr>
      <vt:lpstr>خلصنا وارحمنا</vt:lpstr>
      <vt:lpstr>يارب ارحم  يا رب ارحم يا رب بارك آمين</vt:lpstr>
      <vt:lpstr>باركواعلىَّ باركواعلىَّ  ها المطانية</vt:lpstr>
      <vt:lpstr>إغفروا لي قُل البركة</vt:lpstr>
      <vt:lpstr>المسيح إلهنا</vt:lpstr>
      <vt:lpstr>أمين يكون</vt:lpstr>
      <vt:lpstr>PowerPoint Presentation</vt:lpstr>
      <vt:lpstr>PowerPoint Presentation</vt:lpstr>
      <vt:lpstr> من سفر الخروج لموسى النبى ص 12-14:1 </vt:lpstr>
      <vt:lpstr>و كلم الرب موسى و هرون فى أرض مصر قائلاً :    إن هذا الشهر رأس الشهور ، فإجعلوه أول شهور السنة. كلِّما كل جماعة بنى إسرائيل و قولا لهم إن فى اليوم العاشر من الشهر </vt:lpstr>
      <vt:lpstr>فليأخذ كل واحد له خروفاً بحسب بيوت آبائهم ، خروفاً لكل بيت ، و إن كان أهل البيت قليلين لا يكفون لخروف فليأخذ هو و جاره القريب من بيته بحسب عدد النفوس، كل</vt:lpstr>
      <vt:lpstr>واحد على قدر ما يكفيه من الخروف و ليكن لكم خروفاً ذكراً صحيحاً حولياً ( إبن سنة ) تأخذونه من الحملان أو من الجداء ، و يكون عنكم تحت</vt:lpstr>
      <vt:lpstr>الحفظ إلى اليوم الرابع عشر من الشهر ، و ليذبحه كل جمهور جماعة بنى إسرائيل وقت المساء، و يأخذون من دمه و يضعونه على القائمتين و العتبتين فى كل البيوت </vt:lpstr>
      <vt:lpstr>التى يأكلونه فيها و يأكلون اللحم ، فى هذه الليله مشويا بالنار مع فطير ، على أعشاب مرة يأكلونه ، لا تأكلوه نيئاً أو مطبوخاً بالماء ، بل مشوياً بالنار مع رأسه و أكارعه و ما</vt:lpstr>
      <vt:lpstr>فى جوفه ، لا تبقوا منه شيئاً للصباح و عظمة منه لا تكسروا ، و الباقى منه إلى الغد تحرقونه بالنار ، و هكذا تأكلونه و أحقاؤكم مشدودة و أحذيتكم فى </vt:lpstr>
      <vt:lpstr>أرجلكم و عصيكم فى أيديكم و تأكلونه بسرعة ، لأنه فصح الرب . و سأجتاز فى أرض مصر هذه الليلة و أضرب كل بكر فى أرض مصر، من الإنسان إلى البهيمة ، </vt:lpstr>
      <vt:lpstr>و سأصنع إنتقاماً بكل آله المصريين أنا الرب، و يكون الدم علامة على البيوت التى أنتم فيها ، فأرى الدم و أستر عليكم، و لا يكون فيكم ضربة إنسحاق إذا ما ضربت حينما</vt:lpstr>
      <vt:lpstr>أضرب كل أبكار أرض مصر. و يكون لكم هذا اليوم تذكاراً فتعيدونه عيداً للرب فى أجيالكم تعيدونه فريضة أبدية .</vt:lpstr>
      <vt:lpstr>PowerPoint Presentation</vt:lpstr>
      <vt:lpstr>من سفر اللاويين النبى ص 23 : 5 - 15</vt:lpstr>
      <vt:lpstr>فى الشهر الأول فى الرابع عشر من وقت المساء  فصح للرب ، و فى الخامس عشر من الشهر عينه   عيد الفطير للرب ، سبعة أيام تأكلون فطيراً و اليوم </vt:lpstr>
      <vt:lpstr>الأول يدعى لكم مقدساً . عملاً ما من الشغل لا تعلموا ، سبعة أيام تقربون محرقاتكم لترفع للرب و اليوم السابع يدعى لكم مقدساً . عملاً من الشغل لا </vt:lpstr>
      <vt:lpstr>تعملوا لأنه مقدس للرب و مكرم ، و كلم الرب موسى قائلاً له : كلِّم بنى إسرائيل و قل لهم إذا ما دخلتم الأرض التى أعطيكم إياها تحصدون حصديها</vt:lpstr>
      <vt:lpstr>و تأتون من باكورة حصيدهم للكاهن و يرفع الكاهن الحزمة أمام الرب لتقبل منكم و تحضرونها </vt:lpstr>
      <vt:lpstr>للكاهن فى غد اليوم الأول فيعرفها الكاهن و تقدمون فى اليوم الذى تحضرون فيه الحزمة خروفاً لا عيب فيه حولياً محرقة للرب. </vt:lpstr>
      <vt:lpstr>PowerPoint Presentation</vt:lpstr>
      <vt:lpstr>PowerPoint Presentation</vt:lpstr>
      <vt:lpstr>PowerPoint Presentation</vt:lpstr>
      <vt:lpstr>PowerPoint Presentation</vt:lpstr>
      <vt:lpstr>لأبينا القديس الأنبا أثناسيوس الرسولى </vt:lpstr>
      <vt:lpstr>مكتوب في الكتب هكذا، إن نفوسنا إذا كانت مرتبطة بناموس الله فلن تقوى علينا قوات الظلمة وإذا ابتعدنا عن الله فهي تتسلط علينا. </vt:lpstr>
      <vt:lpstr>فأنت أيها الإنسان الذي تريد أن تخلص علم ذاتك أن تسبح في لجة غنى و حكمة الله، أبسط يديك على مثال الصليب لتعبر البحر العظيم، </vt:lpstr>
      <vt:lpstr>الذي هو هذا الدهر و تمضي إلي الله. أما الشكوك المانعة من السياحة فهي الذين يسلكون خارجاً عن أوامر الكنيسة الجامعة ، أعني عدم الإيمان، الزنا، النميمة، محبة</vt:lpstr>
      <vt:lpstr> الفضة التي هي أصل لكل الشرور ، أما علامة الصليب فهي مبسوطة على كل الخليقة ، الشمس إذا لم ترسل شعاعها لا تستطيع أن تضيئ ، </vt:lpstr>
      <vt:lpstr>و القمر إذا لم يبسط قرنيه لا ينير و كذلك طيور السماء أيضاً إذا لم تبسط اجنحتها لا تسطيع الطيران و السفن أيضا إن لم تفرش قلوعها لا يمكنها </vt:lpstr>
      <vt:lpstr>أن تقلع هوذا موسى رئيس الأنبياء لما بسط يديه قهر عماليق و دانيال نجا من جب الأسود، و يونان من بطن الحوت ، وتكله عندما ألقوها للسباع تخلصت بمثال الصليب، و سوسنة من يدى</vt:lpstr>
      <vt:lpstr>الشيخين و يهوديت من يد الوفرنيس و الثلاثة فتية القديسين من آتون النار المتقدة ، هؤلاء كلهم خلصوا بمثال الصليب. و قيل أيضاً</vt:lpstr>
      <vt:lpstr>: ليكن مستقرك فى موضع واحد الذي هو البيعة ، لتتغذى بكلام الكتب و من الخبز السمائى. و من دم المسيح و تتغذى كل حين من كلام الكتب. </vt:lpstr>
      <vt:lpstr>اثناسيوس </vt:lpstr>
      <vt:lpstr>PowerPoint Presentation</vt:lpstr>
      <vt:lpstr>PowerPoint Presentation</vt:lpstr>
      <vt:lpstr>PowerPoint Presentation</vt:lpstr>
      <vt:lpstr>PowerPoint Presentation</vt:lpstr>
      <vt:lpstr>من أجل قيامة الأموات، الذين رقدوا </vt:lpstr>
      <vt:lpstr>و تنيحوا فى الإيمان بالمسيح، يارب نيح نفوسهم اجمعين . </vt:lpstr>
      <vt:lpstr>بولس عبد ربنا يسوع المسيح الرسول </vt:lpstr>
      <vt:lpstr>المدعو المُفرَز لبُشرى اللــــه</vt:lpstr>
      <vt:lpstr>PowerPoint Presentation</vt:lpstr>
      <vt:lpstr>بي إهموت غار نى موتين تيرو جى آمين إس اِى شوبي.</vt:lpstr>
      <vt:lpstr>PowerPoint Presentation</vt:lpstr>
      <vt:lpstr>أنتم الذين قد سبق فرُسم أمام أعينكم يسوع المسيح مصلوباً ، أشاء أن أعرف منكم هذا فقط: أبأعمال الناموس أخذتم الروح أم بسماع الإيمان ؟! أهكذا أنتم أغبياء ، قد إبتدأتم بالروح و تكملون الآن بالجسد ؟!. </vt:lpstr>
      <vt:lpstr>قد إحتملتم تعباً كثيراً عبثاً إن كان عبثاً فالذي يمنحكم الروح و يعمل قوات فيكم أبأعمال الناموس أم بسماع الإيمان ، كما آمن إبراهيم بالله فحُسب له براً. نعمة الله الآب...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بسطتُ يديَّ إليك فاستجب لي </vt:lpstr>
      <vt:lpstr>PowerPoint Presentation</vt:lpstr>
      <vt:lpstr>يارب عاجلاً فقد</vt:lpstr>
      <vt:lpstr>فنيت روحى.</vt:lpstr>
      <vt:lpstr>لا تصرف وجــهـــك عنــــــــي</vt:lpstr>
      <vt:lpstr>فأشــابه الهابطيـــن</vt:lpstr>
      <vt:lpstr>فأشــابه الهابطيـــن في الجــــب</vt:lpstr>
      <vt:lpstr>في يديــــك اَستــودع روحـــي</vt:lpstr>
      <vt:lpstr>ولقد فديتني أيها الرب الإله الحق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أووه يس بي كاطا بى طازما إنتى بى إر فى أفّوجي يسجين إبشوي إإبيسيت إرسناف أووه بيكاهى أفمونمين نى بترا آف فوجى. </vt:lpstr>
      <vt:lpstr>أووه نى إمهاف آفؤؤن: أووه أوميش إنسوما إنتى نى اثؤواب نى ايطاف إنكوت آفتوؤنو</vt:lpstr>
      <vt:lpstr>PowerPoint Presentation</vt:lpstr>
      <vt:lpstr>أووه بى كاطا بى طازما انتى بى ارفى  آف فوخ خين اسناف: يسيجين إى ابشوى إى اخرى. ايطاف ناف ذى انجى بى كاطانارخوس فى إيت أوهى إيراطف إم بيف إمثو جى أفتى امبى إبنفما</vt:lpstr>
      <vt:lpstr>بيجاف جى : أليثوس باى رومى بى ابشيرى ام افنوتى بى. </vt:lpstr>
      <vt:lpstr>PowerPoint Presentation</vt:lpstr>
      <vt:lpstr>إيطاف ناف ذي إنجى بي إيكاتون طارخوس إفى ايطاف شوبى: أفتي أؤؤ إم إفنوتى إفجو إمموس جي أونتوس نيأوثمى بى بيرومي</vt:lpstr>
      <vt:lpstr>أووه نيميش تيرو إيتاف إي إيجين طاى ثيئوريا إيطاف ناف إنى إيطاف شوبى: أفتاستو أفكوله خين توميستينهيت</vt:lpstr>
      <vt:lpstr>PowerPoint Presentation</vt:lpstr>
      <vt:lpstr>نى يوداى أون إيبى ذى نى إتباراسكيفئى ذى: هينا إنتو إشتيم أوهى إنجى نى سوما هيجين بى اسطافروس إم إب ساففاتون: ني أونيشتى غار بى إب إيهوؤ إم إبساففاتون:</vt:lpstr>
      <vt:lpstr>إيتى إمماف آف تيهو إى بيلاطوس هينا  انتتوكوش إن نوكيلى أووه إنتو أولو:</vt:lpstr>
      <vt:lpstr>PowerPoint Presentation</vt:lpstr>
      <vt:lpstr>PowerPoint Presentation</vt:lpstr>
      <vt:lpstr>بسطت يدي إليك فإستجب لي يا رب عاجلا فقد فنيت روحي. لا تصرف وجهك عني. فأشابه الهابطين في الجب. </vt:lpstr>
      <vt:lpstr>في يديك أستودع روحي و لقد فديتني أيها الرب إله الحق . </vt:lpstr>
      <vt:lpstr>PowerPoint Presentation</vt:lpstr>
      <vt:lpstr>PowerPoint Presentation</vt:lpstr>
      <vt:lpstr>PowerPoint Presentation</vt:lpstr>
      <vt:lpstr>و إذا حجاب الهيكل قد إنشق إلي إثنين من فوق إلي أسفل و الأرض تزلزلت ، و الصخور تشققت ، و القبور تفتحت ، و قام كثير من أجساد القديسين الراقدين ، </vt:lpstr>
      <vt:lpstr>و خرجوا من القبور بعد قيامته ، و دخلوا المدينة المقدسة و ظهروا لكثيرين ، و أما قائد المئة و الذين كان معه يحرسون يسوع . </vt:lpstr>
      <vt:lpstr>PowerPoint Presentation</vt:lpstr>
      <vt:lpstr>فلما رأوا الزلزلة و ما حدث خافوا جدا و قالوا : حقا هذا هو إبن الله. وكانت هناك نساء كثيرات ينظرن من بعيد .وهن اللواتي كن قد تبعن يسوع من</vt:lpstr>
      <vt:lpstr> الجليل يخدمنه، و بينهن مريم المجدليه ، و مريم أم يعقوب، و أم يوسى، و أم ابني زبدي.</vt:lpstr>
      <vt:lpstr>PowerPoint Presentation</vt:lpstr>
      <vt:lpstr>PowerPoint Presentation</vt:lpstr>
      <vt:lpstr>وإنشق حجاب الهيكل إلى أثنين من فوق إلى أسفل.    و لما رأى قائد المئة القائم قباله أنه قد أسلم الروح قال : حقاً أن هذا الإنسان كان ابن الله. و كانت أيضاً نساء كثيرات </vt:lpstr>
      <vt:lpstr>ينظرن من بعيد. بينهن مريم المجدلية و مريم أم يعقوب الصغير ويوسى وسالومة. هؤلاء اللواتي كن يتبعنه و يخدمنه حين كان فى الجليل. وأخر كثيرات اللواتي صعدن معه الى أورشليم. </vt:lpstr>
      <vt:lpstr>PowerPoint Presentation</vt:lpstr>
      <vt:lpstr>PowerPoint Presentation</vt:lpstr>
      <vt:lpstr>و لما رأى قائد المئة ما حدث مجد الله قائلاً: بالحقيقة كان هذا الإنسان باراً. وكان الجموع الذين أتوا إلى هذا المنظر </vt:lpstr>
      <vt:lpstr>لما عاينوا ما حدث رجعوا و هم يقرعون صدورهم . و كان جميع معارفه و النسوة اللواتى كن يتبعنه من الجليل واقفين من بعيد. كن ينظرن ذلك. </vt:lpstr>
      <vt:lpstr>PowerPoint Presentation</vt:lpstr>
      <vt:lpstr>PowerPoint Presentation</vt:lpstr>
      <vt:lpstr>فأما اليهود إذ كان يوم الجمعة ، ولكي لا تبقى الأجساد على الصليب في السبت. لأن يوم ذلك السبت كان عظيما، فسألوا بيلاطس أن تكسر </vt:lpstr>
      <vt:lpstr>سيقانهم و يرفعوا. فأتي العسكر و كسروا ساقي الأول و الآخر اللذان صلبا معه ، و أما يسوع  فلما جاءوا إليه لم يكسروا ساقيه لأنهم رأوه قد مات ، </vt:lpstr>
      <vt:lpstr>لكن واحداً من العسكر طعن جنبه بحربة و للوقت خرج دم و ماء و الذي عاين شهد شهادته حق ، وهو يعلم أيضا ً أنه يقول الحق لتؤمنوا أنتم أيضاً</vt:lpstr>
      <vt:lpstr>لأنه هكذا كان ليتم الكتاب القائل : إن عظما لا يكسر منه. و أيضا ً يقول كتاب اخر : سينظرون إلي من طعنوه. </vt:lpstr>
      <vt:lpstr>PowerPoint Presentation</vt:lpstr>
      <vt:lpstr>PowerPoint Presentation</vt:lpstr>
      <vt:lpstr>PowerPoint Presentation</vt:lpstr>
      <vt:lpstr>PowerPoint Presentation</vt:lpstr>
      <vt:lpstr>يا إسرائيل المسكين المسبي الذب آثامه غطت الجو ، أنظر قائد المئة الإنسان الغريب الجنس ، كيف إعترف بالمصلوب ، وليس هو فقط بل والذين معه</vt:lpstr>
      <vt:lpstr>صرخوا جميعاً قائلين : إن هذا هو ابن الله . و هكذا اللص الذى صُلب معه عرف قوته وطلب رحمته، و لما نظر حجاب الهيكل أنشق من فوق إلى أسفل و </vt:lpstr>
      <vt:lpstr>صار إثنين و رأى الشمس قد أخفت شعاعها و إظلمت هكذا فى وسط النهار ، و القمر أيضاً ستر</vt:lpstr>
      <vt:lpstr> وجهه و صار دماً من أجل خالقه ، و قوات السموات و كثرة النجوم سقطت من السماء فى ذلك اليوم و الأرض تزلزلت و الصخور تشققت و القبور تفتحت ، </vt:lpstr>
      <vt:lpstr>فلما نظر أولئك عرفوا قوة المصلوب على الصليب ، أما إسرائيل إنطمست عيناه و لم ينظر و لم يفهم و من أجل أنه فى يوم الجمعة لا يجب أن تبقى الأجساد على الخشب ، </vt:lpstr>
      <vt:lpstr>سألوا الوالي أن يكسروا ركبهم لكى يموتوا ، فكسروا رُكب اللصين ، و أما المخلص فوجدوه قد مات ، فأسرع واحد من الجند و طعنه بحربة فى </vt:lpstr>
      <vt:lpstr>جنبه الأيمن ، فجرى منه ماء و دم فى مرة واحدة أمام الجمع . و الشاهد الصادق تأمل هذا و شهادته حق هى ، و هو أيضاً يعلم أنه قال الحق من أجل هذا كتب ما نظر </vt:lpstr>
      <vt:lpstr>و كمل عليه قول الناموس أنه لم يُكسر له عظم ، و أيضاً قال : سينظرون إلى من طعنوه ، فهو يدينهم أمام أعينهم . و مضى قائد المئة إلى بيته </vt:lpstr>
      <vt:lpstr>و هو مبهوت ممجداً الله من أجل ما كان يبهت العقول ولم يفهمه إسرائيل أن المخلص يسوع بالآمه المحيية خلّص العالم خلاصاً أبدياً . </vt:lpstr>
      <vt:lpstr>PowerPoint Presentation</vt:lpstr>
      <vt:lpstr>المسيح مُخلصنا : جاء وتألم :</vt:lpstr>
      <vt:lpstr>لكي بآلامه :  يُخلصنا.</vt:lpstr>
      <vt:lpstr>فلنمجده : ونرفع اسمه :</vt:lpstr>
      <vt:lpstr>لأنه صنع معنا رحمة : كعظيم رحمته.</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اللهم إرحمنا : قرر لنا رحمة</vt:lpstr>
      <vt:lpstr>اصنع معنا رحمة في ملكوتك</vt:lpstr>
      <vt:lpstr>PowerPoint Presentation</vt:lpstr>
      <vt:lpstr>يا ملك السلام اعطنا سلامك </vt:lpstr>
      <vt:lpstr>قرر لنا سلامك واغفر لنا خطايانا</vt:lpstr>
      <vt:lpstr>PowerPoint Presentation</vt:lpstr>
      <vt:lpstr> فرق اعداء الكنيسة وحصنها</vt:lpstr>
      <vt:lpstr>فلا تتزعزع ًالى الابد</vt:lpstr>
      <vt:lpstr>PowerPoint Presentation</vt:lpstr>
      <vt:lpstr>عمانوئيل الهنا في وسطنا الان</vt:lpstr>
      <vt:lpstr>بمجد ابيه و الروح القدس</vt:lpstr>
      <vt:lpstr>PowerPoint Presentation</vt:lpstr>
      <vt:lpstr>ليباركنا كلنا ويطهر قلوبنا</vt:lpstr>
      <vt:lpstr>ويشفي امراض نفوسنا واجسدنا</vt:lpstr>
      <vt:lpstr>PowerPoint Presentation</vt:lpstr>
      <vt:lpstr>نسجد لك ايها المسيح مع ابيك الصالح</vt:lpstr>
      <vt:lpstr>والروح القدس لأنك صلبت وخلصتنا</vt:lpstr>
      <vt:lpstr>PowerPoint Presentation</vt:lpstr>
      <vt:lpstr>المجد للآب والإبن والروح القدس </vt:lpstr>
      <vt:lpstr>الآن وكل أوان وإلى دهر الدهور</vt:lpstr>
      <vt:lpstr>نصرخ قائلين</vt:lpstr>
      <vt:lpstr>يا ربنا يسوع المسيح</vt:lpstr>
      <vt:lpstr>الذى صُلب على الصليب</vt:lpstr>
      <vt:lpstr>إسحق الشيطان تحت أقدامنا</vt:lpstr>
      <vt:lpstr>خلصنا وارحمنا</vt:lpstr>
      <vt:lpstr>يارب ارحم  يا رب ارحم يا رب بارك آمين</vt:lpstr>
      <vt:lpstr>باركواعلىَّ باركواعلىَّ  ها المطانية</vt:lpstr>
      <vt:lpstr>إغفروا لي قُل البركة</vt:lpstr>
      <vt:lpstr>المسيح إلهنا</vt:lpstr>
      <vt:lpstr>أمين يكون</vt:lpstr>
      <vt:lpstr>PowerPoint Presentation</vt:lpstr>
      <vt:lpstr>من مراثى أرميا النبى 3 : 1- 66 </vt:lpstr>
      <vt:lpstr>أنا هو الرجل الذى رأى المذلة. أتى علىّ بقضيب غضبه و قادنى و سيرنى فى الظلمة لا فى النور ، و الآن رد يده علىّ النهار كله. أبلى لحمى وجلدى وسحق عظامى. </vt:lpstr>
      <vt:lpstr>أحاط بى ونكّس رأسى ، و أذلنى و أجلسنى فى مواضع مظلمة، مثل الموتى منذ القدم . سيّج علىّ حتى لا أخرج ، ضاعف ربطى و وثق سلسلتى ، أدعوه فلم يستجب لى ، و أصرخ إليه</vt:lpstr>
      <vt:lpstr> فلم يُسر بصلاتى: سيّج سُبلى و أغلق طرقى المسلوكة. صار لى كدب كامن و كأسد فى موضع مختفى ، طاردنى و صرعنى و تركنى هالكاً ، أوتر قوسه و أقامنى هدفاً ليلقى فيّ سهامه. </vt:lpstr>
      <vt:lpstr>أدخل فى كليتىّ نبال جعبته، صرت ضحكة لكل شعبى و أغنية لهم النهار كله. جرّ عنى الحنظل ، و أسكرنى من العلقم (وروانى من الأفسنتين) هشّم </vt:lpstr>
      <vt:lpstr>بالحصى أسنانى و أطعمنى الرماد ، و أبعد نفسى عن السلام، و نسيت خيراتى ، و باد أقنومى و رجائى من الرب. أذكر بؤسى و شقائى و الأفسنتين و</vt:lpstr>
      <vt:lpstr>المرارة التى  لم تبرح من ذاكرتى، هذا ما تردده نفسى فىّ، و أشعر به فى قلبى. من أجل ذلك أتمسك بمراحم الرب لأنه لم يتركنى عنه. لأن رأفته لا </vt:lpstr>
      <vt:lpstr>تزول على ممر الشهور و الأيام كلها، إرحمنا يا رب فى فنائنا لأن رأفتك لا تفرغ و هى جديدة فى كل صباح. و عظيم هو إيمانك. قال نفسى: نصيبى هو الرب و لذلك أرجوه. </vt:lpstr>
      <vt:lpstr>صالحُ هو الرب للذين يترجونه ، طيب هو للنفس التى تطلبه و تتوقع بسكوتٍ خلاص الرب. جيد للرجل أن يحمل النير فى صباه. يجلس وحده و يصمت لأنه قد وضعه</vt:lpstr>
      <vt:lpstr>عليه يجعل فى التراب فمه لعله يجد رجاء ، يميل خده لمن يلطمه و يشبع تعييراً. إلا أن الرب لا يقصيه عنه إلى الأبد، فإنه لو وضعه يترأف عليه ككثرة رحمته </vt:lpstr>
      <vt:lpstr>لأنه لم يصغر قلبه بل تواضع لبنى البشر. ليذل تحت قدميه جميع المرتبطين بالأرض، أو حرّف حُكم الرجل أمام وجه العلى، ليلقى الإنسان إلى القضاء </vt:lpstr>
      <vt:lpstr>عندما يحكم عليه أفما يقول الرب. من ذا الذى قال فكان ، و الرب لم يأمر. أليس من فم العلى تخرج الخيرات و الشرور كيف يتذمر الإنسان الحى الرجل المعاقب لأجل خطيته.</vt:lpstr>
      <vt:lpstr>فلنفحص طرقنا و نختبر خطواتنا و نرجع إلى الرب لنرفع قلوبنا مع أيدينا لدى العلى الذى فى السماء . قد أخطأنا و نافقنا و أغضبنا و أنت لم تغفر لنا. </vt:lpstr>
      <vt:lpstr>قد إلتحفت و حكمت بالغضب و طردتنا و قتلتنا و لم تشفق ، إلتحف بغمام لئلا تبلغ إليك صلاتى . لأتضع لكى لا أرى فأطرح. تركتنا فى وسط الشعوب ففتح جميع أعدئنا </vt:lpstr>
      <vt:lpstr>أفواههم علينا فرفعونا ثم طرحونا فحل بنا خوف و سخط عيناى تسيل ينابيع مياه ، على سحق بنت شعبى. عينى حزنت و لا تكف، و لا أرفع رأسى حتى يتطلع الرب</vt:lpstr>
      <vt:lpstr>و ينظر من السماء، عينى تحزن على نفسى أكثر من جميع بنى المدينة. قد إصطادنى أعدائى إصطياداً كعصفور بلا سبب، و قرضوا فى الجب حياتى و طرحوا علىّ شبكة. </vt:lpstr>
      <vt:lpstr>فاضت المياه فوق رأسى و قلت: إنه تركنى عنه. صرخت بإسمك يا رب من جبٍ سفلى ، فسمعت صوتى ، لا تمل أذنك عن طلبتى فى اليوم الذى </vt:lpstr>
      <vt:lpstr>صرخت إليك إقتربت من معونتى و قلت لى: لا تخف. حكمت يا رب لأحكام نفسى و خلصت حياتى.  نظرت يا رب إلى إضطرابى و حكم فى دعواى ، رأيت إنتقامه كله،</vt:lpstr>
      <vt:lpstr>جميع أفكارهم الكائنة علىّ. سمعت تعييرهم و كل مؤامراتهم التى صنعوها بى اليوم كله و تحريك شفاه القائمين علىّ و كانت جميع تلاواتهم فى </vt:lpstr>
      <vt:lpstr>النهار كله فى جلوسهم و قيامهم. أنظر يا رب إلى عيونهم و جازهم بالتعب على قساوة قلوبهم ، أطردهم بغضبك و أفنهم يا رب من تحت السماء. </vt:lpstr>
      <vt:lpstr>PowerPoint Presentation</vt:lpstr>
      <vt:lpstr>من يونان النبى 1: 10-2: 7</vt:lpstr>
      <vt:lpstr>فخاف الرجال خوفا ً عظيما ً و قالوا له: ما هذا الذى فعلته لنا ؟ لأن الرجال قد علموا أنه هارب من وجه الرب لأنه أخبرهم. فقالوا له : ماذا نصنع بك حتى يسكن عنا البحر</vt:lpstr>
      <vt:lpstr>. لأن البحر كان يزداد هياجاً فقال لهم يونان إطرحونى فى البحر ليسكن البحر عنكم لأنى عالم أن هذا الموج العظيم إنما كان عليكم بسببى. </vt:lpstr>
      <vt:lpstr>و كان الرجال يقذفون ليرجعوا إلى الأرض ، فلم يستطيعوا لأن البحر إزداد هياجاً عليهم ، فصرخوا إلى الرب و قالوا: أيها الرب لا</vt:lpstr>
      <vt:lpstr>فأحاطت بى الأنهار و جازت علىّ جميع تياراتك و أمواجك ، فقلت قد طُرحت عن وجهك فهل أعود أنظر هيكلك المقدس؟ قد إنسكبت على المياه حتى نفسى و غطانى الغمر الأقصى </vt:lpstr>
      <vt:lpstr>و غطست رأسى فى شقوق جبال و نزلت  إلى أرض مزاليجها مثبته إلى الأبد ، فلتصعد من الفساد حياتى أيها الرب إلهى عند فناء نفسى منى تذكرت الرب فلتصعد إليك صلاتى أمام هيكلك المقدس.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كرسيك يا الله الى دهر الدهور</vt:lpstr>
      <vt:lpstr>قضيب الاستقامة هو قضيب ملكك</vt:lpstr>
      <vt:lpstr>المر و الميعة و السليخة من ثيابك</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إت آروهي ذي شوبي آف إي إنجي أو رومي إنراماؤ إيفول خين آري ماثياس: إي بيف ران بي يوسيف: فاي هوف ني آف إيرماثيتيس إن إيسوس. فاي آفئي ها بيلاتوس</vt:lpstr>
      <vt:lpstr>آف إيريتين إم بي سوما إنتي إيسوس توتي بيلاتوس آفؤواه ساهني إنييف. </vt:lpstr>
      <vt:lpstr>PowerPoint Presentation</vt:lpstr>
      <vt:lpstr>أووه هيذي إت آروهي شوبي : إيبي ذي ني إتباراسكيفئي تي إتخاجوف إمبي ساففاتون : إيطافئي إنجي يوسيف إفول  خين آري ماثياس : </vt:lpstr>
      <vt:lpstr>إي أو إف إسكيمون بي إمفوليفتيس :  فاي إيتي إنثوف هوف ناف جوشت إفول خا إتهي إنتي ميت أورو أنتي إفنوتي : </vt:lpstr>
      <vt:lpstr>PowerPoint Presentation</vt:lpstr>
      <vt:lpstr>PowerPoint Presentation</vt:lpstr>
      <vt:lpstr>كرسيك يا الله إلى دهر الدهور، قضيب الإستقامة  هو قضيب ملكك.المر و الميعة و السليخة من ثيابك. </vt:lpstr>
      <vt:lpstr>PowerPoint Presentation</vt:lpstr>
      <vt:lpstr>PowerPoint Presentation</vt:lpstr>
      <vt:lpstr>PowerPoint Presentation</vt:lpstr>
      <vt:lpstr>و لما كان المساء جاء رجل غني من الرامة اسمه يوسف . و كان هذا أيضا ً تلميذا ً ليسوع فهذا جاء إلي بيلاطس و طلب جسد يسوع ، فأمر بيلاطس حينئذ أن يعطى الجسد. </vt:lpstr>
      <vt:lpstr>فأخذ يوسف الجسد و لفة بلفائف من الكتان النقي ، ووضعه في قبرة الجديد الذي كان قد نحته في الصخر. ثم دحرج حجرا عظيما ً على باب القبر و مضى. و كانت هناك مريم  المجدلية و مريم الاخرى جالستين تجاه القبر.</vt:lpstr>
      <vt:lpstr>PowerPoint Presentation</vt:lpstr>
      <vt:lpstr>PowerPoint Presentation</vt:lpstr>
      <vt:lpstr>ولما كان المساء ولإنها كانت الجمعة التي هي قبل السبت. جاء يوسف الذي من الرامة, وكان حسن الزى ذا مشورة. و كان هو أيضا ً يترجى ملكوت الله </vt:lpstr>
      <vt:lpstr>فتجاسر و دخل إلي بيلاطس  وطلب جسد يسوع فتعجب بيلاطس أنه قد مات هكذا سريعا ً فإستدعي قائد المئة و سأله هل له زمان قد مات ؟ </vt:lpstr>
      <vt:lpstr>و لما عرف من قائد المئة أعطى جسد يسوع ليوسف فإشترى يوسف لفافة من الكتان ثم أنزله و لفه به، ووضعه بقبر كان منحوتا في صخرة</vt:lpstr>
      <vt:lpstr> ودحرج  حجراً علي باب القبر، وكانت مريم المجدلية و مريم أم يوسي تنظران أين وضع ولما إنقضى السبت إشترت مريم المجدلية ومريم أم يعقوب وسلومه حنوطا ليأتين ويحنطنه.</vt:lpstr>
      <vt:lpstr>PowerPoint Presentation</vt:lpstr>
      <vt:lpstr>PowerPoint Presentation</vt:lpstr>
      <vt:lpstr> جعلوني في جبِ سفليّ</vt:lpstr>
      <vt:lpstr>و مواضع مظلمة، وظلال الموت.</vt:lpstr>
      <vt:lpstr> إن سلكتُ في وسط ظلال الموت </vt:lpstr>
      <vt:lpstr>فلا اخشى من الشر لانك معى</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أووه هيبي يس أورومي إي بيف ران بي يوسف : إي أفول إفتيس بي : أو رومي إن آغاثوس أووه إن إثمي : </vt:lpstr>
      <vt:lpstr>فاي إن آفتي ماتي آن بي خين بوسوتشني نيم تو إبراكسيس ني أوإفول خين آري ماثياس  أو فاكي إنتي ني يوداي : </vt:lpstr>
      <vt:lpstr>PowerPoint Presentation</vt:lpstr>
      <vt:lpstr>ميننسا ناي ذي أفئي إنجي يوسيف بي ريم أري ماثياس افتيهو اي بيلاتوس: أي اوزماسيتيس هوف أنتي إيسوس ،نا فشيب ذي بي إثقي إتهوتي إن ني يو داي : </vt:lpstr>
      <vt:lpstr>هينا إنتيف أوليس إمبي سوما إنتي إيسوس: اووة أفواة ساهني أنجي بيلاطوس إيتيف ناف أفئي اون اووة أفولي إمبي سوما إنتي إيسوس </vt:lpstr>
      <vt:lpstr>PowerPoint Presentation</vt:lpstr>
      <vt:lpstr>PowerPoint Presentation</vt:lpstr>
      <vt:lpstr>جعلونى فى جب سفلي . فى مواضع مظلمة و ظلال الموت. و ان سلكت فى وسط ظلال الموت فلا أخشى من الشر لأنك معى . </vt:lpstr>
      <vt:lpstr>PowerPoint Presentation</vt:lpstr>
      <vt:lpstr>PowerPoint Presentation</vt:lpstr>
      <vt:lpstr>PowerPoint Presentation</vt:lpstr>
      <vt:lpstr> وإذا برجل اسمه يوسف وكان مشيراً ورجلاً صالحاً باراً هذا لم يكن موافقا لرأيهم وعملهم . وكان من الرامة مدينة لليهود وكان هو أيضا ً ينتظر ملكوت الله. </vt:lpstr>
      <vt:lpstr>هذا تقدم إلي بيلاطس وطلب جسد يسوع فأنزله و لفه في لفائف من الكتان ووضعه في قبر  قد نحته ولم يكن قد وضع فيه أحد. </vt:lpstr>
      <vt:lpstr>ودحرج حجراً عظيماً على باب القبر وكان يوم الجمعة وقد أخذ السبت يلوح. وتبعنه النسوة اللواتي جئن معه من الجليل. فأبصرن القبر </vt:lpstr>
      <vt:lpstr> وكيف وضع فيه جسده فرجعن و أعددن حنوطاً     وأطياباً ، وفي السبت أسترحن حسب الوصية.</vt:lpstr>
      <vt:lpstr>PowerPoint Presentation</vt:lpstr>
      <vt:lpstr>PowerPoint Presentation</vt:lpstr>
      <vt:lpstr>ومن بعد هذا جاء يوسف الذي من الرامة وهو تلميذ ليسوع و لكنه كان يستتر خوفاً من اليهود سأل بيلاطس أن يأخذ جسد يسوع فأذن له بيلاطس أن يعطى له فجاء و حمل جسد يسوع ، </vt:lpstr>
      <vt:lpstr>وجاء أيضاً نيقوديموس الذي كان قد جاء أولا ً إلى يسوع ليلا ً ومعه حنوط مر وصبر نحو مئة رطل فأخذ جسد يسوع ولفاه في لفائف من الكتان </vt:lpstr>
      <vt:lpstr>مع الحنوط كعادة اليهود ان يكفنوا وكان في الموضع الذي صلب فيه يسوع بستان وكان في البستان قبر جديد لم</vt:lpstr>
      <vt:lpstr>يوضع فيه أحد قط فهناك وضع يسوع لسبب استعداد لليهود . لأن هذا القبر كان قريبا منهم. </vt:lpstr>
      <vt:lpstr>PowerPoint Presentation</vt:lpstr>
      <vt:lpstr>PowerPoint Presentation</vt:lpstr>
      <vt:lpstr>PowerPoint Presentation</vt:lpstr>
      <vt:lpstr>PowerPoint Presentation</vt:lpstr>
      <vt:lpstr>فى عشية ذلك اليوم الذى هو جمعة العيد العظيم, الذى يأتى قبل السبت الذى هو لسر السيد جاء انسان غنى اسمة يوسف, و كان ذا مشورة يعرف الناموس. و إنسان آخر يسمى نيقوديموس، </vt:lpstr>
      <vt:lpstr>طوباوى محب للإله. و كان يوسف هو و آباؤه يهتمون بأجساد القديسين . فأتى إلى بيلاطس و سأله جسد الإله الكلمة الوحيد. فإستفهم منه : هل مات ؟ فتعجب الوالى جدا . و هكذا أمر قائد المائة</vt:lpstr>
      <vt:lpstr>بأن يعطوه جسد يسوع . فأخذ صاحب المشورة الصالحة الصديق الجسد و اهتم به . و أحضر أيضاً أكفانا ناعمة نقية كما يليق بإبن الله . </vt:lpstr>
      <vt:lpstr>و أحضر نيقوديموس أيضا أطيابا ً كثيرة الثمن نحو مائة رطل طيب . و هكذا كفنوه كعادة العبرانيين , و وضعوا الطيب على المبارك. و كان قبر جديد فى البستان طاهرا نقيا لم يوضع فيه أحد. </vt:lpstr>
      <vt:lpstr>فوضعوا جسد الوحيد فى ذلك القبر, و تركوا عليه حجرا ً. و إستراحوا كالوصية من أجل السبت. و كانت نسوة واقفات ينظرن ما كان : مريم المجدلية و مريم الأخرى و علمن جيدا أين وضع.</vt:lpstr>
      <vt:lpstr>PowerPoint Presentation</vt:lpstr>
      <vt:lpstr>المسيح مُخلصنا : جاء وتألم :</vt:lpstr>
      <vt:lpstr>لكي بآلامه :  يُخلصنا.</vt:lpstr>
      <vt:lpstr>فلنمجده : ونرفع اسمه :</vt:lpstr>
      <vt:lpstr>لأنه صنع معنا رحمة : كعظيم رحمته.</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كرياليسون</vt:lpstr>
      <vt:lpstr>غولغوثا اِم مِت هى إفرى أوس: بي إكرانيُّون</vt:lpstr>
      <vt:lpstr>اِمميت أوو اِى إينين: بي ما اِى تاف آشك إبشويس إنخيتف</vt:lpstr>
      <vt:lpstr>أكفورش إن نيك جيج إيفول أف إيشي نيماك إنكى سوني إثناف</vt:lpstr>
      <vt:lpstr>ساتيك أوّي نام نيم ساتيك جاتشي:</vt:lpstr>
      <vt:lpstr>إنثوك ثككي خين توميتي أوبيسوتير إن أغاثوس</vt:lpstr>
      <vt:lpstr>ذوكصاباترى كى إيُّو كى آجيُّو إبنفماتي</vt:lpstr>
      <vt:lpstr>أف أوش إيفول إنجى بيسوني: إتسا أوِّي نام إفجو إمموس</vt:lpstr>
      <vt:lpstr>جى أريبا ميفئي أوباشويس: أريبا ميفئي</vt:lpstr>
      <vt:lpstr>أوباسوتير: أريبا مفئي أوبا أوورو</vt:lpstr>
      <vt:lpstr>أكشان ئي خين تِك مِت أوورو: أف إير أوو أوناف إنجى إبشويس</vt:lpstr>
      <vt:lpstr>خين أوو إسمي إمميت ريمرافش: جى إمفو أوو</vt:lpstr>
      <vt:lpstr>إك اِى شوبي نى مي: إن إهري خين تا مِت أوورو</vt:lpstr>
      <vt:lpstr>كى نين كى آإي كى إستوس  إى أوناس تون إى أونون آمين. </vt:lpstr>
      <vt:lpstr>أف ئي إنجى ني ذي كى أوس: يوسف نيم نيكوديموس</vt:lpstr>
      <vt:lpstr>أفتشي إن إتساركس إنتى بي إخرستوس: أفتي إن أوو</vt:lpstr>
      <vt:lpstr>سوجين اِى إهري اِى جوف: أفكوسف أفكاف خين أوو إمهاف</vt:lpstr>
      <vt:lpstr>إفهوس اِى روف القديس جيروم  آجيُّوس أُو ثى أوس: آجيُّوس</vt:lpstr>
      <vt:lpstr>يس شيروس: آجيُّوس آثاناطوس: أُو إستافروثيس</vt:lpstr>
      <vt:lpstr>ديماس اِى لِيْسون إيماس</vt:lpstr>
      <vt:lpstr>ذوكصاباترى كى إيُّو كى آجيُّو إبنفماتي</vt:lpstr>
      <vt:lpstr>آنون هون مارين أوو أوشت إمموف</vt:lpstr>
      <vt:lpstr>إن أوش إيفول إنجو إمموس: جى ناي نان إفنوتي بيسوتير</vt:lpstr>
      <vt:lpstr>في إيتاف أشفك اِى بي  إستافروس</vt:lpstr>
      <vt:lpstr>إك اِى خوم خيم إم إبساتاناس سابى سيت إن نين إتشالافج</vt:lpstr>
      <vt:lpstr>PowerPoint Presentation</vt:lpstr>
      <vt:lpstr>PowerPoint Presentation</vt:lpstr>
      <vt:lpstr>اللهم إرحمنا : قرر لنا رحمة</vt:lpstr>
      <vt:lpstr>اصنع معنا رحمة في ملكوتك</vt:lpstr>
      <vt:lpstr>PowerPoint Presentation</vt:lpstr>
      <vt:lpstr>يا ملك السلام اعطنا سلامك </vt:lpstr>
      <vt:lpstr>قرر لنا سلامك واغفر لنا خطايانا</vt:lpstr>
      <vt:lpstr>PowerPoint Presentation</vt:lpstr>
      <vt:lpstr> فرق اعداء الكنيسة وحصنها</vt:lpstr>
      <vt:lpstr>فلا تتزعزع ًالى الابد</vt:lpstr>
      <vt:lpstr>PowerPoint Presentation</vt:lpstr>
      <vt:lpstr>عمانوئيل الهنا في وسطنا الان</vt:lpstr>
      <vt:lpstr>بمجد ابيه و الروح القدس</vt:lpstr>
      <vt:lpstr>PowerPoint Presentation</vt:lpstr>
      <vt:lpstr>ليباركنا كلنا ويطهر قلوبنا</vt:lpstr>
      <vt:lpstr>ويشفي امراض نفوسنا واجسدنا</vt:lpstr>
      <vt:lpstr>PowerPoint Presentation</vt:lpstr>
      <vt:lpstr>نسجد لك ايها المسيح مع ابيك الصالح</vt:lpstr>
      <vt:lpstr>والروح القدس لأنك صلبت وخلصتنا</vt:lpstr>
      <vt:lpstr>PowerPoint Presentation</vt:lpstr>
      <vt:lpstr>المجد للآب والإبن والروح القدس </vt:lpstr>
      <vt:lpstr>الآن وكل أوان وإلى دهر الدهور</vt:lpstr>
      <vt:lpstr>نصرخ قائلين</vt:lpstr>
      <vt:lpstr>يا ربنا يسوع المسيح</vt:lpstr>
      <vt:lpstr>الذى صُلب على الصليب</vt:lpstr>
      <vt:lpstr>إسحق الشيطان تحت أقدامنا</vt:lpstr>
      <vt:lpstr>خلصنا وارحمنا</vt:lpstr>
      <vt:lpstr>يارب ارحم  يا رب ارحم يا رب بارك آمين</vt:lpstr>
      <vt:lpstr>باركواعلىَّ باركواعلىَّ  ها المطانية</vt:lpstr>
      <vt:lpstr>إغفروا لي قُل البركة</vt:lpstr>
      <vt:lpstr>المسيح إلهنا</vt:lpstr>
      <vt:lpstr>أمين يكون</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compuland1</dc:creator>
  <cp:lastModifiedBy>John Wassfy</cp:lastModifiedBy>
  <cp:revision>389</cp:revision>
  <dcterms:created xsi:type="dcterms:W3CDTF">2019-04-03T16:21:40Z</dcterms:created>
  <dcterms:modified xsi:type="dcterms:W3CDTF">2025-03-01T20:06:10Z</dcterms:modified>
</cp:coreProperties>
</file>